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58E0-3C69-83DD-0410-91ABF6B1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60ED-035B-0426-F711-F2F076D7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1C3-8491-1FFD-ECCF-68B5F93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79D2-2D87-E102-706C-AB96C9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A070-5AC8-2F7F-F1AA-6BD0D50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FDE-4780-9557-D63C-07714FA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563B-9D13-02DB-170C-ADA13FC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F2BE-EA0D-EF68-1C04-3EE6E7D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8B24-C432-6CA0-8C2F-9D23ADA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A88B-2BD2-E499-82F0-1AAFE46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D974-33AD-9092-4FB7-428B4C83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A9A9-3D86-C385-9388-3F428409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CCC4-A564-6114-EEC4-736403F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EB89-6521-7683-7210-A2F8F9A1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233D-5272-F54A-DDBF-0DCBB70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A23-1030-1B50-1F99-F568113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8BE0-9C84-97FE-0484-C0B3E8B8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3C0A-5314-2D03-2887-581C2B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399A-99DB-2243-01C3-46C3C3F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1DB6-BB8E-EA1A-109C-C7482F6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4A9E-02BF-2996-636B-4E50584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A3B5-B5A2-E696-41CA-DEC50A5C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3927-DD8D-2778-F515-8F31A98D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5646-258C-F537-93C4-B0124096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5C52-525E-1329-D9A3-B0623AB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4B7-0561-62F5-D857-61ED337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BB5-F539-2A15-6F0E-74968AB1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13F2-F287-12F4-7D17-FBD7CC23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5A06-25B7-63BF-1A8A-17C1E0B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56C2-799E-4405-04F4-47489A9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FBDD-BAD2-0DA1-4B2E-D8E5C27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945-42E2-20A5-1FA2-F9D660F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9E79-580C-BBE2-21F4-A4DAFE7C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DB8F-B442-3C87-DF14-3C984E6B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9304-08DF-99E0-4037-25948379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7D792-3334-1C54-375A-BFA6E80F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5FF8-4301-0DCA-810E-7F2654F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38E6-00A8-2B72-BA43-BB3265A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B05B-D374-8D6F-1522-72A8CD5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951-B827-B6BD-894A-A47C85C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60319-CF9C-3261-3931-3C96EDC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1EEC-BC09-704D-EA24-036B991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76CF-AEB8-732F-DF72-67AD612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959D8-06E6-79CA-DC89-29CEA260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891F-928D-2960-0B32-63B33CF4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AEBE-C982-BEA8-7E65-801AFF2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7AFE-9B20-E2A5-410F-7477AB1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9314-275A-18A9-66F0-ACDE4546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4951-14AD-F708-D46C-8638ABDA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2751-7D06-FFF4-2337-F261BA3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DEE6-808F-AB38-2E5E-6A3F821A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B501-4351-5EF4-6DCD-3FC1FEE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876-A00C-38C1-5B92-42D9F678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E76D5-D084-90A8-6AA2-AF18CAC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B1F1-3361-0967-2177-4888AE7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824D-CD8E-7053-7DEE-CD84776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EECA-A100-BE8B-E103-DD195DB0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CDA7-9567-82C5-4E3B-ED67D12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5C4D-3D09-3016-3BDA-50996E25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413-44A8-FBCB-248D-5EC7687D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883B-B64C-70A4-B87E-F0972299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91E-9825-D54C-94DC-AF4DA7DCCDDF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DFF7-5F91-DE12-4376-1C86106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1BD6-4E3C-22C5-251D-0619C3BA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D5CCB2-7DBB-7AA3-2318-4E9959329DE0}"/>
              </a:ext>
            </a:extLst>
          </p:cNvPr>
          <p:cNvSpPr/>
          <p:nvPr/>
        </p:nvSpPr>
        <p:spPr>
          <a:xfrm>
            <a:off x="317498" y="300625"/>
            <a:ext cx="2404997" cy="230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39551-3970-D892-50A9-E3449F44651F}"/>
              </a:ext>
            </a:extLst>
          </p:cNvPr>
          <p:cNvSpPr/>
          <p:nvPr/>
        </p:nvSpPr>
        <p:spPr>
          <a:xfrm>
            <a:off x="8893479" y="2968668"/>
            <a:ext cx="2981195" cy="283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Related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5457-1182-2554-0CE6-472A9BEEA91B}"/>
              </a:ext>
            </a:extLst>
          </p:cNvPr>
          <p:cNvSpPr txBox="1"/>
          <p:nvPr/>
        </p:nvSpPr>
        <p:spPr>
          <a:xfrm>
            <a:off x="2908300" y="291578"/>
            <a:ext cx="318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 (First/Last)</a:t>
            </a:r>
          </a:p>
          <a:p>
            <a:r>
              <a:rPr lang="en-US" sz="2400" dirty="0"/>
              <a:t>Position</a:t>
            </a:r>
          </a:p>
          <a:p>
            <a:r>
              <a:rPr lang="en-US" sz="2400" dirty="0"/>
              <a:t>Department, Institution</a:t>
            </a:r>
          </a:p>
          <a:p>
            <a:r>
              <a:rPr lang="en-US" sz="2400" dirty="0"/>
              <a:t>City,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19D8-8F93-7AD8-8318-89276BDE0DB6}"/>
              </a:ext>
            </a:extLst>
          </p:cNvPr>
          <p:cNvSpPr txBox="1"/>
          <p:nvPr/>
        </p:nvSpPr>
        <p:spPr>
          <a:xfrm>
            <a:off x="317497" y="276664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Scientific Field | </a:t>
            </a:r>
            <a:r>
              <a:rPr lang="en-US" dirty="0"/>
              <a:t>please add your field</a:t>
            </a:r>
            <a:r>
              <a:rPr lang="en-US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D1DD3-6E68-D962-7B82-545B50218101}"/>
              </a:ext>
            </a:extLst>
          </p:cNvPr>
          <p:cNvSpPr txBox="1"/>
          <p:nvPr/>
        </p:nvSpPr>
        <p:spPr>
          <a:xfrm>
            <a:off x="317498" y="3311329"/>
            <a:ext cx="21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Interests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EBB00-9662-7BAA-0BAC-F6A5938D4E4D}"/>
              </a:ext>
            </a:extLst>
          </p:cNvPr>
          <p:cNvSpPr txBox="1"/>
          <p:nvPr/>
        </p:nvSpPr>
        <p:spPr>
          <a:xfrm>
            <a:off x="317498" y="4729388"/>
            <a:ext cx="21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Interests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FBAA3-3D9E-64FA-7103-8B36E807A74D}"/>
              </a:ext>
            </a:extLst>
          </p:cNvPr>
          <p:cNvSpPr txBox="1"/>
          <p:nvPr/>
        </p:nvSpPr>
        <p:spPr>
          <a:xfrm>
            <a:off x="492369" y="36806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FD3A33-04B5-0B79-0048-F1FB7CC72F7A}"/>
              </a:ext>
            </a:extLst>
          </p:cNvPr>
          <p:cNvSpPr txBox="1"/>
          <p:nvPr/>
        </p:nvSpPr>
        <p:spPr>
          <a:xfrm>
            <a:off x="490415" y="50510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3F46C3-D456-4797-1690-1418D09B7DA1}"/>
              </a:ext>
            </a:extLst>
          </p:cNvPr>
          <p:cNvSpPr txBox="1"/>
          <p:nvPr/>
        </p:nvSpPr>
        <p:spPr>
          <a:xfrm>
            <a:off x="222738" y="6296030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CyberMAGICS</a:t>
            </a:r>
            <a:r>
              <a:rPr lang="en-US" dirty="0"/>
              <a:t> Workshop, June 30 – July 2, 2022</a:t>
            </a:r>
          </a:p>
        </p:txBody>
      </p:sp>
      <p:pic>
        <p:nvPicPr>
          <p:cNvPr id="38" name="Picture 3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05CEFD0E-55E5-64FB-A106-C9C3C5DA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22" y="6026246"/>
            <a:ext cx="685800" cy="685800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1680F04-89B0-C2A2-46C5-FFC5F6EC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5968830"/>
            <a:ext cx="1612900" cy="68580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2E5C3677-03C3-3B96-1006-5E8371155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6089746"/>
            <a:ext cx="1714500" cy="55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4FC217B-9355-DAFB-B7E6-3D2E98FA7722}"/>
              </a:ext>
            </a:extLst>
          </p:cNvPr>
          <p:cNvSpPr/>
          <p:nvPr/>
        </p:nvSpPr>
        <p:spPr>
          <a:xfrm>
            <a:off x="8893479" y="425885"/>
            <a:ext cx="2981195" cy="165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Institution Logo</a:t>
            </a:r>
          </a:p>
        </p:txBody>
      </p:sp>
    </p:spTree>
    <p:extLst>
      <p:ext uri="{BB962C8B-B14F-4D97-AF65-F5344CB8AC3E}">
        <p14:creationId xmlns:p14="http://schemas.microsoft.com/office/powerpoint/2010/main" val="38324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Taufeq Mohammed Razakh</dc:creator>
  <cp:lastModifiedBy>Aiichiro Nakano</cp:lastModifiedBy>
  <cp:revision>10</cp:revision>
  <dcterms:created xsi:type="dcterms:W3CDTF">2022-06-23T19:40:25Z</dcterms:created>
  <dcterms:modified xsi:type="dcterms:W3CDTF">2022-06-23T20:22:19Z</dcterms:modified>
</cp:coreProperties>
</file>