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65"/>
    <p:restoredTop sz="94615"/>
  </p:normalViewPr>
  <p:slideViewPr>
    <p:cSldViewPr snapToGrid="0">
      <p:cViewPr varScale="1">
        <p:scale>
          <a:sx n="55" d="100"/>
          <a:sy n="55" d="100"/>
        </p:scale>
        <p:origin x="224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CF47FA-6810-4AAC-9DA9-0297F924F61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4E6ADC1-6E2F-4E66-9817-264D96A6605E}">
      <dgm:prSet/>
      <dgm:spPr/>
      <dgm:t>
        <a:bodyPr/>
        <a:lstStyle/>
        <a:p>
          <a:r>
            <a:rPr lang="en-US" dirty="0"/>
            <a:t>$ </a:t>
          </a:r>
          <a:r>
            <a:rPr lang="en-US" dirty="0" err="1"/>
            <a:t>cmake</a:t>
          </a:r>
          <a:endParaRPr lang="en-US" dirty="0"/>
        </a:p>
      </dgm:t>
    </dgm:pt>
    <dgm:pt modelId="{EF092F18-8133-4E90-A469-4247DAF762A4}" type="parTrans" cxnId="{FC88A4E7-1CAE-4246-A7FA-199885D83842}">
      <dgm:prSet/>
      <dgm:spPr/>
      <dgm:t>
        <a:bodyPr/>
        <a:lstStyle/>
        <a:p>
          <a:endParaRPr lang="en-US"/>
        </a:p>
      </dgm:t>
    </dgm:pt>
    <dgm:pt modelId="{0E4685E0-D406-433B-9E87-A16CE569F181}" type="sibTrans" cxnId="{FC88A4E7-1CAE-4246-A7FA-199885D83842}">
      <dgm:prSet/>
      <dgm:spPr/>
      <dgm:t>
        <a:bodyPr/>
        <a:lstStyle/>
        <a:p>
          <a:endParaRPr lang="en-US"/>
        </a:p>
      </dgm:t>
    </dgm:pt>
    <dgm:pt modelId="{EECC0283-19E6-4D09-9FD1-024153F4AF4A}">
      <dgm:prSet/>
      <dgm:spPr/>
      <dgm:t>
        <a:bodyPr/>
        <a:lstStyle/>
        <a:p>
          <a:r>
            <a:rPr lang="en-US" dirty="0"/>
            <a:t>..</a:t>
          </a:r>
        </a:p>
      </dgm:t>
    </dgm:pt>
    <dgm:pt modelId="{B7B984A9-5E9F-4710-B0A6-FC933681DCC7}" type="parTrans" cxnId="{9D99BC68-BBC5-4106-BCC1-7F944240EEEB}">
      <dgm:prSet/>
      <dgm:spPr/>
      <dgm:t>
        <a:bodyPr/>
        <a:lstStyle/>
        <a:p>
          <a:endParaRPr lang="en-US"/>
        </a:p>
      </dgm:t>
    </dgm:pt>
    <dgm:pt modelId="{5666C8CA-EE80-4353-A626-BF3E9168C82E}" type="sibTrans" cxnId="{9D99BC68-BBC5-4106-BCC1-7F944240EEEB}">
      <dgm:prSet/>
      <dgm:spPr/>
      <dgm:t>
        <a:bodyPr/>
        <a:lstStyle/>
        <a:p>
          <a:endParaRPr lang="en-US"/>
        </a:p>
      </dgm:t>
    </dgm:pt>
    <dgm:pt modelId="{6685962E-B4DA-1A45-B7FB-CAAEF66B1279}">
      <dgm:prSet/>
      <dgm:spPr/>
      <dgm:t>
        <a:bodyPr/>
        <a:lstStyle/>
        <a:p>
          <a:r>
            <a:rPr lang="en-US" dirty="0"/>
            <a:t> -DCMAKE_CXX_COMPILER=</a:t>
          </a:r>
          <a:r>
            <a:rPr lang="en-US" dirty="0" err="1"/>
            <a:t>icpx</a:t>
          </a:r>
          <a:endParaRPr lang="en-US" dirty="0"/>
        </a:p>
      </dgm:t>
    </dgm:pt>
    <dgm:pt modelId="{E3A164DB-928D-C843-B957-DCB12303C94C}" type="parTrans" cxnId="{95A26C04-1C64-2F44-8AC5-38D00BA75EB3}">
      <dgm:prSet/>
      <dgm:spPr/>
      <dgm:t>
        <a:bodyPr/>
        <a:lstStyle/>
        <a:p>
          <a:endParaRPr lang="en-US"/>
        </a:p>
      </dgm:t>
    </dgm:pt>
    <dgm:pt modelId="{A3A745E3-78AC-7342-8B99-D5053D239380}" type="sibTrans" cxnId="{95A26C04-1C64-2F44-8AC5-38D00BA75EB3}">
      <dgm:prSet/>
      <dgm:spPr/>
    </dgm:pt>
    <dgm:pt modelId="{B13C91C0-4875-724B-ABAF-6BB40D02EDD8}">
      <dgm:prSet/>
      <dgm:spPr/>
      <dgm:t>
        <a:bodyPr/>
        <a:lstStyle/>
        <a:p>
          <a:r>
            <a:rPr lang="en-US" dirty="0"/>
            <a:t>- DCMAKE_CXX_FLAGS="-</a:t>
          </a:r>
          <a:r>
            <a:rPr lang="en-US" dirty="0" err="1"/>
            <a:t>fsycl</a:t>
          </a:r>
          <a:r>
            <a:rPr lang="en-US" dirty="0"/>
            <a:t>"</a:t>
          </a:r>
        </a:p>
      </dgm:t>
    </dgm:pt>
    <dgm:pt modelId="{4202D1E4-59B7-E04A-A5CB-C252517A0061}" type="parTrans" cxnId="{03759B5B-7265-8941-9CC9-1C15696FB8D3}">
      <dgm:prSet/>
      <dgm:spPr/>
      <dgm:t>
        <a:bodyPr/>
        <a:lstStyle/>
        <a:p>
          <a:endParaRPr lang="en-US"/>
        </a:p>
      </dgm:t>
    </dgm:pt>
    <dgm:pt modelId="{DD56CD18-2743-2741-8928-C0B05F883938}" type="sibTrans" cxnId="{03759B5B-7265-8941-9CC9-1C15696FB8D3}">
      <dgm:prSet/>
      <dgm:spPr/>
    </dgm:pt>
    <dgm:pt modelId="{36AD064C-7FA5-AF4D-9232-47C9D3656ADE}">
      <dgm:prSet/>
      <dgm:spPr/>
      <dgm:t>
        <a:bodyPr/>
        <a:lstStyle/>
        <a:p>
          <a:r>
            <a:rPr lang="en-US" dirty="0"/>
            <a:t>-DLIBTORCH_PREFIX=DLIBTORCH_PREFIX="…./../intel-</a:t>
          </a:r>
          <a:r>
            <a:rPr lang="en-US" dirty="0" err="1"/>
            <a:t>pytorch</a:t>
          </a:r>
          <a:r>
            <a:rPr lang="en-US" dirty="0"/>
            <a:t>/</a:t>
          </a:r>
          <a:r>
            <a:rPr lang="en-US" dirty="0" err="1"/>
            <a:t>libtorch</a:t>
          </a:r>
          <a:r>
            <a:rPr lang="en-US" dirty="0"/>
            <a:t>/"</a:t>
          </a:r>
        </a:p>
      </dgm:t>
    </dgm:pt>
    <dgm:pt modelId="{F2168CB9-844C-6B4B-8E3C-BE51B6A720F1}" type="parTrans" cxnId="{718BB085-AC8D-044A-B5BE-749721BF837B}">
      <dgm:prSet/>
      <dgm:spPr/>
      <dgm:t>
        <a:bodyPr/>
        <a:lstStyle/>
        <a:p>
          <a:endParaRPr lang="en-US"/>
        </a:p>
      </dgm:t>
    </dgm:pt>
    <dgm:pt modelId="{F0503A85-A42C-9D40-B58E-DDEB032B61B7}" type="sibTrans" cxnId="{718BB085-AC8D-044A-B5BE-749721BF837B}">
      <dgm:prSet/>
      <dgm:spPr/>
    </dgm:pt>
    <dgm:pt modelId="{B336584D-5A26-0E44-B875-DDCB18922150}">
      <dgm:prSet/>
      <dgm:spPr/>
      <dgm:t>
        <a:bodyPr/>
        <a:lstStyle/>
        <a:p>
          <a:r>
            <a:rPr lang="en-US" dirty="0"/>
            <a:t>$ </a:t>
          </a:r>
          <a:r>
            <a:rPr lang="en-US" dirty="0" err="1"/>
            <a:t>mkdir</a:t>
          </a:r>
          <a:r>
            <a:rPr lang="en-US" dirty="0"/>
            <a:t> build &amp;&amp; cd build</a:t>
          </a:r>
        </a:p>
      </dgm:t>
    </dgm:pt>
    <dgm:pt modelId="{5C3B160C-2330-434A-9D47-646DEB1356EA}" type="parTrans" cxnId="{B8113E8D-20B8-AB4C-8591-C48F8A1BAEBA}">
      <dgm:prSet/>
      <dgm:spPr/>
      <dgm:t>
        <a:bodyPr/>
        <a:lstStyle/>
        <a:p>
          <a:endParaRPr lang="en-US"/>
        </a:p>
      </dgm:t>
    </dgm:pt>
    <dgm:pt modelId="{866BF4F9-5F04-A54E-9DBF-3417D717F6F2}" type="sibTrans" cxnId="{B8113E8D-20B8-AB4C-8591-C48F8A1BAEBA}">
      <dgm:prSet/>
      <dgm:spPr/>
    </dgm:pt>
    <dgm:pt modelId="{7BD4FF5A-1BD5-5542-A20D-D812739E80DA}" type="pres">
      <dgm:prSet presAssocID="{D1CF47FA-6810-4AAC-9DA9-0297F924F611}" presName="linear" presStyleCnt="0">
        <dgm:presLayoutVars>
          <dgm:animLvl val="lvl"/>
          <dgm:resizeHandles val="exact"/>
        </dgm:presLayoutVars>
      </dgm:prSet>
      <dgm:spPr/>
    </dgm:pt>
    <dgm:pt modelId="{868DF38C-2213-2049-B185-74DCB38CDE9C}" type="pres">
      <dgm:prSet presAssocID="{B336584D-5A26-0E44-B875-DDCB1892215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4E9A396-FB71-6B46-96BF-3514C25C45AE}" type="pres">
      <dgm:prSet presAssocID="{866BF4F9-5F04-A54E-9DBF-3417D717F6F2}" presName="spacer" presStyleCnt="0"/>
      <dgm:spPr/>
    </dgm:pt>
    <dgm:pt modelId="{F72C114B-A350-1B44-8DFD-70D7F02151AA}" type="pres">
      <dgm:prSet presAssocID="{E4E6ADC1-6E2F-4E66-9817-264D96A6605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9192E6C-D02E-5F47-A411-D45951578D69}" type="pres">
      <dgm:prSet presAssocID="{0E4685E0-D406-433B-9E87-A16CE569F181}" presName="spacer" presStyleCnt="0"/>
      <dgm:spPr/>
    </dgm:pt>
    <dgm:pt modelId="{A323027C-A709-8E49-BA9E-B6720F21DD25}" type="pres">
      <dgm:prSet presAssocID="{6685962E-B4DA-1A45-B7FB-CAAEF66B127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15ABC39-F62B-074D-9D35-3DCE4DA0BA78}" type="pres">
      <dgm:prSet presAssocID="{A3A745E3-78AC-7342-8B99-D5053D239380}" presName="spacer" presStyleCnt="0"/>
      <dgm:spPr/>
    </dgm:pt>
    <dgm:pt modelId="{A56D25A9-5D69-C84E-8ACD-1F8A00B23180}" type="pres">
      <dgm:prSet presAssocID="{B13C91C0-4875-724B-ABAF-6BB40D02EDD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650D6D5-5171-5640-9EB2-A5D708487774}" type="pres">
      <dgm:prSet presAssocID="{DD56CD18-2743-2741-8928-C0B05F883938}" presName="spacer" presStyleCnt="0"/>
      <dgm:spPr/>
    </dgm:pt>
    <dgm:pt modelId="{9850812A-910F-E94A-96B1-E1DAE803E3B4}" type="pres">
      <dgm:prSet presAssocID="{36AD064C-7FA5-AF4D-9232-47C9D3656AD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CB8755A-247E-8A4C-B2DD-804310A04F9C}" type="pres">
      <dgm:prSet presAssocID="{F0503A85-A42C-9D40-B58E-DDEB032B61B7}" presName="spacer" presStyleCnt="0"/>
      <dgm:spPr/>
    </dgm:pt>
    <dgm:pt modelId="{FA6245D5-12D0-1C4D-9134-CA35EAB89155}" type="pres">
      <dgm:prSet presAssocID="{EECC0283-19E6-4D09-9FD1-024153F4AF4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5A26C04-1C64-2F44-8AC5-38D00BA75EB3}" srcId="{D1CF47FA-6810-4AAC-9DA9-0297F924F611}" destId="{6685962E-B4DA-1A45-B7FB-CAAEF66B1279}" srcOrd="2" destOrd="0" parTransId="{E3A164DB-928D-C843-B957-DCB12303C94C}" sibTransId="{A3A745E3-78AC-7342-8B99-D5053D239380}"/>
    <dgm:cxn modelId="{36E69122-356D-7C4C-B737-3F2C5F6060FF}" type="presOf" srcId="{D1CF47FA-6810-4AAC-9DA9-0297F924F611}" destId="{7BD4FF5A-1BD5-5542-A20D-D812739E80DA}" srcOrd="0" destOrd="0" presId="urn:microsoft.com/office/officeart/2005/8/layout/vList2"/>
    <dgm:cxn modelId="{467D2A2D-27E5-C743-B008-24928341B482}" type="presOf" srcId="{E4E6ADC1-6E2F-4E66-9817-264D96A6605E}" destId="{F72C114B-A350-1B44-8DFD-70D7F02151AA}" srcOrd="0" destOrd="0" presId="urn:microsoft.com/office/officeart/2005/8/layout/vList2"/>
    <dgm:cxn modelId="{03759B5B-7265-8941-9CC9-1C15696FB8D3}" srcId="{D1CF47FA-6810-4AAC-9DA9-0297F924F611}" destId="{B13C91C0-4875-724B-ABAF-6BB40D02EDD8}" srcOrd="3" destOrd="0" parTransId="{4202D1E4-59B7-E04A-A5CB-C252517A0061}" sibTransId="{DD56CD18-2743-2741-8928-C0B05F883938}"/>
    <dgm:cxn modelId="{A9A91965-77DF-0C44-B69B-6256FF32C8F1}" type="presOf" srcId="{6685962E-B4DA-1A45-B7FB-CAAEF66B1279}" destId="{A323027C-A709-8E49-BA9E-B6720F21DD25}" srcOrd="0" destOrd="0" presId="urn:microsoft.com/office/officeart/2005/8/layout/vList2"/>
    <dgm:cxn modelId="{9D99BC68-BBC5-4106-BCC1-7F944240EEEB}" srcId="{D1CF47FA-6810-4AAC-9DA9-0297F924F611}" destId="{EECC0283-19E6-4D09-9FD1-024153F4AF4A}" srcOrd="5" destOrd="0" parTransId="{B7B984A9-5E9F-4710-B0A6-FC933681DCC7}" sibTransId="{5666C8CA-EE80-4353-A626-BF3E9168C82E}"/>
    <dgm:cxn modelId="{32432D6B-083C-4546-B9C1-A81E5C9E395A}" type="presOf" srcId="{EECC0283-19E6-4D09-9FD1-024153F4AF4A}" destId="{FA6245D5-12D0-1C4D-9134-CA35EAB89155}" srcOrd="0" destOrd="0" presId="urn:microsoft.com/office/officeart/2005/8/layout/vList2"/>
    <dgm:cxn modelId="{2C81087C-892E-174A-AFE8-5A7F96731C13}" type="presOf" srcId="{B13C91C0-4875-724B-ABAF-6BB40D02EDD8}" destId="{A56D25A9-5D69-C84E-8ACD-1F8A00B23180}" srcOrd="0" destOrd="0" presId="urn:microsoft.com/office/officeart/2005/8/layout/vList2"/>
    <dgm:cxn modelId="{718BB085-AC8D-044A-B5BE-749721BF837B}" srcId="{D1CF47FA-6810-4AAC-9DA9-0297F924F611}" destId="{36AD064C-7FA5-AF4D-9232-47C9D3656ADE}" srcOrd="4" destOrd="0" parTransId="{F2168CB9-844C-6B4B-8E3C-BE51B6A720F1}" sibTransId="{F0503A85-A42C-9D40-B58E-DDEB032B61B7}"/>
    <dgm:cxn modelId="{B8113E8D-20B8-AB4C-8591-C48F8A1BAEBA}" srcId="{D1CF47FA-6810-4AAC-9DA9-0297F924F611}" destId="{B336584D-5A26-0E44-B875-DDCB18922150}" srcOrd="0" destOrd="0" parTransId="{5C3B160C-2330-434A-9D47-646DEB1356EA}" sibTransId="{866BF4F9-5F04-A54E-9DBF-3417D717F6F2}"/>
    <dgm:cxn modelId="{0A48D78F-06BF-5B4B-8A1D-DEFF27B185BF}" type="presOf" srcId="{36AD064C-7FA5-AF4D-9232-47C9D3656ADE}" destId="{9850812A-910F-E94A-96B1-E1DAE803E3B4}" srcOrd="0" destOrd="0" presId="urn:microsoft.com/office/officeart/2005/8/layout/vList2"/>
    <dgm:cxn modelId="{A556BDBB-434C-C34B-9E5D-A78D9B13CB7B}" type="presOf" srcId="{B336584D-5A26-0E44-B875-DDCB18922150}" destId="{868DF38C-2213-2049-B185-74DCB38CDE9C}" srcOrd="0" destOrd="0" presId="urn:microsoft.com/office/officeart/2005/8/layout/vList2"/>
    <dgm:cxn modelId="{FC88A4E7-1CAE-4246-A7FA-199885D83842}" srcId="{D1CF47FA-6810-4AAC-9DA9-0297F924F611}" destId="{E4E6ADC1-6E2F-4E66-9817-264D96A6605E}" srcOrd="1" destOrd="0" parTransId="{EF092F18-8133-4E90-A469-4247DAF762A4}" sibTransId="{0E4685E0-D406-433B-9E87-A16CE569F181}"/>
    <dgm:cxn modelId="{B8C41880-06CF-4643-A926-E934BDFB7F50}" type="presParOf" srcId="{7BD4FF5A-1BD5-5542-A20D-D812739E80DA}" destId="{868DF38C-2213-2049-B185-74DCB38CDE9C}" srcOrd="0" destOrd="0" presId="urn:microsoft.com/office/officeart/2005/8/layout/vList2"/>
    <dgm:cxn modelId="{DEA4DE38-9B99-5F45-A2C7-A09C7FAA19D7}" type="presParOf" srcId="{7BD4FF5A-1BD5-5542-A20D-D812739E80DA}" destId="{64E9A396-FB71-6B46-96BF-3514C25C45AE}" srcOrd="1" destOrd="0" presId="urn:microsoft.com/office/officeart/2005/8/layout/vList2"/>
    <dgm:cxn modelId="{B64AFB99-6996-5746-9E1A-EF4EBDB7DE5D}" type="presParOf" srcId="{7BD4FF5A-1BD5-5542-A20D-D812739E80DA}" destId="{F72C114B-A350-1B44-8DFD-70D7F02151AA}" srcOrd="2" destOrd="0" presId="urn:microsoft.com/office/officeart/2005/8/layout/vList2"/>
    <dgm:cxn modelId="{E8B997D5-38B7-DF49-98BC-C1CDB926063C}" type="presParOf" srcId="{7BD4FF5A-1BD5-5542-A20D-D812739E80DA}" destId="{79192E6C-D02E-5F47-A411-D45951578D69}" srcOrd="3" destOrd="0" presId="urn:microsoft.com/office/officeart/2005/8/layout/vList2"/>
    <dgm:cxn modelId="{7DC2CC4A-CAAB-254F-B4FA-70F844AAF6D9}" type="presParOf" srcId="{7BD4FF5A-1BD5-5542-A20D-D812739E80DA}" destId="{A323027C-A709-8E49-BA9E-B6720F21DD25}" srcOrd="4" destOrd="0" presId="urn:microsoft.com/office/officeart/2005/8/layout/vList2"/>
    <dgm:cxn modelId="{04AB43D7-1E9D-4143-9A98-5508ED00F898}" type="presParOf" srcId="{7BD4FF5A-1BD5-5542-A20D-D812739E80DA}" destId="{D15ABC39-F62B-074D-9D35-3DCE4DA0BA78}" srcOrd="5" destOrd="0" presId="urn:microsoft.com/office/officeart/2005/8/layout/vList2"/>
    <dgm:cxn modelId="{93B3C022-0B1B-124B-9C32-EDABBA319C19}" type="presParOf" srcId="{7BD4FF5A-1BD5-5542-A20D-D812739E80DA}" destId="{A56D25A9-5D69-C84E-8ACD-1F8A00B23180}" srcOrd="6" destOrd="0" presId="urn:microsoft.com/office/officeart/2005/8/layout/vList2"/>
    <dgm:cxn modelId="{A6EE74E6-3582-BF44-BB3B-4F55797ED576}" type="presParOf" srcId="{7BD4FF5A-1BD5-5542-A20D-D812739E80DA}" destId="{B650D6D5-5171-5640-9EB2-A5D708487774}" srcOrd="7" destOrd="0" presId="urn:microsoft.com/office/officeart/2005/8/layout/vList2"/>
    <dgm:cxn modelId="{D4439A97-DE90-B44B-94A6-8B21174E410A}" type="presParOf" srcId="{7BD4FF5A-1BD5-5542-A20D-D812739E80DA}" destId="{9850812A-910F-E94A-96B1-E1DAE803E3B4}" srcOrd="8" destOrd="0" presId="urn:microsoft.com/office/officeart/2005/8/layout/vList2"/>
    <dgm:cxn modelId="{9C004115-2864-7244-AD48-6EE76DFE1832}" type="presParOf" srcId="{7BD4FF5A-1BD5-5542-A20D-D812739E80DA}" destId="{8CB8755A-247E-8A4C-B2DD-804310A04F9C}" srcOrd="9" destOrd="0" presId="urn:microsoft.com/office/officeart/2005/8/layout/vList2"/>
    <dgm:cxn modelId="{B1A463D4-D3F0-344C-B75C-F3E7E4EE6712}" type="presParOf" srcId="{7BD4FF5A-1BD5-5542-A20D-D812739E80DA}" destId="{FA6245D5-12D0-1C4D-9134-CA35EAB8915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DF38C-2213-2049-B185-74DCB38CDE9C}">
      <dsp:nvSpPr>
        <dsp:cNvPr id="0" name=""/>
        <dsp:cNvSpPr/>
      </dsp:nvSpPr>
      <dsp:spPr>
        <a:xfrm>
          <a:off x="0" y="17410"/>
          <a:ext cx="11155680" cy="527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$ </a:t>
          </a:r>
          <a:r>
            <a:rPr lang="en-US" sz="2200" kern="1200" dirty="0" err="1"/>
            <a:t>mkdir</a:t>
          </a:r>
          <a:r>
            <a:rPr lang="en-US" sz="2200" kern="1200" dirty="0"/>
            <a:t> build &amp;&amp; cd build</a:t>
          </a:r>
        </a:p>
      </dsp:txBody>
      <dsp:txXfrm>
        <a:off x="25759" y="43169"/>
        <a:ext cx="11104162" cy="476152"/>
      </dsp:txXfrm>
    </dsp:sp>
    <dsp:sp modelId="{F72C114B-A350-1B44-8DFD-70D7F02151AA}">
      <dsp:nvSpPr>
        <dsp:cNvPr id="0" name=""/>
        <dsp:cNvSpPr/>
      </dsp:nvSpPr>
      <dsp:spPr>
        <a:xfrm>
          <a:off x="0" y="608440"/>
          <a:ext cx="11155680" cy="527670"/>
        </a:xfrm>
        <a:prstGeom prst="roundRect">
          <a:avLst/>
        </a:prstGeom>
        <a:solidFill>
          <a:schemeClr val="accent5">
            <a:hueOff val="296201"/>
            <a:satOff val="1308"/>
            <a:lumOff val="-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$ </a:t>
          </a:r>
          <a:r>
            <a:rPr lang="en-US" sz="2200" kern="1200" dirty="0" err="1"/>
            <a:t>cmake</a:t>
          </a:r>
          <a:endParaRPr lang="en-US" sz="2200" kern="1200" dirty="0"/>
        </a:p>
      </dsp:txBody>
      <dsp:txXfrm>
        <a:off x="25759" y="634199"/>
        <a:ext cx="11104162" cy="476152"/>
      </dsp:txXfrm>
    </dsp:sp>
    <dsp:sp modelId="{A323027C-A709-8E49-BA9E-B6720F21DD25}">
      <dsp:nvSpPr>
        <dsp:cNvPr id="0" name=""/>
        <dsp:cNvSpPr/>
      </dsp:nvSpPr>
      <dsp:spPr>
        <a:xfrm>
          <a:off x="0" y="1199470"/>
          <a:ext cx="11155680" cy="527670"/>
        </a:xfrm>
        <a:prstGeom prst="roundRect">
          <a:avLst/>
        </a:prstGeom>
        <a:solidFill>
          <a:schemeClr val="accent5">
            <a:hueOff val="592402"/>
            <a:satOff val="2616"/>
            <a:lumOff val="-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-DCMAKE_CXX_COMPILER=</a:t>
          </a:r>
          <a:r>
            <a:rPr lang="en-US" sz="2200" kern="1200" dirty="0" err="1"/>
            <a:t>icpx</a:t>
          </a:r>
          <a:endParaRPr lang="en-US" sz="2200" kern="1200" dirty="0"/>
        </a:p>
      </dsp:txBody>
      <dsp:txXfrm>
        <a:off x="25759" y="1225229"/>
        <a:ext cx="11104162" cy="476152"/>
      </dsp:txXfrm>
    </dsp:sp>
    <dsp:sp modelId="{A56D25A9-5D69-C84E-8ACD-1F8A00B23180}">
      <dsp:nvSpPr>
        <dsp:cNvPr id="0" name=""/>
        <dsp:cNvSpPr/>
      </dsp:nvSpPr>
      <dsp:spPr>
        <a:xfrm>
          <a:off x="0" y="1790501"/>
          <a:ext cx="11155680" cy="527670"/>
        </a:xfrm>
        <a:prstGeom prst="roundRect">
          <a:avLst/>
        </a:prstGeom>
        <a:solidFill>
          <a:schemeClr val="accent5">
            <a:hueOff val="888603"/>
            <a:satOff val="3923"/>
            <a:lumOff val="-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- DCMAKE_CXX_FLAGS="-</a:t>
          </a:r>
          <a:r>
            <a:rPr lang="en-US" sz="2200" kern="1200" dirty="0" err="1"/>
            <a:t>fsycl</a:t>
          </a:r>
          <a:r>
            <a:rPr lang="en-US" sz="2200" kern="1200" dirty="0"/>
            <a:t>"</a:t>
          </a:r>
        </a:p>
      </dsp:txBody>
      <dsp:txXfrm>
        <a:off x="25759" y="1816260"/>
        <a:ext cx="11104162" cy="476152"/>
      </dsp:txXfrm>
    </dsp:sp>
    <dsp:sp modelId="{9850812A-910F-E94A-96B1-E1DAE803E3B4}">
      <dsp:nvSpPr>
        <dsp:cNvPr id="0" name=""/>
        <dsp:cNvSpPr/>
      </dsp:nvSpPr>
      <dsp:spPr>
        <a:xfrm>
          <a:off x="0" y="2381531"/>
          <a:ext cx="11155680" cy="527670"/>
        </a:xfrm>
        <a:prstGeom prst="roundRect">
          <a:avLst/>
        </a:prstGeom>
        <a:solidFill>
          <a:schemeClr val="accent5">
            <a:hueOff val="1184804"/>
            <a:satOff val="5231"/>
            <a:lumOff val="-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-DLIBTORCH_PREFIX=DLIBTORCH_PREFIX="…./../intel-</a:t>
          </a:r>
          <a:r>
            <a:rPr lang="en-US" sz="2200" kern="1200" dirty="0" err="1"/>
            <a:t>pytorch</a:t>
          </a:r>
          <a:r>
            <a:rPr lang="en-US" sz="2200" kern="1200" dirty="0"/>
            <a:t>/</a:t>
          </a:r>
          <a:r>
            <a:rPr lang="en-US" sz="2200" kern="1200" dirty="0" err="1"/>
            <a:t>libtorch</a:t>
          </a:r>
          <a:r>
            <a:rPr lang="en-US" sz="2200" kern="1200" dirty="0"/>
            <a:t>/"</a:t>
          </a:r>
        </a:p>
      </dsp:txBody>
      <dsp:txXfrm>
        <a:off x="25759" y="2407290"/>
        <a:ext cx="11104162" cy="476152"/>
      </dsp:txXfrm>
    </dsp:sp>
    <dsp:sp modelId="{FA6245D5-12D0-1C4D-9134-CA35EAB89155}">
      <dsp:nvSpPr>
        <dsp:cNvPr id="0" name=""/>
        <dsp:cNvSpPr/>
      </dsp:nvSpPr>
      <dsp:spPr>
        <a:xfrm>
          <a:off x="0" y="2972561"/>
          <a:ext cx="11155680" cy="527670"/>
        </a:xfrm>
        <a:prstGeom prst="roundRect">
          <a:avLst/>
        </a:prstGeom>
        <a:solidFill>
          <a:schemeClr val="accent5">
            <a:hueOff val="1481005"/>
            <a:satOff val="6539"/>
            <a:lumOff val="-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..</a:t>
          </a:r>
        </a:p>
      </dsp:txBody>
      <dsp:txXfrm>
        <a:off x="25759" y="2998320"/>
        <a:ext cx="11104162" cy="476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1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9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1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7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9/5/23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7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9/5/23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0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9/5/23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2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3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89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4322B57E-1DB6-505F-833E-3B10D6B344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744" b="26744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A0D687-0250-1A9C-0982-1218FF4E1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i="0" u="none" strike="noStrike">
                <a:solidFill>
                  <a:srgbClr val="FFFFFF"/>
                </a:solidFill>
                <a:effectLst/>
                <a:latin typeface="Circular"/>
              </a:rPr>
              <a:t>Intel Extension for PyTorch C++ SDK test utility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51A40-6F5D-CE1A-DAF0-18F0AB258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Taufeq Razakh</a:t>
            </a:r>
          </a:p>
          <a:p>
            <a:r>
              <a:rPr lang="en-US" dirty="0">
                <a:solidFill>
                  <a:srgbClr val="FFFFFF"/>
                </a:solidFill>
              </a:rPr>
              <a:t>University of Southern California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4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A131-57D1-6421-185F-6FE88F5E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scientists who use Intel machines do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531A2-6C66-1778-92B6-A4C3D7D7E3E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10000"/>
              <a:alpha val="72000"/>
            </a:schemeClr>
          </a:solidFill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4800" dirty="0">
                <a:solidFill>
                  <a:schemeClr val="bg1"/>
                </a:solidFill>
              </a:rPr>
              <a:t> Molecular Dynamics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4800" dirty="0">
                <a:solidFill>
                  <a:schemeClr val="bg1"/>
                </a:solidFill>
              </a:rPr>
              <a:t> Climate </a:t>
            </a:r>
            <a:r>
              <a:rPr lang="en-US" sz="4800" dirty="0" err="1">
                <a:solidFill>
                  <a:schemeClr val="bg1"/>
                </a:solidFill>
              </a:rPr>
              <a:t>Simualtion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4800" dirty="0">
                <a:solidFill>
                  <a:schemeClr val="bg1"/>
                </a:solidFill>
              </a:rPr>
              <a:t> Astrophysics </a:t>
            </a:r>
          </a:p>
        </p:txBody>
      </p:sp>
    </p:spTree>
    <p:extLst>
      <p:ext uri="{BB962C8B-B14F-4D97-AF65-F5344CB8AC3E}">
        <p14:creationId xmlns:p14="http://schemas.microsoft.com/office/powerpoint/2010/main" val="83216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0E7A-44C7-B867-5C57-BBF719137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scientists development ecosystem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2C17D-78DE-D511-4ECE-A935ABCF556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25000"/>
            </a:schemeClr>
          </a:solidFill>
        </p:spPr>
        <p:txBody>
          <a:bodyPr>
            <a:normAutofit fontScale="85000" lnSpcReduction="200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Mostly code in C++/SYCL/FORTRAN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Run on  accelerator enabled nodes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Assimilate AI into Physics </a:t>
            </a:r>
          </a:p>
        </p:txBody>
      </p:sp>
    </p:spTree>
    <p:extLst>
      <p:ext uri="{BB962C8B-B14F-4D97-AF65-F5344CB8AC3E}">
        <p14:creationId xmlns:p14="http://schemas.microsoft.com/office/powerpoint/2010/main" val="257645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0E7A-44C7-B867-5C57-BBF719137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scientists development ecosystem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2C17D-78DE-D511-4ECE-A935ABCF556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25000"/>
            </a:schemeClr>
          </a:solidFill>
        </p:spPr>
        <p:txBody>
          <a:bodyPr>
            <a:normAutofit fontScale="85000" lnSpcReduction="200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Mostly code in C++/SYCL/FORTRAN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Run on  accelerator enabled nodes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Assimilate AI into Physics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D542A0-AC1D-7F4F-73C0-A80E2B0EB77F}"/>
              </a:ext>
            </a:extLst>
          </p:cNvPr>
          <p:cNvSpPr/>
          <p:nvPr/>
        </p:nvSpPr>
        <p:spPr>
          <a:xfrm>
            <a:off x="6096000" y="4341290"/>
            <a:ext cx="6096000" cy="1547446"/>
          </a:xfrm>
          <a:prstGeom prst="ellipse">
            <a:avLst/>
          </a:prstGeom>
          <a:solidFill>
            <a:schemeClr val="accent1">
              <a:alpha val="3526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58F43C-7F2D-0FD2-A0D4-2C887097676F}"/>
              </a:ext>
            </a:extLst>
          </p:cNvPr>
          <p:cNvSpPr txBox="1">
            <a:spLocks/>
          </p:cNvSpPr>
          <p:nvPr/>
        </p:nvSpPr>
        <p:spPr>
          <a:xfrm>
            <a:off x="1406200" y="4677507"/>
            <a:ext cx="4406716" cy="1971105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</a:rPr>
              <a:t>A huge need for better tools to combine AI frameworks and accelerator readiness</a:t>
            </a:r>
          </a:p>
        </p:txBody>
      </p:sp>
    </p:spTree>
    <p:extLst>
      <p:ext uri="{BB962C8B-B14F-4D97-AF65-F5344CB8AC3E}">
        <p14:creationId xmlns:p14="http://schemas.microsoft.com/office/powerpoint/2010/main" val="130166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6C77-AE32-42B6-42F7-6897C4FB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 Solution?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677C-1A29-BD3C-1FC9-F82C88300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253" y="2010990"/>
            <a:ext cx="8507494" cy="3287842"/>
          </a:xfrm>
          <a:solidFill>
            <a:schemeClr val="bg2">
              <a:lumMod val="25000"/>
            </a:schemeClr>
          </a:solidFill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Let’s quickly test the AI framework’s readiness with CMake on accelerators and compilers</a:t>
            </a:r>
          </a:p>
        </p:txBody>
      </p:sp>
    </p:spTree>
    <p:extLst>
      <p:ext uri="{BB962C8B-B14F-4D97-AF65-F5344CB8AC3E}">
        <p14:creationId xmlns:p14="http://schemas.microsoft.com/office/powerpoint/2010/main" val="340879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BE40D-AC5D-C63D-6025-6479A4FD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Simply specify compiler and path to framework library and CMake does the rest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9493DE1-06BC-AA1B-2332-A2723AA5F6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8739239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641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DA613-5830-AE3E-10C3-283C59145B8C}"/>
              </a:ext>
            </a:extLst>
          </p:cNvPr>
          <p:cNvSpPr txBox="1"/>
          <p:nvPr/>
        </p:nvSpPr>
        <p:spPr>
          <a:xfrm>
            <a:off x="517870" y="978408"/>
            <a:ext cx="5021182" cy="1709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Submit a PR now to https://</a:t>
            </a:r>
            <a:r>
              <a:rPr lang="en-US" sz="30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github.com</a:t>
            </a:r>
            <a:r>
              <a:rPr lang="en-US" sz="3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30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TaufeqRazakh</a:t>
            </a:r>
            <a:r>
              <a:rPr lang="en-US" sz="3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/Hack-Intel-SA-23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ack and white background with a black and white logo&#10;&#10;Description automatically generated">
            <a:extLst>
              <a:ext uri="{FF2B5EF4-FFF2-40B4-BE49-F238E27FC236}">
                <a16:creationId xmlns:a16="http://schemas.microsoft.com/office/drawing/2014/main" id="{19D3CF3D-CB6E-E15D-86D1-301957128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5"/>
          <a:stretch/>
        </p:blipFill>
        <p:spPr>
          <a:xfrm>
            <a:off x="2319637" y="2487719"/>
            <a:ext cx="7552726" cy="424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90103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RegularSeedRightStep">
      <a:dk1>
        <a:srgbClr val="000000"/>
      </a:dk1>
      <a:lt1>
        <a:srgbClr val="FFFFFF"/>
      </a:lt1>
      <a:dk2>
        <a:srgbClr val="412435"/>
      </a:dk2>
      <a:lt2>
        <a:srgbClr val="E2E8E5"/>
      </a:lt2>
      <a:accent1>
        <a:srgbClr val="C34D91"/>
      </a:accent1>
      <a:accent2>
        <a:srgbClr val="B13B4E"/>
      </a:accent2>
      <a:accent3>
        <a:srgbClr val="C36B4D"/>
      </a:accent3>
      <a:accent4>
        <a:srgbClr val="B18B3B"/>
      </a:accent4>
      <a:accent5>
        <a:srgbClr val="A0AA43"/>
      </a:accent5>
      <a:accent6>
        <a:srgbClr val="75B13B"/>
      </a:accent6>
      <a:hlink>
        <a:srgbClr val="31935A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178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Bierstadt</vt:lpstr>
      <vt:lpstr>Circular</vt:lpstr>
      <vt:lpstr>Courier New</vt:lpstr>
      <vt:lpstr>GestaltVTI</vt:lpstr>
      <vt:lpstr>Intel Extension for PyTorch C++ SDK test utility</vt:lpstr>
      <vt:lpstr>What do scientists who use Intel machines do ?</vt:lpstr>
      <vt:lpstr>What is the scientists development ecosystem ?</vt:lpstr>
      <vt:lpstr>What is the scientists development ecosystem ?</vt:lpstr>
      <vt:lpstr>My Solution? </vt:lpstr>
      <vt:lpstr>Simply specify compiler and path to framework library and CMake does the rest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Extension for PyTorch C++ SDK test utility</dc:title>
  <dc:creator>Taufeq Mohammed Razakh</dc:creator>
  <cp:lastModifiedBy>Taufeq Mohammed Razakh</cp:lastModifiedBy>
  <cp:revision>1</cp:revision>
  <dcterms:created xsi:type="dcterms:W3CDTF">2023-09-05T09:57:12Z</dcterms:created>
  <dcterms:modified xsi:type="dcterms:W3CDTF">2023-09-05T10:20:44Z</dcterms:modified>
</cp:coreProperties>
</file>