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3_E1534F5C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873117B-65F6-836B-2DEC-0717B7CFDC7C}" name="taufic aksa" initials="ta" userId="90b6d28040624ae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7BE60D-2326-4134-A135-AFA2D1D4BF24}" v="34" dt="2024-06-13T12:08:55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ufic aksa" userId="90b6d28040624ae0" providerId="LiveId" clId="{1F7BE60D-2326-4134-A135-AFA2D1D4BF24}"/>
    <pc:docChg chg="undo redo custSel addSld modSld">
      <pc:chgData name="taufic aksa" userId="90b6d28040624ae0" providerId="LiveId" clId="{1F7BE60D-2326-4134-A135-AFA2D1D4BF24}" dt="2024-06-13T13:21:32.381" v="2438" actId="207"/>
      <pc:docMkLst>
        <pc:docMk/>
      </pc:docMkLst>
      <pc:sldChg chg="addSp delSp modSp new mod">
        <pc:chgData name="taufic aksa" userId="90b6d28040624ae0" providerId="LiveId" clId="{1F7BE60D-2326-4134-A135-AFA2D1D4BF24}" dt="2024-06-13T09:00:11.785" v="30" actId="20577"/>
        <pc:sldMkLst>
          <pc:docMk/>
          <pc:sldMk cId="3541712360" sldId="256"/>
        </pc:sldMkLst>
        <pc:spChg chg="mod">
          <ac:chgData name="taufic aksa" userId="90b6d28040624ae0" providerId="LiveId" clId="{1F7BE60D-2326-4134-A135-AFA2D1D4BF24}" dt="2024-06-13T08:58:01.132" v="2" actId="113"/>
          <ac:spMkLst>
            <pc:docMk/>
            <pc:sldMk cId="3541712360" sldId="256"/>
            <ac:spMk id="2" creationId="{83BBCE52-7EEA-B3DA-0BD0-239EFD24975D}"/>
          </ac:spMkLst>
        </pc:spChg>
        <pc:spChg chg="mod">
          <ac:chgData name="taufic aksa" userId="90b6d28040624ae0" providerId="LiveId" clId="{1F7BE60D-2326-4134-A135-AFA2D1D4BF24}" dt="2024-06-13T09:00:11.785" v="30" actId="20577"/>
          <ac:spMkLst>
            <pc:docMk/>
            <pc:sldMk cId="3541712360" sldId="256"/>
            <ac:spMk id="3" creationId="{C468A501-DE50-6E94-3E88-F9937EBAB919}"/>
          </ac:spMkLst>
        </pc:spChg>
        <pc:spChg chg="add del">
          <ac:chgData name="taufic aksa" userId="90b6d28040624ae0" providerId="LiveId" clId="{1F7BE60D-2326-4134-A135-AFA2D1D4BF24}" dt="2024-06-13T08:59:17.095" v="18" actId="22"/>
          <ac:spMkLst>
            <pc:docMk/>
            <pc:sldMk cId="3541712360" sldId="256"/>
            <ac:spMk id="5" creationId="{3D2F8B23-4790-06E0-0A17-D3743713488E}"/>
          </ac:spMkLst>
        </pc:spChg>
        <pc:spChg chg="add del">
          <ac:chgData name="taufic aksa" userId="90b6d28040624ae0" providerId="LiveId" clId="{1F7BE60D-2326-4134-A135-AFA2D1D4BF24}" dt="2024-06-13T08:59:32.320" v="20" actId="22"/>
          <ac:spMkLst>
            <pc:docMk/>
            <pc:sldMk cId="3541712360" sldId="256"/>
            <ac:spMk id="7" creationId="{2932B9D7-F36C-2B95-0DF0-58E2892ACA17}"/>
          </ac:spMkLst>
        </pc:spChg>
      </pc:sldChg>
      <pc:sldChg chg="modSp new mod">
        <pc:chgData name="taufic aksa" userId="90b6d28040624ae0" providerId="LiveId" clId="{1F7BE60D-2326-4134-A135-AFA2D1D4BF24}" dt="2024-06-13T09:00:52.919" v="42" actId="2710"/>
        <pc:sldMkLst>
          <pc:docMk/>
          <pc:sldMk cId="2675368175" sldId="257"/>
        </pc:sldMkLst>
        <pc:spChg chg="mod">
          <ac:chgData name="taufic aksa" userId="90b6d28040624ae0" providerId="LiveId" clId="{1F7BE60D-2326-4134-A135-AFA2D1D4BF24}" dt="2024-06-13T09:00:34.219" v="39" actId="5793"/>
          <ac:spMkLst>
            <pc:docMk/>
            <pc:sldMk cId="2675368175" sldId="257"/>
            <ac:spMk id="2" creationId="{8AD3A0D4-15D3-2074-1E7F-8A6275F86903}"/>
          </ac:spMkLst>
        </pc:spChg>
        <pc:spChg chg="mod">
          <ac:chgData name="taufic aksa" userId="90b6d28040624ae0" providerId="LiveId" clId="{1F7BE60D-2326-4134-A135-AFA2D1D4BF24}" dt="2024-06-13T09:00:52.919" v="42" actId="2710"/>
          <ac:spMkLst>
            <pc:docMk/>
            <pc:sldMk cId="2675368175" sldId="257"/>
            <ac:spMk id="3" creationId="{9C1D802E-5D97-4BB4-B327-A13A206012DE}"/>
          </ac:spMkLst>
        </pc:spChg>
      </pc:sldChg>
      <pc:sldChg chg="modSp new mod">
        <pc:chgData name="taufic aksa" userId="90b6d28040624ae0" providerId="LiveId" clId="{1F7BE60D-2326-4134-A135-AFA2D1D4BF24}" dt="2024-06-13T09:45:36.557" v="125" actId="255"/>
        <pc:sldMkLst>
          <pc:docMk/>
          <pc:sldMk cId="1879089753" sldId="258"/>
        </pc:sldMkLst>
        <pc:spChg chg="mod">
          <ac:chgData name="taufic aksa" userId="90b6d28040624ae0" providerId="LiveId" clId="{1F7BE60D-2326-4134-A135-AFA2D1D4BF24}" dt="2024-06-13T09:44:43.228" v="122" actId="115"/>
          <ac:spMkLst>
            <pc:docMk/>
            <pc:sldMk cId="1879089753" sldId="258"/>
            <ac:spMk id="2" creationId="{432B340C-46C0-D9F7-90F2-9CF527C34451}"/>
          </ac:spMkLst>
        </pc:spChg>
        <pc:spChg chg="mod">
          <ac:chgData name="taufic aksa" userId="90b6d28040624ae0" providerId="LiveId" clId="{1F7BE60D-2326-4134-A135-AFA2D1D4BF24}" dt="2024-06-13T09:45:36.557" v="125" actId="255"/>
          <ac:spMkLst>
            <pc:docMk/>
            <pc:sldMk cId="1879089753" sldId="258"/>
            <ac:spMk id="3" creationId="{83AF6A76-2E58-A168-C61F-6AFB6B913215}"/>
          </ac:spMkLst>
        </pc:spChg>
      </pc:sldChg>
      <pc:sldChg chg="modSp new mod addCm modCm modNotesTx">
        <pc:chgData name="taufic aksa" userId="90b6d28040624ae0" providerId="LiveId" clId="{1F7BE60D-2326-4134-A135-AFA2D1D4BF24}" dt="2024-06-13T09:58:08.201" v="398" actId="20577"/>
        <pc:sldMkLst>
          <pc:docMk/>
          <pc:sldMk cId="3780333404" sldId="259"/>
        </pc:sldMkLst>
        <pc:spChg chg="mod">
          <ac:chgData name="taufic aksa" userId="90b6d28040624ae0" providerId="LiveId" clId="{1F7BE60D-2326-4134-A135-AFA2D1D4BF24}" dt="2024-06-13T09:46:16.549" v="128" actId="115"/>
          <ac:spMkLst>
            <pc:docMk/>
            <pc:sldMk cId="3780333404" sldId="259"/>
            <ac:spMk id="2" creationId="{51E80758-00C3-EFC1-C19D-B69B541520C2}"/>
          </ac:spMkLst>
        </pc:spChg>
        <pc:spChg chg="mod">
          <ac:chgData name="taufic aksa" userId="90b6d28040624ae0" providerId="LiveId" clId="{1F7BE60D-2326-4134-A135-AFA2D1D4BF24}" dt="2024-06-13T09:58:08.201" v="398" actId="20577"/>
          <ac:spMkLst>
            <pc:docMk/>
            <pc:sldMk cId="3780333404" sldId="259"/>
            <ac:spMk id="3" creationId="{A43E406A-1259-2936-2BEC-1303CBF6B9C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taufic aksa" userId="90b6d28040624ae0" providerId="LiveId" clId="{1F7BE60D-2326-4134-A135-AFA2D1D4BF24}" dt="2024-06-13T09:58:08.201" v="398" actId="20577"/>
              <pc2:cmMkLst xmlns:pc2="http://schemas.microsoft.com/office/powerpoint/2019/9/main/command">
                <pc:docMk/>
                <pc:sldMk cId="3780333404" sldId="259"/>
                <pc2:cmMk id="{F7F9523B-3481-44D6-8967-B0B524C028E7}"/>
              </pc2:cmMkLst>
            </pc226:cmChg>
            <pc226:cmChg xmlns:pc226="http://schemas.microsoft.com/office/powerpoint/2022/06/main/command" chg="add mod">
              <pc226:chgData name="taufic aksa" userId="90b6d28040624ae0" providerId="LiveId" clId="{1F7BE60D-2326-4134-A135-AFA2D1D4BF24}" dt="2024-06-13T09:58:08.201" v="398" actId="20577"/>
              <pc2:cmMkLst xmlns:pc2="http://schemas.microsoft.com/office/powerpoint/2019/9/main/command">
                <pc:docMk/>
                <pc:sldMk cId="3780333404" sldId="259"/>
                <pc2:cmMk id="{83A3FE65-E663-435C-94A6-146CD448EDA9}"/>
              </pc2:cmMkLst>
            </pc226:cmChg>
            <pc226:cmChg xmlns:pc226="http://schemas.microsoft.com/office/powerpoint/2022/06/main/command" chg="add mod">
              <pc226:chgData name="taufic aksa" userId="90b6d28040624ae0" providerId="LiveId" clId="{1F7BE60D-2326-4134-A135-AFA2D1D4BF24}" dt="2024-06-13T09:58:08.201" v="398" actId="20577"/>
              <pc2:cmMkLst xmlns:pc2="http://schemas.microsoft.com/office/powerpoint/2019/9/main/command">
                <pc:docMk/>
                <pc:sldMk cId="3780333404" sldId="259"/>
                <pc2:cmMk id="{768333FE-3D34-438A-B786-45922909EFA5}"/>
              </pc2:cmMkLst>
            </pc226:cmChg>
          </p:ext>
        </pc:extLst>
      </pc:sldChg>
      <pc:sldChg chg="modSp new mod">
        <pc:chgData name="taufic aksa" userId="90b6d28040624ae0" providerId="LiveId" clId="{1F7BE60D-2326-4134-A135-AFA2D1D4BF24}" dt="2024-06-13T11:26:50.855" v="788" actId="313"/>
        <pc:sldMkLst>
          <pc:docMk/>
          <pc:sldMk cId="2558065383" sldId="260"/>
        </pc:sldMkLst>
        <pc:spChg chg="mod">
          <ac:chgData name="taufic aksa" userId="90b6d28040624ae0" providerId="LiveId" clId="{1F7BE60D-2326-4134-A135-AFA2D1D4BF24}" dt="2024-06-13T09:58:27.158" v="401" actId="115"/>
          <ac:spMkLst>
            <pc:docMk/>
            <pc:sldMk cId="2558065383" sldId="260"/>
            <ac:spMk id="2" creationId="{ED8B2D11-AD56-B3BD-F1CC-4360801970A2}"/>
          </ac:spMkLst>
        </pc:spChg>
        <pc:spChg chg="mod">
          <ac:chgData name="taufic aksa" userId="90b6d28040624ae0" providerId="LiveId" clId="{1F7BE60D-2326-4134-A135-AFA2D1D4BF24}" dt="2024-06-13T11:26:50.855" v="788" actId="313"/>
          <ac:spMkLst>
            <pc:docMk/>
            <pc:sldMk cId="2558065383" sldId="260"/>
            <ac:spMk id="3" creationId="{7CA784C8-A102-D2DE-123A-F73D4ABFF20D}"/>
          </ac:spMkLst>
        </pc:spChg>
      </pc:sldChg>
      <pc:sldChg chg="modSp new mod">
        <pc:chgData name="taufic aksa" userId="90b6d28040624ae0" providerId="LiveId" clId="{1F7BE60D-2326-4134-A135-AFA2D1D4BF24}" dt="2024-06-13T11:20:32.247" v="650" actId="113"/>
        <pc:sldMkLst>
          <pc:docMk/>
          <pc:sldMk cId="525506832" sldId="261"/>
        </pc:sldMkLst>
        <pc:spChg chg="mod">
          <ac:chgData name="taufic aksa" userId="90b6d28040624ae0" providerId="LiveId" clId="{1F7BE60D-2326-4134-A135-AFA2D1D4BF24}" dt="2024-06-13T11:18:14.041" v="648" actId="5793"/>
          <ac:spMkLst>
            <pc:docMk/>
            <pc:sldMk cId="525506832" sldId="261"/>
            <ac:spMk id="2" creationId="{182C9386-282A-39C3-8D72-7F1B02B877B9}"/>
          </ac:spMkLst>
        </pc:spChg>
        <pc:spChg chg="mod">
          <ac:chgData name="taufic aksa" userId="90b6d28040624ae0" providerId="LiveId" clId="{1F7BE60D-2326-4134-A135-AFA2D1D4BF24}" dt="2024-06-13T11:20:32.247" v="650" actId="113"/>
          <ac:spMkLst>
            <pc:docMk/>
            <pc:sldMk cId="525506832" sldId="261"/>
            <ac:spMk id="3" creationId="{EC1D210A-DB2C-D9B6-EC64-1D8A00EA47BB}"/>
          </ac:spMkLst>
        </pc:spChg>
      </pc:sldChg>
      <pc:sldChg chg="addSp delSp modSp new mod modClrScheme chgLayout">
        <pc:chgData name="taufic aksa" userId="90b6d28040624ae0" providerId="LiveId" clId="{1F7BE60D-2326-4134-A135-AFA2D1D4BF24}" dt="2024-06-13T11:35:01.774" v="1071" actId="20577"/>
        <pc:sldMkLst>
          <pc:docMk/>
          <pc:sldMk cId="1309144266" sldId="262"/>
        </pc:sldMkLst>
        <pc:spChg chg="mod ord">
          <ac:chgData name="taufic aksa" userId="90b6d28040624ae0" providerId="LiveId" clId="{1F7BE60D-2326-4134-A135-AFA2D1D4BF24}" dt="2024-06-13T11:28:21.706" v="795" actId="700"/>
          <ac:spMkLst>
            <pc:docMk/>
            <pc:sldMk cId="1309144266" sldId="262"/>
            <ac:spMk id="2" creationId="{DCFEEC41-BA9F-99B0-B916-86919016839F}"/>
          </ac:spMkLst>
        </pc:spChg>
        <pc:spChg chg="del mod ord">
          <ac:chgData name="taufic aksa" userId="90b6d28040624ae0" providerId="LiveId" clId="{1F7BE60D-2326-4134-A135-AFA2D1D4BF24}" dt="2024-06-13T11:28:21.706" v="795" actId="700"/>
          <ac:spMkLst>
            <pc:docMk/>
            <pc:sldMk cId="1309144266" sldId="262"/>
            <ac:spMk id="3" creationId="{102CA177-4F52-2F69-4D50-D3D8BBE4D093}"/>
          </ac:spMkLst>
        </pc:spChg>
        <pc:spChg chg="add del mod ord">
          <ac:chgData name="taufic aksa" userId="90b6d28040624ae0" providerId="LiveId" clId="{1F7BE60D-2326-4134-A135-AFA2D1D4BF24}" dt="2024-06-13T11:28:24.634" v="796"/>
          <ac:spMkLst>
            <pc:docMk/>
            <pc:sldMk cId="1309144266" sldId="262"/>
            <ac:spMk id="4" creationId="{A50DCBBA-CD0D-6168-6C47-50705A37E375}"/>
          </ac:spMkLst>
        </pc:spChg>
        <pc:spChg chg="add mod ord">
          <ac:chgData name="taufic aksa" userId="90b6d28040624ae0" providerId="LiveId" clId="{1F7BE60D-2326-4134-A135-AFA2D1D4BF24}" dt="2024-06-13T11:35:01.774" v="1071" actId="20577"/>
          <ac:spMkLst>
            <pc:docMk/>
            <pc:sldMk cId="1309144266" sldId="262"/>
            <ac:spMk id="5" creationId="{66B57358-A5F6-8BCA-DC3D-99689D73BFD9}"/>
          </ac:spMkLst>
        </pc:spChg>
        <pc:picChg chg="add mod">
          <ac:chgData name="taufic aksa" userId="90b6d28040624ae0" providerId="LiveId" clId="{1F7BE60D-2326-4134-A135-AFA2D1D4BF24}" dt="2024-06-13T11:28:24.634" v="796"/>
          <ac:picMkLst>
            <pc:docMk/>
            <pc:sldMk cId="1309144266" sldId="262"/>
            <ac:picMk id="1026" creationId="{9B6F8CE6-538E-6320-25A7-0C547B5D8D0C}"/>
          </ac:picMkLst>
        </pc:picChg>
      </pc:sldChg>
      <pc:sldChg chg="addSp delSp modSp new mod modClrScheme chgLayout">
        <pc:chgData name="taufic aksa" userId="90b6d28040624ae0" providerId="LiveId" clId="{1F7BE60D-2326-4134-A135-AFA2D1D4BF24}" dt="2024-06-13T11:38:16.943" v="1227" actId="20577"/>
        <pc:sldMkLst>
          <pc:docMk/>
          <pc:sldMk cId="824500387" sldId="263"/>
        </pc:sldMkLst>
        <pc:spChg chg="mod ord">
          <ac:chgData name="taufic aksa" userId="90b6d28040624ae0" providerId="LiveId" clId="{1F7BE60D-2326-4134-A135-AFA2D1D4BF24}" dt="2024-06-13T11:35:59.317" v="1076" actId="700"/>
          <ac:spMkLst>
            <pc:docMk/>
            <pc:sldMk cId="824500387" sldId="263"/>
            <ac:spMk id="2" creationId="{BA41AD61-10CB-6C11-2129-348BC81832B3}"/>
          </ac:spMkLst>
        </pc:spChg>
        <pc:spChg chg="del">
          <ac:chgData name="taufic aksa" userId="90b6d28040624ae0" providerId="LiveId" clId="{1F7BE60D-2326-4134-A135-AFA2D1D4BF24}" dt="2024-06-13T11:35:41.705" v="1075"/>
          <ac:spMkLst>
            <pc:docMk/>
            <pc:sldMk cId="824500387" sldId="263"/>
            <ac:spMk id="3" creationId="{9C6475CE-F7A1-89E2-17EB-F6BD8757AC3E}"/>
          </ac:spMkLst>
        </pc:spChg>
        <pc:spChg chg="del mod ord">
          <ac:chgData name="taufic aksa" userId="90b6d28040624ae0" providerId="LiveId" clId="{1F7BE60D-2326-4134-A135-AFA2D1D4BF24}" dt="2024-06-13T11:35:59.317" v="1076" actId="700"/>
          <ac:spMkLst>
            <pc:docMk/>
            <pc:sldMk cId="824500387" sldId="263"/>
            <ac:spMk id="4" creationId="{8FEF5FCE-ACC1-A126-402A-628CA5EA5310}"/>
          </ac:spMkLst>
        </pc:spChg>
        <pc:spChg chg="add del mod ord">
          <ac:chgData name="taufic aksa" userId="90b6d28040624ae0" providerId="LiveId" clId="{1F7BE60D-2326-4134-A135-AFA2D1D4BF24}" dt="2024-06-13T11:36:05.576" v="1077"/>
          <ac:spMkLst>
            <pc:docMk/>
            <pc:sldMk cId="824500387" sldId="263"/>
            <ac:spMk id="5" creationId="{66986C3A-BF07-0842-F056-DEA5F0339239}"/>
          </ac:spMkLst>
        </pc:spChg>
        <pc:spChg chg="add mod">
          <ac:chgData name="taufic aksa" userId="90b6d28040624ae0" providerId="LiveId" clId="{1F7BE60D-2326-4134-A135-AFA2D1D4BF24}" dt="2024-06-13T11:38:16.943" v="1227" actId="20577"/>
          <ac:spMkLst>
            <pc:docMk/>
            <pc:sldMk cId="824500387" sldId="263"/>
            <ac:spMk id="6" creationId="{33DB80E6-C839-A7F3-87A7-3D62565F9A79}"/>
          </ac:spMkLst>
        </pc:spChg>
        <pc:picChg chg="add mod ord">
          <ac:chgData name="taufic aksa" userId="90b6d28040624ae0" providerId="LiveId" clId="{1F7BE60D-2326-4134-A135-AFA2D1D4BF24}" dt="2024-06-13T11:35:59.317" v="1076" actId="700"/>
          <ac:picMkLst>
            <pc:docMk/>
            <pc:sldMk cId="824500387" sldId="263"/>
            <ac:picMk id="2050" creationId="{B22471E6-8D42-6EFA-06EF-DA46DCCC4238}"/>
          </ac:picMkLst>
        </pc:picChg>
        <pc:picChg chg="add mod">
          <ac:chgData name="taufic aksa" userId="90b6d28040624ae0" providerId="LiveId" clId="{1F7BE60D-2326-4134-A135-AFA2D1D4BF24}" dt="2024-06-13T11:36:05.576" v="1077"/>
          <ac:picMkLst>
            <pc:docMk/>
            <pc:sldMk cId="824500387" sldId="263"/>
            <ac:picMk id="2052" creationId="{11AE274A-16BF-53B3-7DDF-91075BDAC129}"/>
          </ac:picMkLst>
        </pc:picChg>
      </pc:sldChg>
      <pc:sldChg chg="addSp delSp modSp new mod modClrScheme chgLayout">
        <pc:chgData name="taufic aksa" userId="90b6d28040624ae0" providerId="LiveId" clId="{1F7BE60D-2326-4134-A135-AFA2D1D4BF24}" dt="2024-06-13T11:42:18.449" v="1362" actId="313"/>
        <pc:sldMkLst>
          <pc:docMk/>
          <pc:sldMk cId="721677578" sldId="264"/>
        </pc:sldMkLst>
        <pc:spChg chg="del mod ord">
          <ac:chgData name="taufic aksa" userId="90b6d28040624ae0" providerId="LiveId" clId="{1F7BE60D-2326-4134-A135-AFA2D1D4BF24}" dt="2024-06-13T11:39:35.575" v="1229" actId="700"/>
          <ac:spMkLst>
            <pc:docMk/>
            <pc:sldMk cId="721677578" sldId="264"/>
            <ac:spMk id="2" creationId="{17C9B720-43B8-D86D-ACC7-661C9110C658}"/>
          </ac:spMkLst>
        </pc:spChg>
        <pc:spChg chg="del mod ord">
          <ac:chgData name="taufic aksa" userId="90b6d28040624ae0" providerId="LiveId" clId="{1F7BE60D-2326-4134-A135-AFA2D1D4BF24}" dt="2024-06-13T11:39:35.575" v="1229" actId="700"/>
          <ac:spMkLst>
            <pc:docMk/>
            <pc:sldMk cId="721677578" sldId="264"/>
            <ac:spMk id="3" creationId="{EFA6474C-3E27-A441-408A-685BCE9B0C69}"/>
          </ac:spMkLst>
        </pc:spChg>
        <pc:spChg chg="del mod ord">
          <ac:chgData name="taufic aksa" userId="90b6d28040624ae0" providerId="LiveId" clId="{1F7BE60D-2326-4134-A135-AFA2D1D4BF24}" dt="2024-06-13T11:39:35.575" v="1229" actId="700"/>
          <ac:spMkLst>
            <pc:docMk/>
            <pc:sldMk cId="721677578" sldId="264"/>
            <ac:spMk id="4" creationId="{A8C6D41C-437E-D8DC-3452-F9E97DEC4FBD}"/>
          </ac:spMkLst>
        </pc:spChg>
        <pc:spChg chg="add mod ord">
          <ac:chgData name="taufic aksa" userId="90b6d28040624ae0" providerId="LiveId" clId="{1F7BE60D-2326-4134-A135-AFA2D1D4BF24}" dt="2024-06-13T11:39:44.377" v="1232" actId="115"/>
          <ac:spMkLst>
            <pc:docMk/>
            <pc:sldMk cId="721677578" sldId="264"/>
            <ac:spMk id="5" creationId="{ED8A7E0E-3CDF-2FE8-F585-1BB4FA1B23E9}"/>
          </ac:spMkLst>
        </pc:spChg>
        <pc:spChg chg="add del mod ord">
          <ac:chgData name="taufic aksa" userId="90b6d28040624ae0" providerId="LiveId" clId="{1F7BE60D-2326-4134-A135-AFA2D1D4BF24}" dt="2024-06-13T11:41:35.172" v="1332"/>
          <ac:spMkLst>
            <pc:docMk/>
            <pc:sldMk cId="721677578" sldId="264"/>
            <ac:spMk id="6" creationId="{C88260E4-DC02-2071-D05E-1F6AF63B91E7}"/>
          </ac:spMkLst>
        </pc:spChg>
        <pc:spChg chg="add mod ord">
          <ac:chgData name="taufic aksa" userId="90b6d28040624ae0" providerId="LiveId" clId="{1F7BE60D-2326-4134-A135-AFA2D1D4BF24}" dt="2024-06-13T11:42:18.449" v="1362" actId="313"/>
          <ac:spMkLst>
            <pc:docMk/>
            <pc:sldMk cId="721677578" sldId="264"/>
            <ac:spMk id="7" creationId="{9589DFBE-A3C1-1159-1B39-456127506340}"/>
          </ac:spMkLst>
        </pc:spChg>
        <pc:picChg chg="add mod">
          <ac:chgData name="taufic aksa" userId="90b6d28040624ae0" providerId="LiveId" clId="{1F7BE60D-2326-4134-A135-AFA2D1D4BF24}" dt="2024-06-13T11:41:33.816" v="1331"/>
          <ac:picMkLst>
            <pc:docMk/>
            <pc:sldMk cId="721677578" sldId="264"/>
            <ac:picMk id="3074" creationId="{C96212BD-E404-A595-67EC-129122988D95}"/>
          </ac:picMkLst>
        </pc:picChg>
        <pc:picChg chg="add mod">
          <ac:chgData name="taufic aksa" userId="90b6d28040624ae0" providerId="LiveId" clId="{1F7BE60D-2326-4134-A135-AFA2D1D4BF24}" dt="2024-06-13T11:41:35.172" v="1332"/>
          <ac:picMkLst>
            <pc:docMk/>
            <pc:sldMk cId="721677578" sldId="264"/>
            <ac:picMk id="3076" creationId="{0E87311B-A94D-D854-EB8F-FC8C12E642DA}"/>
          </ac:picMkLst>
        </pc:picChg>
      </pc:sldChg>
      <pc:sldChg chg="addSp delSp modSp new mod">
        <pc:chgData name="taufic aksa" userId="90b6d28040624ae0" providerId="LiveId" clId="{1F7BE60D-2326-4134-A135-AFA2D1D4BF24}" dt="2024-06-13T11:47:59.841" v="1519" actId="20577"/>
        <pc:sldMkLst>
          <pc:docMk/>
          <pc:sldMk cId="1762025263" sldId="265"/>
        </pc:sldMkLst>
        <pc:spChg chg="mod">
          <ac:chgData name="taufic aksa" userId="90b6d28040624ae0" providerId="LiveId" clId="{1F7BE60D-2326-4134-A135-AFA2D1D4BF24}" dt="2024-06-13T11:44:30.963" v="1458" actId="1076"/>
          <ac:spMkLst>
            <pc:docMk/>
            <pc:sldMk cId="1762025263" sldId="265"/>
            <ac:spMk id="2" creationId="{95FBC185-277F-8470-1BB4-AD559EF905A6}"/>
          </ac:spMkLst>
        </pc:spChg>
        <pc:spChg chg="del mod">
          <ac:chgData name="taufic aksa" userId="90b6d28040624ae0" providerId="LiveId" clId="{1F7BE60D-2326-4134-A135-AFA2D1D4BF24}" dt="2024-06-13T11:43:04.017" v="1366"/>
          <ac:spMkLst>
            <pc:docMk/>
            <pc:sldMk cId="1762025263" sldId="265"/>
            <ac:spMk id="3" creationId="{CEC48E81-2495-AB8B-FCB7-68529EB0A6C9}"/>
          </ac:spMkLst>
        </pc:spChg>
        <pc:spChg chg="mod">
          <ac:chgData name="taufic aksa" userId="90b6d28040624ae0" providerId="LiveId" clId="{1F7BE60D-2326-4134-A135-AFA2D1D4BF24}" dt="2024-06-13T11:47:34.664" v="1495"/>
          <ac:spMkLst>
            <pc:docMk/>
            <pc:sldMk cId="1762025263" sldId="265"/>
            <ac:spMk id="4" creationId="{FFFEB748-903E-44F5-D5C1-B1722025648F}"/>
          </ac:spMkLst>
        </pc:spChg>
        <pc:spChg chg="add mod">
          <ac:chgData name="taufic aksa" userId="90b6d28040624ae0" providerId="LiveId" clId="{1F7BE60D-2326-4134-A135-AFA2D1D4BF24}" dt="2024-06-13T11:47:59.841" v="1519" actId="20577"/>
          <ac:spMkLst>
            <pc:docMk/>
            <pc:sldMk cId="1762025263" sldId="265"/>
            <ac:spMk id="5" creationId="{983A398F-0F44-84D5-3E60-ED4C44AD6490}"/>
          </ac:spMkLst>
        </pc:spChg>
        <pc:picChg chg="add mod">
          <ac:chgData name="taufic aksa" userId="90b6d28040624ae0" providerId="LiveId" clId="{1F7BE60D-2326-4134-A135-AFA2D1D4BF24}" dt="2024-06-13T11:46:01.773" v="1478" actId="1076"/>
          <ac:picMkLst>
            <pc:docMk/>
            <pc:sldMk cId="1762025263" sldId="265"/>
            <ac:picMk id="4098" creationId="{F9D580A7-B056-E32A-D662-A2F42FA43405}"/>
          </ac:picMkLst>
        </pc:picChg>
        <pc:picChg chg="add mod">
          <ac:chgData name="taufic aksa" userId="90b6d28040624ae0" providerId="LiveId" clId="{1F7BE60D-2326-4134-A135-AFA2D1D4BF24}" dt="2024-06-13T11:46:30.850" v="1485" actId="1076"/>
          <ac:picMkLst>
            <pc:docMk/>
            <pc:sldMk cId="1762025263" sldId="265"/>
            <ac:picMk id="4100" creationId="{7B07467E-FB5D-5A6D-85CD-4360BF1FB98C}"/>
          </ac:picMkLst>
        </pc:picChg>
        <pc:picChg chg="add mod">
          <ac:chgData name="taufic aksa" userId="90b6d28040624ae0" providerId="LiveId" clId="{1F7BE60D-2326-4134-A135-AFA2D1D4BF24}" dt="2024-06-13T11:46:56.439" v="1492" actId="14100"/>
          <ac:picMkLst>
            <pc:docMk/>
            <pc:sldMk cId="1762025263" sldId="265"/>
            <ac:picMk id="4102" creationId="{3F0BFAEC-A2B6-23C4-70C1-FC7CEC4DA711}"/>
          </ac:picMkLst>
        </pc:picChg>
      </pc:sldChg>
      <pc:sldChg chg="addSp delSp modSp new mod modClrScheme chgLayout">
        <pc:chgData name="taufic aksa" userId="90b6d28040624ae0" providerId="LiveId" clId="{1F7BE60D-2326-4134-A135-AFA2D1D4BF24}" dt="2024-06-13T11:57:27.794" v="2175" actId="20577"/>
        <pc:sldMkLst>
          <pc:docMk/>
          <pc:sldMk cId="1762359703" sldId="266"/>
        </pc:sldMkLst>
        <pc:spChg chg="del mod ord">
          <ac:chgData name="taufic aksa" userId="90b6d28040624ae0" providerId="LiveId" clId="{1F7BE60D-2326-4134-A135-AFA2D1D4BF24}" dt="2024-06-13T11:50:18.211" v="1521" actId="700"/>
          <ac:spMkLst>
            <pc:docMk/>
            <pc:sldMk cId="1762359703" sldId="266"/>
            <ac:spMk id="2" creationId="{EC923F0B-C8D9-36A2-5EA0-DC5F64136179}"/>
          </ac:spMkLst>
        </pc:spChg>
        <pc:spChg chg="del mod ord">
          <ac:chgData name="taufic aksa" userId="90b6d28040624ae0" providerId="LiveId" clId="{1F7BE60D-2326-4134-A135-AFA2D1D4BF24}" dt="2024-06-13T11:50:18.211" v="1521" actId="700"/>
          <ac:spMkLst>
            <pc:docMk/>
            <pc:sldMk cId="1762359703" sldId="266"/>
            <ac:spMk id="3" creationId="{6ACC41F3-6224-B1F9-E3AC-10D1E7FA16EB}"/>
          </ac:spMkLst>
        </pc:spChg>
        <pc:spChg chg="del">
          <ac:chgData name="taufic aksa" userId="90b6d28040624ae0" providerId="LiveId" clId="{1F7BE60D-2326-4134-A135-AFA2D1D4BF24}" dt="2024-06-13T11:50:18.211" v="1521" actId="700"/>
          <ac:spMkLst>
            <pc:docMk/>
            <pc:sldMk cId="1762359703" sldId="266"/>
            <ac:spMk id="4" creationId="{CF981F99-314A-161F-A6E9-E682BD6DD440}"/>
          </ac:spMkLst>
        </pc:spChg>
        <pc:spChg chg="add mod ord">
          <ac:chgData name="taufic aksa" userId="90b6d28040624ae0" providerId="LiveId" clId="{1F7BE60D-2326-4134-A135-AFA2D1D4BF24}" dt="2024-06-13T11:50:21.912" v="1523" actId="115"/>
          <ac:spMkLst>
            <pc:docMk/>
            <pc:sldMk cId="1762359703" sldId="266"/>
            <ac:spMk id="5" creationId="{18504211-E900-E57A-8525-6BD363242925}"/>
          </ac:spMkLst>
        </pc:spChg>
        <pc:spChg chg="add mod ord">
          <ac:chgData name="taufic aksa" userId="90b6d28040624ae0" providerId="LiveId" clId="{1F7BE60D-2326-4134-A135-AFA2D1D4BF24}" dt="2024-06-13T11:57:27.794" v="2175" actId="20577"/>
          <ac:spMkLst>
            <pc:docMk/>
            <pc:sldMk cId="1762359703" sldId="266"/>
            <ac:spMk id="6" creationId="{1424A30B-A560-5C76-8604-CAA4DA89C31C}"/>
          </ac:spMkLst>
        </pc:spChg>
      </pc:sldChg>
      <pc:sldChg chg="addSp delSp modSp new mod modClrScheme chgLayout">
        <pc:chgData name="taufic aksa" userId="90b6d28040624ae0" providerId="LiveId" clId="{1F7BE60D-2326-4134-A135-AFA2D1D4BF24}" dt="2024-06-13T13:21:32.381" v="2438" actId="207"/>
        <pc:sldMkLst>
          <pc:docMk/>
          <pc:sldMk cId="753673473" sldId="267"/>
        </pc:sldMkLst>
        <pc:spChg chg="del mod ord">
          <ac:chgData name="taufic aksa" userId="90b6d28040624ae0" providerId="LiveId" clId="{1F7BE60D-2326-4134-A135-AFA2D1D4BF24}" dt="2024-06-13T12:04:38.962" v="2176" actId="700"/>
          <ac:spMkLst>
            <pc:docMk/>
            <pc:sldMk cId="753673473" sldId="267"/>
            <ac:spMk id="2" creationId="{5E8854C6-CD4F-5E40-2D62-DE4FD232B296}"/>
          </ac:spMkLst>
        </pc:spChg>
        <pc:spChg chg="del mod ord">
          <ac:chgData name="taufic aksa" userId="90b6d28040624ae0" providerId="LiveId" clId="{1F7BE60D-2326-4134-A135-AFA2D1D4BF24}" dt="2024-06-13T12:04:38.962" v="2176" actId="700"/>
          <ac:spMkLst>
            <pc:docMk/>
            <pc:sldMk cId="753673473" sldId="267"/>
            <ac:spMk id="3" creationId="{EAF8EC9F-5E79-7E0C-4312-8EE9075C3E3E}"/>
          </ac:spMkLst>
        </pc:spChg>
        <pc:spChg chg="add mod ord">
          <ac:chgData name="taufic aksa" userId="90b6d28040624ae0" providerId="LiveId" clId="{1F7BE60D-2326-4134-A135-AFA2D1D4BF24}" dt="2024-06-13T12:04:57.535" v="2178" actId="115"/>
          <ac:spMkLst>
            <pc:docMk/>
            <pc:sldMk cId="753673473" sldId="267"/>
            <ac:spMk id="4" creationId="{6E2C739D-CE3F-6B8A-1463-0ADC36A96C71}"/>
          </ac:spMkLst>
        </pc:spChg>
        <pc:spChg chg="add mod ord">
          <ac:chgData name="taufic aksa" userId="90b6d28040624ae0" providerId="LiveId" clId="{1F7BE60D-2326-4134-A135-AFA2D1D4BF24}" dt="2024-06-13T13:20:54.623" v="2435" actId="14100"/>
          <ac:spMkLst>
            <pc:docMk/>
            <pc:sldMk cId="753673473" sldId="267"/>
            <ac:spMk id="5" creationId="{162D0908-96EE-B8B5-32BD-C6C66CD38319}"/>
          </ac:spMkLst>
        </pc:spChg>
        <pc:spChg chg="add mod ord">
          <ac:chgData name="taufic aksa" userId="90b6d28040624ae0" providerId="LiveId" clId="{1F7BE60D-2326-4134-A135-AFA2D1D4BF24}" dt="2024-06-13T13:20:54.623" v="2435" actId="14100"/>
          <ac:spMkLst>
            <pc:docMk/>
            <pc:sldMk cId="753673473" sldId="267"/>
            <ac:spMk id="6" creationId="{3CB92951-69A2-4D78-ABAD-E4FABDAE7EC2}"/>
          </ac:spMkLst>
        </pc:spChg>
        <pc:spChg chg="add mod ord">
          <ac:chgData name="taufic aksa" userId="90b6d28040624ae0" providerId="LiveId" clId="{1F7BE60D-2326-4134-A135-AFA2D1D4BF24}" dt="2024-06-13T13:21:26.145" v="2437" actId="207"/>
          <ac:spMkLst>
            <pc:docMk/>
            <pc:sldMk cId="753673473" sldId="267"/>
            <ac:spMk id="7" creationId="{59179586-F1BF-C1A0-DF36-D2FB4933A7A4}"/>
          </ac:spMkLst>
        </pc:spChg>
        <pc:spChg chg="add mod ord">
          <ac:chgData name="taufic aksa" userId="90b6d28040624ae0" providerId="LiveId" clId="{1F7BE60D-2326-4134-A135-AFA2D1D4BF24}" dt="2024-06-13T13:21:26.145" v="2437" actId="207"/>
          <ac:spMkLst>
            <pc:docMk/>
            <pc:sldMk cId="753673473" sldId="267"/>
            <ac:spMk id="8" creationId="{2971ECD8-150D-AB4A-89F9-AF69032F60DE}"/>
          </ac:spMkLst>
        </pc:spChg>
        <pc:spChg chg="add mod">
          <ac:chgData name="taufic aksa" userId="90b6d28040624ae0" providerId="LiveId" clId="{1F7BE60D-2326-4134-A135-AFA2D1D4BF24}" dt="2024-06-13T13:21:02.345" v="2436" actId="1076"/>
          <ac:spMkLst>
            <pc:docMk/>
            <pc:sldMk cId="753673473" sldId="267"/>
            <ac:spMk id="9" creationId="{AC98E524-CD99-E520-F28F-22479C151C32}"/>
          </ac:spMkLst>
        </pc:spChg>
        <pc:spChg chg="add del mod">
          <ac:chgData name="taufic aksa" userId="90b6d28040624ae0" providerId="LiveId" clId="{1F7BE60D-2326-4134-A135-AFA2D1D4BF24}" dt="2024-06-13T12:08:11.236" v="2407"/>
          <ac:spMkLst>
            <pc:docMk/>
            <pc:sldMk cId="753673473" sldId="267"/>
            <ac:spMk id="10" creationId="{D51811D8-5917-E0A0-37DD-6371B1411C0B}"/>
          </ac:spMkLst>
        </pc:spChg>
        <pc:spChg chg="add del mod">
          <ac:chgData name="taufic aksa" userId="90b6d28040624ae0" providerId="LiveId" clId="{1F7BE60D-2326-4134-A135-AFA2D1D4BF24}" dt="2024-06-13T12:08:50.132" v="2413"/>
          <ac:spMkLst>
            <pc:docMk/>
            <pc:sldMk cId="753673473" sldId="267"/>
            <ac:spMk id="11" creationId="{7A16C096-1106-C7F7-DF42-FC040EE35E2E}"/>
          </ac:spMkLst>
        </pc:spChg>
        <pc:spChg chg="add mod">
          <ac:chgData name="taufic aksa" userId="90b6d28040624ae0" providerId="LiveId" clId="{1F7BE60D-2326-4134-A135-AFA2D1D4BF24}" dt="2024-06-13T13:21:32.381" v="2438" actId="207"/>
          <ac:spMkLst>
            <pc:docMk/>
            <pc:sldMk cId="753673473" sldId="267"/>
            <ac:spMk id="12" creationId="{FCF05FA9-BA97-81CC-F929-9E7F1E639D30}"/>
          </ac:spMkLst>
        </pc:spChg>
      </pc:sldChg>
    </pc:docChg>
  </pc:docChgLst>
</pc:chgInfo>
</file>

<file path=ppt/comments/modernComment_103_E1534F5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7F9523B-3481-44D6-8967-B0B524C028E7}" authorId="{5873117B-65F6-836B-2DEC-0717B7CFDC7C}" created="2024-06-13T09:52:14.75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80333404" sldId="259"/>
      <ac:spMk id="3" creationId="{A43E406A-1259-2936-2BEC-1303CBF6B9C1}"/>
      <ac:txMk cp="0" len="110">
        <ac:context len="405" hash="127508332"/>
      </ac:txMk>
    </ac:txMkLst>
    <p188:pos x="9896061" y="281471"/>
    <p188:txBody>
      <a:bodyPr/>
      <a:lstStyle/>
      <a:p>
        <a:r>
          <a:rPr lang="en-IN"/>
          <a:t>You can use them for a variety of workloads, such as:
application servers
gaming servers
backend servers for enterprise applications
small and medium databases</a:t>
        </a:r>
      </a:p>
    </p188:txBody>
  </p188:cm>
  <p188:cm id="{83A3FE65-E663-435C-94A6-146CD448EDA9}" authorId="{5873117B-65F6-836B-2DEC-0717B7CFDC7C}" created="2024-06-13T09:53:42.15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80333404" sldId="259"/>
      <ac:spMk id="3" creationId="{A43E406A-1259-2936-2BEC-1303CBF6B9C1}"/>
      <ac:txMk cp="111" len="57">
        <ac:context len="405" hash="127508332"/>
      </ac:txMk>
    </ac:txMkLst>
    <p188:pos x="6218583" y="967271"/>
    <p188:txBody>
      <a:bodyPr/>
      <a:lstStyle/>
      <a:p>
        <a:r>
          <a:rPr lang="en-IN"/>
          <a:t>Compute optimized instances
workloads such as 
web, application, and gaming servers.
</a:t>
        </a:r>
      </a:p>
    </p188:txBody>
  </p188:cm>
  <p188:cm id="{768333FE-3D34-438A-B786-45922909EFA5}" authorId="{5873117B-65F6-836B-2DEC-0717B7CFDC7C}" created="2024-06-13T09:57:39.26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80333404" sldId="259"/>
      <ac:spMk id="3" creationId="{A43E406A-1259-2936-2BEC-1303CBF6B9C1}"/>
      <ac:txMk cp="279" len="82">
        <ac:context len="405" hash="127508332"/>
      </ac:txMk>
    </ac:txMkLst>
    <p188:pos x="8266043" y="2597288"/>
    <p188:txBody>
      <a:bodyPr/>
      <a:lstStyle/>
      <a:p>
        <a:r>
          <a:rPr lang="en-IN"/>
          <a:t>Accelerated computing instances
floating-point number calculations, graphics processing, and data pattern matching.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F3C06-C405-4265-B92D-D8AD324F9789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C548C-A18D-4D9E-8241-26DE2798F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603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Ember Display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C548C-A18D-4D9E-8241-26DE2798F1D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57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EB8E-84BB-F66A-50A8-57EC45867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83D0D-A22D-5DDD-8DC9-80F4082D4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7D78F-75D2-1C06-2D77-35DD84ED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0048-730E-4DB4-BA1F-B4F4B626C02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D1918-D07B-4240-E30E-47525CBC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056A3-B7ED-1841-0CB3-7F57247C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28FD-7B3F-4431-84B6-D04C93679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24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55A0-C66A-A734-0E12-8D7A0F65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073D8-7FAC-1BE8-61D7-D2AAAAA53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2CF82-8291-8D10-71B4-6FDAEEC7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0048-730E-4DB4-BA1F-B4F4B626C02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DFEA5-2218-80EC-7274-EC259603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6672F-F817-3280-2126-84EBD240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28FD-7B3F-4431-84B6-D04C93679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49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187568-A496-1161-2E2A-CB2672237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E41A3-C6F4-7FF3-4AC6-A4FB64375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37B54-2550-C992-1A36-FCE8F303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0048-730E-4DB4-BA1F-B4F4B626C02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19CE-162C-6A0E-E8E0-34DC89B9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43A9E-4FE0-70C3-2817-01C307A1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28FD-7B3F-4431-84B6-D04C93679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54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7E81-BFDC-3330-46B4-90BB9C2F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79CD2-11B1-2E01-89D7-3FD1C2245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8450F-C92C-853F-956D-598EA152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0048-730E-4DB4-BA1F-B4F4B626C02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27664-59D0-E446-4071-F5CE0258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3D841-62F5-5B33-18AB-C03D8C740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28FD-7B3F-4431-84B6-D04C93679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15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4768-A98F-A84E-99F3-E2614FD1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75D18-2B1D-6022-D157-05CD760FB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A9393-4F5C-BEFA-9C72-462F9A36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0048-730E-4DB4-BA1F-B4F4B626C02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1C4ED-7BF2-1418-FC4B-1E7DA602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11F1C-0F3C-0D55-B420-A13E21A9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28FD-7B3F-4431-84B6-D04C93679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58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13E4-A6F1-0895-0537-6FC676D6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3998-3ADB-7AED-0D8B-53F278D89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50C96-4EEF-982A-8CA9-402A55624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95A9F-A3B3-A257-B4B9-BCB9D601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0048-730E-4DB4-BA1F-B4F4B626C02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2EFB6-8DE4-8453-6F61-43DA23D4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CDBC1-1E6E-2621-A97B-DC627D95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28FD-7B3F-4431-84B6-D04C93679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74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B703-CCFC-4CE8-0F5A-7CD7870A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462B5-006D-1963-879F-F1B00D6ED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CD4A9-FB41-B864-B077-C1C3A97D8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C0063-7B8A-132E-2D1F-3F2274123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A992-BD93-13CF-BECF-718528C24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BEAEA-6480-B068-9CFA-9B3EC5E5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0048-730E-4DB4-BA1F-B4F4B626C02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5AFB8-366D-6460-A643-B7ABA26D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F9397-2320-6659-D2E8-2E841251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28FD-7B3F-4431-84B6-D04C93679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51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4EEA-146A-F7BB-793E-851537D3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7E4AD-DD86-F231-61A8-14BB1D7E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0048-730E-4DB4-BA1F-B4F4B626C02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2FFE5-AB00-649B-1A51-61367A36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3A082-9637-71B8-862E-AD040901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28FD-7B3F-4431-84B6-D04C93679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5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E4CC2-82CC-7476-B0BC-BB662BF9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0048-730E-4DB4-BA1F-B4F4B626C02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E3179-BCB1-06E2-A27D-080EF184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AAA36-EA2E-EFD9-B969-84B73306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28FD-7B3F-4431-84B6-D04C93679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33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73D5-D844-6260-912F-CEAB333D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7E867-CBC3-960D-63E2-50B8D394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CD8B5-2D0B-D3CD-9EC5-A94A681FC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8854B-A759-A9F5-0196-3ED5CB79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0048-730E-4DB4-BA1F-B4F4B626C02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4ABA0-5FD0-3E2B-6611-C1C72395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55061-192C-F458-BC07-46D94CF6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28FD-7B3F-4431-84B6-D04C93679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99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F0DA-22C8-64DD-AB52-1F795BAD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31372-96EA-0C0F-F7A9-4941E0FDA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37AF0-AB5D-B6F8-7695-6B225498D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FEE9A-2C93-2907-32B7-D08C8361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0048-730E-4DB4-BA1F-B4F4B626C02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34E1A-2788-8F47-3A8E-11DBFD2E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AA787-52FB-981F-97D2-1A8F7519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28FD-7B3F-4431-84B6-D04C93679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12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B6D2C-7FA8-EF6A-05D5-4CB836EE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D9986-60FE-437C-0C18-826D2D352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A91AC-34B3-BE1C-1CC3-1B04FB117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80048-730E-4DB4-BA1F-B4F4B626C02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1A15C-8105-68D5-FF5D-3E3B6376F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C1B04-8ACA-B07E-8684-D9308E27A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428FD-7B3F-4431-84B6-D04C93679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7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fargate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ec2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E1534F5C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CE52-7EEA-B3DA-0BD0-239EFD249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COMPUTE IN THE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8A501-DE50-6E94-3E88-F9937EBAB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(EC2, Auto Scaling,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font-family-body)"/>
              </a:rPr>
              <a:t> Elastic Load Balancing,)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Ember Display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messaging, containers, and serverless computing)</a:t>
            </a:r>
            <a:endParaRPr lang="en-IN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var(--font-family-body)"/>
            </a:endParaRPr>
          </a:p>
        </p:txBody>
      </p:sp>
    </p:spTree>
    <p:extLst>
      <p:ext uri="{BB962C8B-B14F-4D97-AF65-F5344CB8AC3E}">
        <p14:creationId xmlns:p14="http://schemas.microsoft.com/office/powerpoint/2010/main" val="3541712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C185-277F-8470-1BB4-AD559EF90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40773"/>
            <a:ext cx="10512424" cy="641555"/>
          </a:xfrm>
        </p:spPr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Amazon Simple Queue Service (Amazon SQS)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EB748-903E-44F5-D5C1-B17220256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1371600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message queuing 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service.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Used in 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loosely coupled</a:t>
            </a:r>
            <a:r>
              <a:rPr lang="en-IN" dirty="0"/>
              <a:t> application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Messages can be requests etc </a:t>
            </a:r>
          </a:p>
          <a:p>
            <a:endParaRPr lang="en-IN" dirty="0"/>
          </a:p>
        </p:txBody>
      </p:sp>
      <p:pic>
        <p:nvPicPr>
          <p:cNvPr id="4098" name="Picture 2" descr="1. Customer orders, 2. Order goes to queue, 3. barista retrieves order, 4. makes drink and gives to customer.">
            <a:extLst>
              <a:ext uri="{FF2B5EF4-FFF2-40B4-BE49-F238E27FC236}">
                <a16:creationId xmlns:a16="http://schemas.microsoft.com/office/drawing/2014/main" id="{F9D580A7-B056-E32A-D662-A2F42FA434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2" y="1555443"/>
            <a:ext cx="6172200" cy="271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our rectangles close together in a larger square to indicate tightly coupled components as seen in monolithic applications.">
            <a:extLst>
              <a:ext uri="{FF2B5EF4-FFF2-40B4-BE49-F238E27FC236}">
                <a16:creationId xmlns:a16="http://schemas.microsoft.com/office/drawing/2014/main" id="{7B07467E-FB5D-5A6D-85CD-4360BF1FB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02" y="5043948"/>
            <a:ext cx="2320617" cy="181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our rectangles with distance between them connected by lines in a rectangle pattern to indicate loosely coupled components.">
            <a:extLst>
              <a:ext uri="{FF2B5EF4-FFF2-40B4-BE49-F238E27FC236}">
                <a16:creationId xmlns:a16="http://schemas.microsoft.com/office/drawing/2014/main" id="{3F0BFAEC-A2B6-23C4-70C1-FC7CEC4DA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658" y="5145548"/>
            <a:ext cx="2585884" cy="171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3A398F-0F44-84D5-3E60-ED4C44AD6490}"/>
              </a:ext>
            </a:extLst>
          </p:cNvPr>
          <p:cNvSpPr txBox="1"/>
          <p:nvPr/>
        </p:nvSpPr>
        <p:spPr>
          <a:xfrm>
            <a:off x="1091381" y="4670323"/>
            <a:ext cx="326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Monolithic &amp; 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loosely coupled pic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025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504211-E900-E57A-8525-6BD36324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AWS Lambda</a:t>
            </a:r>
            <a:endParaRPr lang="en-IN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4A30B-A560-5C76-8604-CAA4DA89C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a service that lets you run code without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needing to provision or manage servers .       (server less)</a:t>
            </a:r>
          </a:p>
          <a:p>
            <a:r>
              <a:rPr lang="en-IN" b="1" dirty="0">
                <a:solidFill>
                  <a:srgbClr val="000000"/>
                </a:solidFill>
                <a:highlight>
                  <a:srgbClr val="FFFFFF"/>
                </a:highlight>
                <a:latin typeface="Ember Display"/>
              </a:rPr>
              <a:t>Trigger activated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service</a:t>
            </a:r>
            <a:r>
              <a:rPr lang="en-IN" b="1" dirty="0">
                <a:solidFill>
                  <a:srgbClr val="000000"/>
                </a:solidFill>
                <a:highlight>
                  <a:srgbClr val="FFFFFF"/>
                </a:highlight>
                <a:latin typeface="Ember Display"/>
              </a:rPr>
              <a:t>  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Ember Display"/>
              </a:rPr>
              <a:t>run simple  code (small 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Ember Display"/>
              </a:rPr>
              <a:t>At max the code runes with in 15 min </a:t>
            </a:r>
          </a:p>
          <a:p>
            <a:r>
              <a:rPr lang="en-IN" b="1" dirty="0">
                <a:solidFill>
                  <a:srgbClr val="000000"/>
                </a:solidFill>
                <a:highlight>
                  <a:srgbClr val="FFFFFF"/>
                </a:highlight>
                <a:latin typeface="Ember Display"/>
              </a:rPr>
              <a:t>Billing 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Ember Display"/>
              </a:rPr>
              <a:t> </a:t>
            </a:r>
            <a:r>
              <a:rPr lang="en-IN" b="1" dirty="0">
                <a:solidFill>
                  <a:srgbClr val="000000"/>
                </a:solidFill>
                <a:highlight>
                  <a:srgbClr val="FFFFFF"/>
                </a:highlight>
                <a:latin typeface="Ember Display"/>
              </a:rPr>
              <a:t> 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Ember Display"/>
              </a:rPr>
              <a:t>is calculated by</a:t>
            </a:r>
          </a:p>
          <a:p>
            <a:pPr lvl="1"/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Ember Display"/>
              </a:rPr>
              <a:t>Code running time (compute time )</a:t>
            </a:r>
          </a:p>
          <a:p>
            <a:pPr lvl="1"/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Ember Display"/>
              </a:rPr>
              <a:t>Number request </a:t>
            </a:r>
          </a:p>
          <a:p>
            <a:pPr lvl="1"/>
            <a:r>
              <a:rPr lang="en-IN" b="1" dirty="0">
                <a:solidFill>
                  <a:srgbClr val="000000"/>
                </a:solidFill>
                <a:highlight>
                  <a:srgbClr val="FFFFFF"/>
                </a:highlight>
                <a:latin typeface="Ember Display"/>
              </a:rPr>
              <a:t>Ex 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Ember Display"/>
              </a:rPr>
              <a:t>(when you upload a image then trigger  activate 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Ember Display"/>
              </a:rPr>
              <a:t>Lamda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Ember Display"/>
              </a:rPr>
              <a:t> function which resize the image)</a:t>
            </a:r>
            <a:r>
              <a:rPr lang="en-IN" b="1" dirty="0">
                <a:solidFill>
                  <a:srgbClr val="000000"/>
                </a:solidFill>
                <a:highlight>
                  <a:srgbClr val="FFFFFF"/>
                </a:highlight>
                <a:latin typeface="Ember Display"/>
              </a:rPr>
              <a:t>	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Embe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76235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2C739D-CE3F-6B8A-1463-0ADC36A9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Containers</a:t>
            </a:r>
            <a:endParaRPr lang="en-IN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D0908-96EE-B8B5-32BD-C6C66CD38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1681163"/>
            <a:ext cx="5157787" cy="823912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Amazon Elastic Container Service-</a:t>
            </a:r>
            <a:r>
              <a:rPr lang="en-IN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ecs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92951-69A2-4D78-ABAD-E4FABDAE7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4" y="2505075"/>
            <a:ext cx="5157787" cy="223407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Ember Display"/>
            </a:endParaRP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Ember Display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 ECS supports Docker containers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179586-F1BF-C1A0-DF36-D2FB4933A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Ember Display"/>
              </a:rPr>
              <a:t>Amazon Elastic Kubernetes Service -</a:t>
            </a:r>
            <a:r>
              <a:rPr lang="en-IN" b="1" i="0" dirty="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Ember Display"/>
              </a:rPr>
              <a:t>eks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71ECD8-150D-AB4A-89F9-AF69032F6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23407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b="0" i="0" dirty="0">
              <a:solidFill>
                <a:srgbClr val="000000"/>
              </a:solidFill>
              <a:effectLst/>
              <a:highlight>
                <a:srgbClr val="F2F2F2"/>
              </a:highlight>
              <a:latin typeface="Ember Display"/>
            </a:endParaRPr>
          </a:p>
          <a:p>
            <a:endParaRPr lang="en-IN" dirty="0">
              <a:solidFill>
                <a:srgbClr val="000000"/>
              </a:solidFill>
              <a:highlight>
                <a:srgbClr val="F2F2F2"/>
              </a:highlight>
              <a:latin typeface="Ember Display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Ember Display"/>
              </a:rPr>
              <a:t>run Kubernetes on AWS. 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98E524-CD99-E520-F28F-22479C151C32}"/>
              </a:ext>
            </a:extLst>
          </p:cNvPr>
          <p:cNvSpPr txBox="1"/>
          <p:nvPr/>
        </p:nvSpPr>
        <p:spPr>
          <a:xfrm>
            <a:off x="1494503" y="4739148"/>
            <a:ext cx="816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You can deploy in ec2 or if you  don’t want to manage servers etc the you can use </a:t>
            </a:r>
            <a:r>
              <a:rPr lang="en-I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AWS </a:t>
            </a:r>
            <a:r>
              <a:rPr lang="en-IN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Fargate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F05FA9-BA97-81CC-F929-9E7F1E639D30}"/>
              </a:ext>
            </a:extLst>
          </p:cNvPr>
          <p:cNvSpPr txBox="1"/>
          <p:nvPr/>
        </p:nvSpPr>
        <p:spPr>
          <a:xfrm>
            <a:off x="1184685" y="5553535"/>
            <a:ext cx="962578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FF"/>
                </a:highlight>
                <a:latin typeface="var(--font-family-body)"/>
                <a:hlinkClick r:id="rId2"/>
              </a:rPr>
              <a:t>AWS </a:t>
            </a:r>
            <a:r>
              <a:rPr lang="en-US" sz="2000" b="1" dirty="0" err="1">
                <a:highlight>
                  <a:srgbClr val="FFFFFF"/>
                </a:highlight>
                <a:latin typeface="var(--font-family-body)"/>
                <a:hlinkClick r:id="rId2"/>
              </a:rPr>
              <a:t>Fargate</a:t>
            </a:r>
            <a:r>
              <a:rPr lang="en-US" sz="2000" b="1" dirty="0">
                <a:highlight>
                  <a:srgbClr val="FFFFFF"/>
                </a:highlight>
                <a:latin typeface="var(--font-family-body)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is a serverless compute engine for containers. It works with both Amazon ECS and Amazon EKS. 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5367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A0D4-15D3-2074-1E7F-8A6275F8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Index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802E-5D97-4BB4-B327-A13A20601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font-family-body)"/>
              </a:rPr>
              <a:t>Amazon EC2 instance types and pricing options</a:t>
            </a:r>
          </a:p>
          <a:p>
            <a:pPr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font-family-body)"/>
              </a:rPr>
              <a:t>Amazon EC2 Auto Scaling</a:t>
            </a:r>
          </a:p>
          <a:p>
            <a:pPr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font-family-body)"/>
              </a:rPr>
              <a:t>Elastic Load Balancing</a:t>
            </a:r>
          </a:p>
          <a:p>
            <a:pPr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font-family-body)"/>
              </a:rPr>
              <a:t>AWS services for messaging, containers, and serverless computing</a:t>
            </a:r>
          </a:p>
          <a:p>
            <a:pPr marL="0" indent="0">
              <a:lnSpc>
                <a:spcPct val="20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36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340C-46C0-D9F7-90F2-9CF527C3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F6A76-2E58-A168-C61F-6AFB6B913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Ember Display"/>
                <a:hlinkClick r:id="rId2"/>
              </a:rPr>
              <a:t>Amazon Elastic Compute Cloud (Amazon EC2)</a:t>
            </a:r>
            <a:r>
              <a:rPr lang="en-US" b="0" i="0" dirty="0">
                <a:effectLst/>
                <a:highlight>
                  <a:srgbClr val="FFFFFF"/>
                </a:highlight>
                <a:latin typeface="var(--font-family-body)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provides secure, resizable compute capacity in the cloud as Amazon EC2 instances. 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Ember Display"/>
            </a:endParaRPr>
          </a:p>
          <a:p>
            <a:pPr marL="0" indent="0">
              <a:buNone/>
            </a:pPr>
            <a:r>
              <a:rPr lang="en-IN" sz="1800" dirty="0"/>
              <a:t>Note :</a:t>
            </a:r>
          </a:p>
          <a:p>
            <a:r>
              <a:rPr lang="en-IN" sz="1800" dirty="0"/>
              <a:t> instance refer to a </a:t>
            </a:r>
            <a:r>
              <a:rPr lang="en-US" sz="1800" dirty="0"/>
              <a:t>refers to a virtual server that you can use to run applications on AWS</a:t>
            </a:r>
          </a:p>
          <a:p>
            <a:r>
              <a:rPr lang="en-US" sz="1800" dirty="0"/>
              <a:t>An instance is like a virtual computer that runs on physical hardware in Amazon's data centers. It has its own operating system and can run applications just like a physical computer.</a:t>
            </a:r>
          </a:p>
          <a:p>
            <a:r>
              <a:rPr lang="en-US" sz="1800" dirty="0"/>
              <a:t>Instances come in various types, each optimized for different tasks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08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0758-00C3-EFC1-C19D-B69B5415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Amazon EC2 instance types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E406A-1259-2936-2BEC-1303CBF6B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IN" sz="1800" dirty="0"/>
              <a:t>General purpose instances  </a:t>
            </a:r>
            <a:r>
              <a:rPr lang="en-IN" sz="1800" dirty="0">
                <a:sym typeface="Wingdings" panose="05000000000000000000" pitchFamily="2" charset="2"/>
              </a:rPr>
              <a:t> basic config of hard ware (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balance of compute, memory, and networking resources.</a:t>
            </a:r>
            <a:r>
              <a:rPr lang="en-IN" sz="1800" dirty="0">
                <a:sym typeface="Wingdings" panose="05000000000000000000" pitchFamily="2" charset="2"/>
              </a:rPr>
              <a:t>)</a:t>
            </a:r>
            <a:endParaRPr lang="en-IN" sz="1800" dirty="0"/>
          </a:p>
          <a:p>
            <a:pPr>
              <a:lnSpc>
                <a:spcPct val="250000"/>
              </a:lnSpc>
            </a:pPr>
            <a:r>
              <a:rPr lang="en-IN" sz="1800" dirty="0"/>
              <a:t>Compute optimized instances </a:t>
            </a:r>
            <a:r>
              <a:rPr lang="en-IN" sz="1800" dirty="0">
                <a:sym typeface="Wingdings" panose="05000000000000000000" pitchFamily="2" charset="2"/>
              </a:rPr>
              <a:t></a:t>
            </a:r>
            <a:r>
              <a:rPr lang="en-IN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high-performance processors.</a:t>
            </a:r>
            <a:endParaRPr lang="en-IN" sz="1800" dirty="0"/>
          </a:p>
          <a:p>
            <a:pPr>
              <a:lnSpc>
                <a:spcPct val="250000"/>
              </a:lnSpc>
            </a:pPr>
            <a:r>
              <a:rPr lang="en-IN" sz="1800" dirty="0"/>
              <a:t>Memory optimized instances </a:t>
            </a:r>
            <a:r>
              <a:rPr lang="en-IN" sz="1800" dirty="0">
                <a:sym typeface="Wingdings" panose="05000000000000000000" pitchFamily="2" charset="2"/>
              </a:rPr>
              <a:t>high ram (</a:t>
            </a: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fast performance for workloads that process large datasets in memory. </a:t>
            </a:r>
            <a:r>
              <a:rPr lang="en-IN" sz="1800" dirty="0">
                <a:sym typeface="Wingdings" panose="05000000000000000000" pitchFamily="2" charset="2"/>
              </a:rPr>
              <a:t>)</a:t>
            </a:r>
            <a:endParaRPr lang="en-IN" sz="1800" dirty="0"/>
          </a:p>
          <a:p>
            <a:pPr>
              <a:lnSpc>
                <a:spcPct val="250000"/>
              </a:lnSpc>
            </a:pPr>
            <a:r>
              <a:rPr lang="en-IN" sz="1800" dirty="0"/>
              <a:t>Accelerated computing instances </a:t>
            </a:r>
            <a:r>
              <a:rPr lang="en-IN" sz="1800" dirty="0">
                <a:sym typeface="Wingdings" panose="05000000000000000000" pitchFamily="2" charset="2"/>
              </a:rPr>
              <a:t></a:t>
            </a:r>
            <a:r>
              <a:rPr lang="en-IN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hardware accelerators, or coprocessors ,  (GPU ) </a:t>
            </a:r>
            <a:endParaRPr lang="en-IN" sz="1800" dirty="0"/>
          </a:p>
          <a:p>
            <a:pPr>
              <a:lnSpc>
                <a:spcPct val="250000"/>
              </a:lnSpc>
            </a:pPr>
            <a:r>
              <a:rPr lang="en-IN" sz="1800" dirty="0"/>
              <a:t>Storage optimized instances </a:t>
            </a:r>
            <a:r>
              <a:rPr lang="en-IN" sz="1800" dirty="0">
                <a:sym typeface="Wingdings" panose="05000000000000000000" pitchFamily="2" charset="2"/>
              </a:rPr>
              <a:t>more storage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8033340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2D11-AD56-B3BD-F1CC-43608019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Amazon EC2 Pricing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84C8-A102-D2DE-123A-F73D4ABFF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On-Demand </a:t>
            </a:r>
            <a:r>
              <a:rPr lang="en-IN" dirty="0">
                <a:sym typeface="Wingdings" panose="05000000000000000000" pitchFamily="2" charset="2"/>
              </a:rPr>
              <a:t>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you pay for only the compute time you use.</a:t>
            </a:r>
            <a:endParaRPr lang="en-IN" sz="2000" dirty="0"/>
          </a:p>
          <a:p>
            <a:pPr fontAlgn="base"/>
            <a:r>
              <a:rPr lang="en-IN" dirty="0"/>
              <a:t>Reserved Instances </a:t>
            </a:r>
            <a:r>
              <a:rPr lang="en-IN" dirty="0">
                <a:sym typeface="Wingdings" panose="05000000000000000000" pitchFamily="2" charset="2"/>
              </a:rPr>
              <a:t>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Instances for a 1-year or 3-year term 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  <a:sym typeface="Wingdings" panose="05000000000000000000" pitchFamily="2" charset="2"/>
              </a:rPr>
              <a:t>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72 %</a:t>
            </a:r>
            <a:endParaRPr lang="en-IN" sz="2000" dirty="0">
              <a:sym typeface="Wingdings" panose="05000000000000000000" pitchFamily="2" charset="2"/>
            </a:endParaRPr>
          </a:p>
          <a:p>
            <a:pPr marL="457200" lvl="1" indent="0" fontAlgn="base">
              <a:buNone/>
            </a:pPr>
            <a:r>
              <a:rPr lang="en-US" sz="15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There are two available types of Reserved Instances:</a:t>
            </a:r>
          </a:p>
          <a:p>
            <a:pPr lvl="1" fontAlgn="base"/>
            <a:r>
              <a:rPr lang="en-US" sz="15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font-family-body)"/>
              </a:rPr>
              <a:t>Standard Reserved Instances </a:t>
            </a:r>
          </a:p>
          <a:p>
            <a:pPr lvl="1" fontAlgn="base"/>
            <a:r>
              <a:rPr lang="en-US" sz="15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font-family-body)"/>
              </a:rPr>
              <a:t>Convertible Reserved Instances</a:t>
            </a:r>
            <a:endParaRPr lang="en-IN" sz="1500" dirty="0"/>
          </a:p>
          <a:p>
            <a:pPr>
              <a:lnSpc>
                <a:spcPct val="150000"/>
              </a:lnSpc>
            </a:pPr>
            <a:r>
              <a:rPr lang="en-IN" dirty="0"/>
              <a:t>EC2 Instance Savings Plans </a:t>
            </a:r>
            <a:r>
              <a:rPr lang="en-IN" dirty="0">
                <a:sym typeface="Wingdings" panose="05000000000000000000" pitchFamily="2" charset="2"/>
              </a:rPr>
              <a:t> 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 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72 % 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dirty="0"/>
              <a:t>Spot Instances </a:t>
            </a:r>
            <a:r>
              <a:rPr lang="en-IN" dirty="0">
                <a:sym typeface="Wingdings" panose="05000000000000000000" pitchFamily="2" charset="2"/>
              </a:rPr>
              <a:t> 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renting  unused Amazon EC2 (</a:t>
            </a:r>
            <a:r>
              <a:rPr lang="en-IN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withstand interruptions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) 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  <a:sym typeface="Wingdings" panose="05000000000000000000" pitchFamily="2" charset="2"/>
              </a:rPr>
              <a:t></a:t>
            </a:r>
            <a:r>
              <a:rPr lang="en-IN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 90%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dirty="0"/>
              <a:t>Dedicated Hosts </a:t>
            </a:r>
            <a:r>
              <a:rPr lang="en-IN" dirty="0">
                <a:sym typeface="Wingdings" panose="05000000000000000000" pitchFamily="2" charset="2"/>
              </a:rPr>
              <a:t></a:t>
            </a:r>
            <a:r>
              <a:rPr lang="en-IN" sz="2000" dirty="0">
                <a:sym typeface="Wingdings" panose="05000000000000000000" pitchFamily="2" charset="2"/>
              </a:rPr>
              <a:t>complete physical server to us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5806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9386-282A-39C3-8D72-7F1B02B8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Difference b/w reserved and saving plan(</a:t>
            </a:r>
            <a:r>
              <a:rPr lang="en-IN" b="1" dirty="0" err="1"/>
              <a:t>chatgpt</a:t>
            </a:r>
            <a:r>
              <a:rPr lang="en-IN" b="1" dirty="0"/>
              <a:t> – version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D210A-DB2C-D9B6-EC64-1D8A00EA4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Sure! Here’s a simple explanation of the difference between Reserved Instances and EC2 Instance Savings Plans in AWS: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/>
              <a:t>Reserved Instances (RIs):</a:t>
            </a:r>
          </a:p>
          <a:p>
            <a:r>
              <a:rPr lang="en-US" dirty="0"/>
              <a:t>   - **</a:t>
            </a:r>
            <a:r>
              <a:rPr lang="en-US" b="1" dirty="0"/>
              <a:t>Commitment</a:t>
            </a:r>
            <a:r>
              <a:rPr lang="en-US" dirty="0"/>
              <a:t>:** You commit to using </a:t>
            </a:r>
            <a:r>
              <a:rPr lang="en-US" b="1" dirty="0"/>
              <a:t>a specific instance type in a specific region </a:t>
            </a:r>
            <a:r>
              <a:rPr lang="en-US" dirty="0"/>
              <a:t>for 1 or 3 years.</a:t>
            </a:r>
          </a:p>
          <a:p>
            <a:r>
              <a:rPr lang="en-US" dirty="0"/>
              <a:t>   - **</a:t>
            </a:r>
            <a:r>
              <a:rPr lang="en-US" b="1" dirty="0"/>
              <a:t>Flexibility</a:t>
            </a:r>
            <a:r>
              <a:rPr lang="en-US" dirty="0"/>
              <a:t>:** Limited flexibility; you must use the instance type you selected.</a:t>
            </a:r>
          </a:p>
          <a:p>
            <a:r>
              <a:rPr lang="en-US" dirty="0"/>
              <a:t>   - **</a:t>
            </a:r>
            <a:r>
              <a:rPr lang="en-US" b="1" dirty="0"/>
              <a:t>Discount</a:t>
            </a:r>
            <a:r>
              <a:rPr lang="en-US" dirty="0"/>
              <a:t>:** Significant discount compared to On-Demand pricing, but only for the specific instance type and region you committed to.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EC2 Instance Savings Plans:</a:t>
            </a:r>
          </a:p>
          <a:p>
            <a:r>
              <a:rPr lang="en-US" dirty="0"/>
              <a:t>   - **</a:t>
            </a:r>
            <a:r>
              <a:rPr lang="en-US" b="1" dirty="0"/>
              <a:t>Commitment</a:t>
            </a:r>
            <a:r>
              <a:rPr lang="en-US" dirty="0"/>
              <a:t>:** You commit to a certain amount of spending </a:t>
            </a:r>
            <a:r>
              <a:rPr lang="en-US" b="1" dirty="0"/>
              <a:t>per hour </a:t>
            </a:r>
            <a:r>
              <a:rPr lang="en-US" dirty="0"/>
              <a:t>for 1 or 3 years.</a:t>
            </a:r>
          </a:p>
          <a:p>
            <a:r>
              <a:rPr lang="en-US" dirty="0"/>
              <a:t>   - **</a:t>
            </a:r>
            <a:r>
              <a:rPr lang="en-US" b="1" dirty="0"/>
              <a:t>Flexibility</a:t>
            </a:r>
            <a:r>
              <a:rPr lang="en-US" dirty="0"/>
              <a:t>:** More flexible; you can use any instance type, in any region, and still get the discount as long as you stay within your committed 		     spend.</a:t>
            </a:r>
          </a:p>
          <a:p>
            <a:r>
              <a:rPr lang="en-US" dirty="0"/>
              <a:t>   - **</a:t>
            </a:r>
            <a:r>
              <a:rPr lang="en-US" b="1" dirty="0"/>
              <a:t>Discount</a:t>
            </a:r>
            <a:r>
              <a:rPr lang="en-US" dirty="0"/>
              <a:t>:** Also offers significant discounts, but with greater flexibility in terms of instance types and regions.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In summary:</a:t>
            </a:r>
          </a:p>
          <a:p>
            <a:r>
              <a:rPr lang="en-US" dirty="0"/>
              <a:t>- **</a:t>
            </a:r>
            <a:r>
              <a:rPr lang="en-US" b="1" dirty="0"/>
              <a:t>RIs</a:t>
            </a:r>
            <a:r>
              <a:rPr lang="en-US" dirty="0"/>
              <a:t>** are great if you know exactly which instance type you’ll need.</a:t>
            </a:r>
          </a:p>
          <a:p>
            <a:r>
              <a:rPr lang="en-US" dirty="0"/>
              <a:t>- **</a:t>
            </a:r>
            <a:r>
              <a:rPr lang="en-US" b="1" dirty="0"/>
              <a:t>Savings Plans</a:t>
            </a:r>
            <a:r>
              <a:rPr lang="en-US" dirty="0"/>
              <a:t>** are better if you want more flexibility in the types of instances and regions you 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50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EC41-BA9F-99B0-B916-86919016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Amazon EC2 Auto Scaling</a:t>
            </a:r>
            <a:endParaRPr lang="en-IN" b="1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57358-A5F6-8BCA-DC3D-99689D73B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b="1" dirty="0"/>
              <a:t>Minimum</a:t>
            </a:r>
            <a:r>
              <a:rPr lang="en-IN" dirty="0"/>
              <a:t> : min instance when not need </a:t>
            </a:r>
          </a:p>
          <a:p>
            <a:r>
              <a:rPr lang="en-IN" b="1" dirty="0"/>
              <a:t>Desired</a:t>
            </a:r>
            <a:r>
              <a:rPr lang="en-IN" dirty="0"/>
              <a:t>    :	 </a:t>
            </a:r>
            <a:r>
              <a:rPr lang="en-IN" dirty="0" err="1"/>
              <a:t>i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nstances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 even though your 	application needs a minimum of a 	single Amazon EC2 instance to run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Ember Display"/>
              </a:rPr>
              <a:t>(Note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Ember Display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E6EEF1"/>
                </a:highlight>
                <a:latin typeface="Ember Display"/>
              </a:rPr>
              <a:t>If you do not specify the desired number of Amazon EC2 instances in an Auto Scaling group, the desired capacity defaults to your minimum capacity.)</a:t>
            </a:r>
          </a:p>
          <a:p>
            <a:endParaRPr lang="en-US" sz="1400" dirty="0">
              <a:solidFill>
                <a:srgbClr val="000000"/>
              </a:solidFill>
              <a:highlight>
                <a:srgbClr val="E6EEF1"/>
              </a:highlight>
              <a:latin typeface="Ember Display"/>
            </a:endParaRPr>
          </a:p>
          <a:p>
            <a:r>
              <a:rPr lang="en-IN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Maximum</a:t>
            </a:r>
            <a:r>
              <a:rPr lang="en-US" sz="1400" b="1" dirty="0">
                <a:solidFill>
                  <a:srgbClr val="000000"/>
                </a:solidFill>
                <a:highlight>
                  <a:srgbClr val="E6EEF1"/>
                </a:highlight>
                <a:latin typeface="Ember Display"/>
              </a:rPr>
              <a:t> : </a:t>
            </a:r>
            <a:r>
              <a:rPr lang="en-US" sz="1400" dirty="0">
                <a:solidFill>
                  <a:srgbClr val="000000"/>
                </a:solidFill>
                <a:highlight>
                  <a:srgbClr val="E6EEF1"/>
                </a:highlight>
                <a:latin typeface="Ember Display"/>
              </a:rPr>
              <a:t>max instance when need to expand </a:t>
            </a:r>
          </a:p>
          <a:p>
            <a:endParaRPr lang="en-US" sz="1400" i="0" dirty="0">
              <a:solidFill>
                <a:srgbClr val="000000"/>
              </a:solidFill>
              <a:effectLst/>
              <a:highlight>
                <a:srgbClr val="E6EEF1"/>
              </a:highlight>
              <a:latin typeface="Ember Display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E6EEF1"/>
                </a:highlight>
                <a:latin typeface="Ember Display"/>
              </a:rPr>
              <a:t>(we can set the attributes to auto scale )</a:t>
            </a:r>
            <a:r>
              <a:rPr lang="en-US" sz="1400" i="0" dirty="0">
                <a:solidFill>
                  <a:srgbClr val="000000"/>
                </a:solidFill>
                <a:effectLst/>
                <a:highlight>
                  <a:srgbClr val="E6EEF1"/>
                </a:highlight>
                <a:latin typeface="Ember Display"/>
              </a:rPr>
              <a:t> </a:t>
            </a:r>
            <a:endParaRPr lang="en-US" sz="1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Ember Display"/>
            </a:endParaRPr>
          </a:p>
          <a:p>
            <a:endParaRPr lang="en-IN" dirty="0"/>
          </a:p>
        </p:txBody>
      </p:sp>
      <p:pic>
        <p:nvPicPr>
          <p:cNvPr id="1026" name="Picture 2" descr="Amazon EC2 instances scaling in and out as part of an Auto Scaling group.">
            <a:extLst>
              <a:ext uri="{FF2B5EF4-FFF2-40B4-BE49-F238E27FC236}">
                <a16:creationId xmlns:a16="http://schemas.microsoft.com/office/drawing/2014/main" id="{9B6F8CE6-538E-6320-25A7-0C547B5D8D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55" y="987425"/>
            <a:ext cx="5109066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14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AD61-10CB-6C11-2129-348BC818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Elastic Load Balancing</a:t>
            </a:r>
            <a:endParaRPr lang="en-IN" u="sng" dirty="0"/>
          </a:p>
        </p:txBody>
      </p:sp>
      <p:pic>
        <p:nvPicPr>
          <p:cNvPr id="2050" name="Picture 2" descr="ELB pointing to two EC2 instances in an Auto Scaling group.">
            <a:extLst>
              <a:ext uri="{FF2B5EF4-FFF2-40B4-BE49-F238E27FC236}">
                <a16:creationId xmlns:a16="http://schemas.microsoft.com/office/drawing/2014/main" id="{B22471E6-8D42-6EFA-06EF-DA46DCCC423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7338" y="1825625"/>
            <a:ext cx="434332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lastic Load Balancing during a high-demand period.">
            <a:extLst>
              <a:ext uri="{FF2B5EF4-FFF2-40B4-BE49-F238E27FC236}">
                <a16:creationId xmlns:a16="http://schemas.microsoft.com/office/drawing/2014/main" id="{11AE274A-16BF-53B3-7DDF-91075BDAC12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14869"/>
            <a:ext cx="5181600" cy="357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DB80E6-C839-A7F3-87A7-3D62565F9A79}"/>
              </a:ext>
            </a:extLst>
          </p:cNvPr>
          <p:cNvSpPr txBox="1"/>
          <p:nvPr/>
        </p:nvSpPr>
        <p:spPr>
          <a:xfrm>
            <a:off x="1257338" y="6239541"/>
            <a:ext cx="999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will not let A single instance to take more load when other are free.  Share load equally to all instance </a:t>
            </a:r>
          </a:p>
        </p:txBody>
      </p:sp>
    </p:spTree>
    <p:extLst>
      <p:ext uri="{BB962C8B-B14F-4D97-AF65-F5344CB8AC3E}">
        <p14:creationId xmlns:p14="http://schemas.microsoft.com/office/powerpoint/2010/main" val="82450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8A7E0E-3CDF-2FE8-F585-1BB4FA1B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Amazon Simple Notification Service (Amazon SNS)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89DFBE-A3C1-1159-1B39-456127506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publish/subscribe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service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Ember Display"/>
              </a:rPr>
              <a:t>Which sent notification to subscribers of the channel 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Ember Display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Ember Display"/>
              </a:rPr>
              <a:t>Explanation of image 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(Although these examples from the coffee shop involve subscribers who are people, in Amazon SNS, subscribers can be web servers, email addresses, AWS Lambda functions, or several other options.)</a:t>
            </a:r>
            <a:endParaRPr lang="en-IN" sz="1200" dirty="0"/>
          </a:p>
        </p:txBody>
      </p:sp>
      <p:pic>
        <p:nvPicPr>
          <p:cNvPr id="3076" name="Picture 4" descr="A single topic being published to subscribers.">
            <a:extLst>
              <a:ext uri="{FF2B5EF4-FFF2-40B4-BE49-F238E27FC236}">
                <a16:creationId xmlns:a16="http://schemas.microsoft.com/office/drawing/2014/main" id="{0E87311B-A94D-D854-EB8F-FC8C12E642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991405"/>
            <a:ext cx="6172200" cy="286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67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835</Words>
  <Application>Microsoft Office PowerPoint</Application>
  <PresentationFormat>Widescreen</PresentationFormat>
  <Paragraphs>86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Ember Display</vt:lpstr>
      <vt:lpstr>var(--font-family-body)</vt:lpstr>
      <vt:lpstr>Wingdings</vt:lpstr>
      <vt:lpstr>Office Theme</vt:lpstr>
      <vt:lpstr>COMPUTE IN THE CLOUD</vt:lpstr>
      <vt:lpstr>Index </vt:lpstr>
      <vt:lpstr>ec2</vt:lpstr>
      <vt:lpstr>Amazon EC2 instance types</vt:lpstr>
      <vt:lpstr>Amazon EC2 Pricing</vt:lpstr>
      <vt:lpstr>Difference b/w reserved and saving plan(chatgpt – version )</vt:lpstr>
      <vt:lpstr>Amazon EC2 Auto Scaling</vt:lpstr>
      <vt:lpstr>Elastic Load Balancing</vt:lpstr>
      <vt:lpstr>Amazon Simple Notification Service (Amazon SNS)</vt:lpstr>
      <vt:lpstr>Amazon Simple Queue Service (Amazon SQS)</vt:lpstr>
      <vt:lpstr>AWS Lambda</vt:lpstr>
      <vt:lpstr>Containers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taufic aksa</dc:creator>
  <cp:lastModifiedBy>taufic aksa</cp:lastModifiedBy>
  <cp:revision>1</cp:revision>
  <dcterms:created xsi:type="dcterms:W3CDTF">2024-06-13T08:57:39Z</dcterms:created>
  <dcterms:modified xsi:type="dcterms:W3CDTF">2024-06-13T13:21:37Z</dcterms:modified>
</cp:coreProperties>
</file>