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E215E9-D74D-47AE-8034-F7536D1ED113}" v="5" dt="2024-06-13T13:47:15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ufic aksa" userId="90b6d28040624ae0" providerId="LiveId" clId="{C9E215E9-D74D-47AE-8034-F7536D1ED113}"/>
    <pc:docChg chg="undo redo custSel addSld delSld modSld">
      <pc:chgData name="taufic aksa" userId="90b6d28040624ae0" providerId="LiveId" clId="{C9E215E9-D74D-47AE-8034-F7536D1ED113}" dt="2024-06-13T14:09:45.326" v="692" actId="6549"/>
      <pc:docMkLst>
        <pc:docMk/>
      </pc:docMkLst>
      <pc:sldChg chg="modSp new mod">
        <pc:chgData name="taufic aksa" userId="90b6d28040624ae0" providerId="LiveId" clId="{C9E215E9-D74D-47AE-8034-F7536D1ED113}" dt="2024-06-13T13:25:37.916" v="27" actId="5793"/>
        <pc:sldMkLst>
          <pc:docMk/>
          <pc:sldMk cId="1933765839" sldId="256"/>
        </pc:sldMkLst>
        <pc:spChg chg="mod">
          <ac:chgData name="taufic aksa" userId="90b6d28040624ae0" providerId="LiveId" clId="{C9E215E9-D74D-47AE-8034-F7536D1ED113}" dt="2024-06-13T13:24:39.261" v="15" actId="20577"/>
          <ac:spMkLst>
            <pc:docMk/>
            <pc:sldMk cId="1933765839" sldId="256"/>
            <ac:spMk id="2" creationId="{014872C2-0C20-6638-00B2-3BF584DAA10F}"/>
          </ac:spMkLst>
        </pc:spChg>
        <pc:spChg chg="mod">
          <ac:chgData name="taufic aksa" userId="90b6d28040624ae0" providerId="LiveId" clId="{C9E215E9-D74D-47AE-8034-F7536D1ED113}" dt="2024-06-13T13:25:37.916" v="27" actId="5793"/>
          <ac:spMkLst>
            <pc:docMk/>
            <pc:sldMk cId="1933765839" sldId="256"/>
            <ac:spMk id="3" creationId="{18743B2B-EE4E-7B97-4F2B-98E76416B19B}"/>
          </ac:spMkLst>
        </pc:spChg>
      </pc:sldChg>
      <pc:sldChg chg="modSp new mod">
        <pc:chgData name="taufic aksa" userId="90b6d28040624ae0" providerId="LiveId" clId="{C9E215E9-D74D-47AE-8034-F7536D1ED113}" dt="2024-06-13T13:26:27.276" v="43" actId="2710"/>
        <pc:sldMkLst>
          <pc:docMk/>
          <pc:sldMk cId="1101400231" sldId="257"/>
        </pc:sldMkLst>
        <pc:spChg chg="mod">
          <ac:chgData name="taufic aksa" userId="90b6d28040624ae0" providerId="LiveId" clId="{C9E215E9-D74D-47AE-8034-F7536D1ED113}" dt="2024-06-13T13:26:03.556" v="40" actId="115"/>
          <ac:spMkLst>
            <pc:docMk/>
            <pc:sldMk cId="1101400231" sldId="257"/>
            <ac:spMk id="2" creationId="{75213D90-B0E7-4175-85A7-243DE6C185A8}"/>
          </ac:spMkLst>
        </pc:spChg>
        <pc:spChg chg="mod">
          <ac:chgData name="taufic aksa" userId="90b6d28040624ae0" providerId="LiveId" clId="{C9E215E9-D74D-47AE-8034-F7536D1ED113}" dt="2024-06-13T13:26:27.276" v="43" actId="2710"/>
          <ac:spMkLst>
            <pc:docMk/>
            <pc:sldMk cId="1101400231" sldId="257"/>
            <ac:spMk id="3" creationId="{DA6162B4-C865-0EE7-139B-3A7A0BEE21FF}"/>
          </ac:spMkLst>
        </pc:spChg>
      </pc:sldChg>
      <pc:sldChg chg="add del">
        <pc:chgData name="taufic aksa" userId="90b6d28040624ae0" providerId="LiveId" clId="{C9E215E9-D74D-47AE-8034-F7536D1ED113}" dt="2024-06-13T13:25:49.611" v="29" actId="2696"/>
        <pc:sldMkLst>
          <pc:docMk/>
          <pc:sldMk cId="1758145561" sldId="257"/>
        </pc:sldMkLst>
      </pc:sldChg>
      <pc:sldChg chg="modSp new mod">
        <pc:chgData name="taufic aksa" userId="90b6d28040624ae0" providerId="LiveId" clId="{C9E215E9-D74D-47AE-8034-F7536D1ED113}" dt="2024-06-13T13:39:24.878" v="152" actId="20577"/>
        <pc:sldMkLst>
          <pc:docMk/>
          <pc:sldMk cId="3759451293" sldId="258"/>
        </pc:sldMkLst>
        <pc:spChg chg="mod">
          <ac:chgData name="taufic aksa" userId="90b6d28040624ae0" providerId="LiveId" clId="{C9E215E9-D74D-47AE-8034-F7536D1ED113}" dt="2024-06-13T13:37:12.347" v="48" actId="115"/>
          <ac:spMkLst>
            <pc:docMk/>
            <pc:sldMk cId="3759451293" sldId="258"/>
            <ac:spMk id="2" creationId="{8007A8EC-AA7E-5893-05C0-1023261009F1}"/>
          </ac:spMkLst>
        </pc:spChg>
        <pc:spChg chg="mod">
          <ac:chgData name="taufic aksa" userId="90b6d28040624ae0" providerId="LiveId" clId="{C9E215E9-D74D-47AE-8034-F7536D1ED113}" dt="2024-06-13T13:39:24.878" v="152" actId="20577"/>
          <ac:spMkLst>
            <pc:docMk/>
            <pc:sldMk cId="3759451293" sldId="258"/>
            <ac:spMk id="3" creationId="{9FCFF5F4-C8D3-E1B1-08EC-4EA359F052AF}"/>
          </ac:spMkLst>
        </pc:spChg>
      </pc:sldChg>
      <pc:sldChg chg="addSp delSp modSp new mod modClrScheme chgLayout">
        <pc:chgData name="taufic aksa" userId="90b6d28040624ae0" providerId="LiveId" clId="{C9E215E9-D74D-47AE-8034-F7536D1ED113}" dt="2024-06-13T13:41:21.652" v="162"/>
        <pc:sldMkLst>
          <pc:docMk/>
          <pc:sldMk cId="1923613970" sldId="259"/>
        </pc:sldMkLst>
        <pc:spChg chg="mod ord">
          <ac:chgData name="taufic aksa" userId="90b6d28040624ae0" providerId="LiveId" clId="{C9E215E9-D74D-47AE-8034-F7536D1ED113}" dt="2024-06-13T13:39:45.105" v="155" actId="700"/>
          <ac:spMkLst>
            <pc:docMk/>
            <pc:sldMk cId="1923613970" sldId="259"/>
            <ac:spMk id="2" creationId="{DF5D2674-63C8-CE27-5F03-7F7AEFEC14CD}"/>
          </ac:spMkLst>
        </pc:spChg>
        <pc:spChg chg="del mod ord">
          <ac:chgData name="taufic aksa" userId="90b6d28040624ae0" providerId="LiveId" clId="{C9E215E9-D74D-47AE-8034-F7536D1ED113}" dt="2024-06-13T13:39:45.105" v="155" actId="700"/>
          <ac:spMkLst>
            <pc:docMk/>
            <pc:sldMk cId="1923613970" sldId="259"/>
            <ac:spMk id="3" creationId="{2593911C-9F57-64B3-5906-676761DC5245}"/>
          </ac:spMkLst>
        </pc:spChg>
        <pc:spChg chg="add del mod ord">
          <ac:chgData name="taufic aksa" userId="90b6d28040624ae0" providerId="LiveId" clId="{C9E215E9-D74D-47AE-8034-F7536D1ED113}" dt="2024-06-13T13:39:51.775" v="156"/>
          <ac:spMkLst>
            <pc:docMk/>
            <pc:sldMk cId="1923613970" sldId="259"/>
            <ac:spMk id="4" creationId="{C213F608-165D-8ED6-DE48-7F8A9A0EA642}"/>
          </ac:spMkLst>
        </pc:spChg>
        <pc:spChg chg="add mod ord">
          <ac:chgData name="taufic aksa" userId="90b6d28040624ae0" providerId="LiveId" clId="{C9E215E9-D74D-47AE-8034-F7536D1ED113}" dt="2024-06-13T13:41:21.652" v="162"/>
          <ac:spMkLst>
            <pc:docMk/>
            <pc:sldMk cId="1923613970" sldId="259"/>
            <ac:spMk id="5" creationId="{10DD00B5-4FC8-EF84-9E48-EA784441AE66}"/>
          </ac:spMkLst>
        </pc:spChg>
        <pc:picChg chg="add mod">
          <ac:chgData name="taufic aksa" userId="90b6d28040624ae0" providerId="LiveId" clId="{C9E215E9-D74D-47AE-8034-F7536D1ED113}" dt="2024-06-13T13:39:51.775" v="156"/>
          <ac:picMkLst>
            <pc:docMk/>
            <pc:sldMk cId="1923613970" sldId="259"/>
            <ac:picMk id="1026" creationId="{65397795-CD16-7F3A-39A5-D7A87A55A140}"/>
          </ac:picMkLst>
        </pc:picChg>
      </pc:sldChg>
      <pc:sldChg chg="addSp delSp modSp new mod">
        <pc:chgData name="taufic aksa" userId="90b6d28040624ae0" providerId="LiveId" clId="{C9E215E9-D74D-47AE-8034-F7536D1ED113}" dt="2024-06-13T13:47:59.917" v="186" actId="1076"/>
        <pc:sldMkLst>
          <pc:docMk/>
          <pc:sldMk cId="2188511359" sldId="260"/>
        </pc:sldMkLst>
        <pc:spChg chg="mod">
          <ac:chgData name="taufic aksa" userId="90b6d28040624ae0" providerId="LiveId" clId="{C9E215E9-D74D-47AE-8034-F7536D1ED113}" dt="2024-06-13T13:45:15.019" v="164"/>
          <ac:spMkLst>
            <pc:docMk/>
            <pc:sldMk cId="2188511359" sldId="260"/>
            <ac:spMk id="2" creationId="{DED64231-7B1B-4239-5ABD-3279F6606EAB}"/>
          </ac:spMkLst>
        </pc:spChg>
        <pc:spChg chg="del">
          <ac:chgData name="taufic aksa" userId="90b6d28040624ae0" providerId="LiveId" clId="{C9E215E9-D74D-47AE-8034-F7536D1ED113}" dt="2024-06-13T13:45:21.615" v="165"/>
          <ac:spMkLst>
            <pc:docMk/>
            <pc:sldMk cId="2188511359" sldId="260"/>
            <ac:spMk id="3" creationId="{9B19243E-7B38-3EF2-6B9D-290414A495BE}"/>
          </ac:spMkLst>
        </pc:spChg>
        <pc:spChg chg="mod">
          <ac:chgData name="taufic aksa" userId="90b6d28040624ae0" providerId="LiveId" clId="{C9E215E9-D74D-47AE-8034-F7536D1ED113}" dt="2024-06-13T13:45:54.127" v="167" actId="14100"/>
          <ac:spMkLst>
            <pc:docMk/>
            <pc:sldMk cId="2188511359" sldId="260"/>
            <ac:spMk id="4" creationId="{F781B788-32DB-45E2-13C7-3F426630858E}"/>
          </ac:spMkLst>
        </pc:spChg>
        <pc:spChg chg="add mod">
          <ac:chgData name="taufic aksa" userId="90b6d28040624ae0" providerId="LiveId" clId="{C9E215E9-D74D-47AE-8034-F7536D1ED113}" dt="2024-06-13T13:47:08.253" v="176" actId="113"/>
          <ac:spMkLst>
            <pc:docMk/>
            <pc:sldMk cId="2188511359" sldId="260"/>
            <ac:spMk id="5" creationId="{4BBB0083-FF93-146C-BC54-EB00D80BDF96}"/>
          </ac:spMkLst>
        </pc:spChg>
        <pc:spChg chg="add mod">
          <ac:chgData name="taufic aksa" userId="90b6d28040624ae0" providerId="LiveId" clId="{C9E215E9-D74D-47AE-8034-F7536D1ED113}" dt="2024-06-13T13:47:59.917" v="186" actId="1076"/>
          <ac:spMkLst>
            <pc:docMk/>
            <pc:sldMk cId="2188511359" sldId="260"/>
            <ac:spMk id="6" creationId="{B86303FF-9727-E818-A12F-190DEB1E5100}"/>
          </ac:spMkLst>
        </pc:spChg>
        <pc:picChg chg="add mod">
          <ac:chgData name="taufic aksa" userId="90b6d28040624ae0" providerId="LiveId" clId="{C9E215E9-D74D-47AE-8034-F7536D1ED113}" dt="2024-06-13T13:45:21.615" v="165"/>
          <ac:picMkLst>
            <pc:docMk/>
            <pc:sldMk cId="2188511359" sldId="260"/>
            <ac:picMk id="2050" creationId="{460BB4F9-5F3B-4419-76D2-9B5AA97B6C95}"/>
          </ac:picMkLst>
        </pc:picChg>
      </pc:sldChg>
      <pc:sldChg chg="addSp delSp modSp new mod modClrScheme chgLayout">
        <pc:chgData name="taufic aksa" userId="90b6d28040624ae0" providerId="LiveId" clId="{C9E215E9-D74D-47AE-8034-F7536D1ED113}" dt="2024-06-13T13:53:18.746" v="351" actId="313"/>
        <pc:sldMkLst>
          <pc:docMk/>
          <pc:sldMk cId="748693782" sldId="261"/>
        </pc:sldMkLst>
        <pc:spChg chg="del mod ord">
          <ac:chgData name="taufic aksa" userId="90b6d28040624ae0" providerId="LiveId" clId="{C9E215E9-D74D-47AE-8034-F7536D1ED113}" dt="2024-06-13T13:48:24.305" v="188" actId="700"/>
          <ac:spMkLst>
            <pc:docMk/>
            <pc:sldMk cId="748693782" sldId="261"/>
            <ac:spMk id="2" creationId="{CEAC7678-F759-5A8B-7AB0-AF3DAF7B6746}"/>
          </ac:spMkLst>
        </pc:spChg>
        <pc:spChg chg="del mod ord">
          <ac:chgData name="taufic aksa" userId="90b6d28040624ae0" providerId="LiveId" clId="{C9E215E9-D74D-47AE-8034-F7536D1ED113}" dt="2024-06-13T13:48:24.305" v="188" actId="700"/>
          <ac:spMkLst>
            <pc:docMk/>
            <pc:sldMk cId="748693782" sldId="261"/>
            <ac:spMk id="3" creationId="{81846811-ECD2-3A2A-3C9F-4AE3D0D7EBD0}"/>
          </ac:spMkLst>
        </pc:spChg>
        <pc:spChg chg="del">
          <ac:chgData name="taufic aksa" userId="90b6d28040624ae0" providerId="LiveId" clId="{C9E215E9-D74D-47AE-8034-F7536D1ED113}" dt="2024-06-13T13:48:24.305" v="188" actId="700"/>
          <ac:spMkLst>
            <pc:docMk/>
            <pc:sldMk cId="748693782" sldId="261"/>
            <ac:spMk id="4" creationId="{41AF6042-3E32-41DE-7B99-5C8C093E16B0}"/>
          </ac:spMkLst>
        </pc:spChg>
        <pc:spChg chg="add mod ord">
          <ac:chgData name="taufic aksa" userId="90b6d28040624ae0" providerId="LiveId" clId="{C9E215E9-D74D-47AE-8034-F7536D1ED113}" dt="2024-06-13T13:51:27.986" v="265" actId="20577"/>
          <ac:spMkLst>
            <pc:docMk/>
            <pc:sldMk cId="748693782" sldId="261"/>
            <ac:spMk id="5" creationId="{77C7A5C7-4CEF-A9F5-BA23-815AD6EC4E53}"/>
          </ac:spMkLst>
        </pc:spChg>
        <pc:spChg chg="add mod ord">
          <ac:chgData name="taufic aksa" userId="90b6d28040624ae0" providerId="LiveId" clId="{C9E215E9-D74D-47AE-8034-F7536D1ED113}" dt="2024-06-13T13:53:18.746" v="351" actId="313"/>
          <ac:spMkLst>
            <pc:docMk/>
            <pc:sldMk cId="748693782" sldId="261"/>
            <ac:spMk id="6" creationId="{69F6AC9A-1C07-2724-57F6-C497EE8756E0}"/>
          </ac:spMkLst>
        </pc:spChg>
      </pc:sldChg>
      <pc:sldChg chg="add del">
        <pc:chgData name="taufic aksa" userId="90b6d28040624ae0" providerId="LiveId" clId="{C9E215E9-D74D-47AE-8034-F7536D1ED113}" dt="2024-06-13T13:56:38.790" v="353" actId="2696"/>
        <pc:sldMkLst>
          <pc:docMk/>
          <pc:sldMk cId="3161775719" sldId="262"/>
        </pc:sldMkLst>
      </pc:sldChg>
      <pc:sldChg chg="modSp new mod">
        <pc:chgData name="taufic aksa" userId="90b6d28040624ae0" providerId="LiveId" clId="{C9E215E9-D74D-47AE-8034-F7536D1ED113}" dt="2024-06-13T14:06:07.448" v="589" actId="313"/>
        <pc:sldMkLst>
          <pc:docMk/>
          <pc:sldMk cId="3264831731" sldId="262"/>
        </pc:sldMkLst>
        <pc:spChg chg="mod">
          <ac:chgData name="taufic aksa" userId="90b6d28040624ae0" providerId="LiveId" clId="{C9E215E9-D74D-47AE-8034-F7536D1ED113}" dt="2024-06-13T13:56:55.927" v="367" actId="115"/>
          <ac:spMkLst>
            <pc:docMk/>
            <pc:sldMk cId="3264831731" sldId="262"/>
            <ac:spMk id="2" creationId="{9FD2F27D-A899-787E-B623-A43CC29BB507}"/>
          </ac:spMkLst>
        </pc:spChg>
        <pc:spChg chg="mod">
          <ac:chgData name="taufic aksa" userId="90b6d28040624ae0" providerId="LiveId" clId="{C9E215E9-D74D-47AE-8034-F7536D1ED113}" dt="2024-06-13T14:06:07.448" v="589" actId="313"/>
          <ac:spMkLst>
            <pc:docMk/>
            <pc:sldMk cId="3264831731" sldId="262"/>
            <ac:spMk id="3" creationId="{51748057-B844-30E2-FFCC-2B129FD352B3}"/>
          </ac:spMkLst>
        </pc:spChg>
      </pc:sldChg>
      <pc:sldChg chg="modSp new mod">
        <pc:chgData name="taufic aksa" userId="90b6d28040624ae0" providerId="LiveId" clId="{C9E215E9-D74D-47AE-8034-F7536D1ED113}" dt="2024-06-13T14:07:32.435" v="610" actId="113"/>
        <pc:sldMkLst>
          <pc:docMk/>
          <pc:sldMk cId="3292344097" sldId="263"/>
        </pc:sldMkLst>
        <pc:spChg chg="mod">
          <ac:chgData name="taufic aksa" userId="90b6d28040624ae0" providerId="LiveId" clId="{C9E215E9-D74D-47AE-8034-F7536D1ED113}" dt="2024-06-13T14:06:27.022" v="592" actId="115"/>
          <ac:spMkLst>
            <pc:docMk/>
            <pc:sldMk cId="3292344097" sldId="263"/>
            <ac:spMk id="2" creationId="{88179499-DDD9-1DD6-641D-18287F7178FC}"/>
          </ac:spMkLst>
        </pc:spChg>
        <pc:spChg chg="mod">
          <ac:chgData name="taufic aksa" userId="90b6d28040624ae0" providerId="LiveId" clId="{C9E215E9-D74D-47AE-8034-F7536D1ED113}" dt="2024-06-13T14:07:32.435" v="610" actId="113"/>
          <ac:spMkLst>
            <pc:docMk/>
            <pc:sldMk cId="3292344097" sldId="263"/>
            <ac:spMk id="3" creationId="{4637DF56-5FE9-27B8-0E52-E38E32FD2574}"/>
          </ac:spMkLst>
        </pc:spChg>
      </pc:sldChg>
      <pc:sldChg chg="modSp new mod">
        <pc:chgData name="taufic aksa" userId="90b6d28040624ae0" providerId="LiveId" clId="{C9E215E9-D74D-47AE-8034-F7536D1ED113}" dt="2024-06-13T14:09:45.326" v="692" actId="6549"/>
        <pc:sldMkLst>
          <pc:docMk/>
          <pc:sldMk cId="3176302078" sldId="264"/>
        </pc:sldMkLst>
        <pc:spChg chg="mod">
          <ac:chgData name="taufic aksa" userId="90b6d28040624ae0" providerId="LiveId" clId="{C9E215E9-D74D-47AE-8034-F7536D1ED113}" dt="2024-06-13T14:08:02.545" v="633" actId="20577"/>
          <ac:spMkLst>
            <pc:docMk/>
            <pc:sldMk cId="3176302078" sldId="264"/>
            <ac:spMk id="2" creationId="{0DB34641-4591-7E62-EB88-B336D4792E72}"/>
          </ac:spMkLst>
        </pc:spChg>
        <pc:spChg chg="mod">
          <ac:chgData name="taufic aksa" userId="90b6d28040624ae0" providerId="LiveId" clId="{C9E215E9-D74D-47AE-8034-F7536D1ED113}" dt="2024-06-13T14:09:45.326" v="692" actId="6549"/>
          <ac:spMkLst>
            <pc:docMk/>
            <pc:sldMk cId="3176302078" sldId="264"/>
            <ac:spMk id="3" creationId="{D739660A-BBAC-CAF3-59F3-139DBF7CE8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5589-04E8-35E2-2F46-FDE6C87E1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B2BD6-9AE0-B9AC-8E4B-2B370E8D3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1ED6A-E4D6-6880-2797-870D49C91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7A84-1476-4D0C-A9A6-DC6393270EB8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16E61-6065-1D91-CC50-925743DB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E103C-DB28-309D-37AE-9D9DFEAF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3EF7-39DE-4347-B5E0-6BF582606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92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E147-8D1E-2DB7-AC06-83190C9F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8B1B2-3EF7-74C2-2AEC-CF60D05A2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306ED-8A73-08FD-34A5-5B1CCD749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7A84-1476-4D0C-A9A6-DC6393270EB8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770B0-71E2-8835-3DF3-0EBF6F22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0ADC1-0E5A-1EC0-A49A-0DA6B52D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3EF7-39DE-4347-B5E0-6BF582606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49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36A81B-A9DF-C748-5B51-D3711B18D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D3E6D-ACF2-357F-3CF2-EFD84EE9A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4F35B-20D7-A128-D97C-CEF96AAE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7A84-1476-4D0C-A9A6-DC6393270EB8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787EA-3548-582B-11CE-F87C27B4F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1C7AE-7D4F-D0AB-EFD7-21308F79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3EF7-39DE-4347-B5E0-6BF582606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70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4392-5977-52D0-4394-DA692B5B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A600-4730-F7F3-86B5-BF16859A2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18DD9-8B63-51E5-943A-4616095E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7A84-1476-4D0C-A9A6-DC6393270EB8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C6E0C-7723-AD02-ED0C-42B03D26E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187A2-22D8-5038-35B5-AFA9E436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3EF7-39DE-4347-B5E0-6BF582606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61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422B-3A7C-9F55-71FE-97D39591F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A114-5BAE-98A5-B42A-1A96032F9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DD034-E056-5ABA-5137-9C701D1E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7A84-1476-4D0C-A9A6-DC6393270EB8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1F108-547F-9479-464D-4792583B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093F7-9057-5BB3-10DE-36086F82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3EF7-39DE-4347-B5E0-6BF582606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71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6EB3-EE52-183D-C7CB-FD56C2A7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CCC4C-B4D8-A5FF-7D0B-8D10787E8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EF476-2683-940A-90E1-AC76DCAB0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0FBB0-6803-DF19-E44A-9E3F0D20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7A84-1476-4D0C-A9A6-DC6393270EB8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BB191-E93A-8884-AF27-EB2D3A9A7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E4713-F098-9F71-BAF7-9366B0DF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3EF7-39DE-4347-B5E0-6BF582606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50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FED7-3F25-52BF-D259-C3F02F0B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07BC1-8AC4-733A-B1DD-2E8A2C3BD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53DDB-EB28-C0D9-99AE-BCE6DCA41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93776-40ED-A9F2-B445-9FB17BA20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6D41DF-E154-B12A-0EF7-F6B5FD122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BFC7E7-750C-2352-DB63-249712B9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7A84-1476-4D0C-A9A6-DC6393270EB8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281D2-4BB7-1FDD-FD9B-393A3870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815E82-0E95-9815-E4BA-0D517086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3EF7-39DE-4347-B5E0-6BF582606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96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F35B-AFEE-E982-C4E2-06ABB6768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EAB52-7120-39C1-D63D-EBDBBCF0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7A84-1476-4D0C-A9A6-DC6393270EB8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4672A-E2A8-F1A8-56E7-FB0C36BD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B4692-78A7-A29B-FCF5-4A44BD0B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3EF7-39DE-4347-B5E0-6BF582606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48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4F2CD-08D9-7F6F-303C-E30380A6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7A84-1476-4D0C-A9A6-DC6393270EB8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FFA63-7DD1-E381-7AD0-8B3DD05C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65BC9-EE37-4184-BBFE-54B31CE2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3EF7-39DE-4347-B5E0-6BF582606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1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BF20-8A21-325B-8934-E856FEF9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DAFC9-D14A-8BE4-0074-996A24A7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7B3A5-21C3-997F-2B51-D2316736E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12ECC-ECE9-9129-1E14-4CD6E2EC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7A84-1476-4D0C-A9A6-DC6393270EB8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F07F1-6DE3-3E6D-8E5F-20609DFF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EE9AD-9ED7-44C5-E172-F46C9486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3EF7-39DE-4347-B5E0-6BF582606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27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D21F-6878-F149-4899-3C4883EB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BA771D-C160-BA0C-BDAE-763367C5B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EBDE1-96CA-2B9B-0B60-EF9DDCCDD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B7FEF-BEB4-B124-7C0E-39ECDCCB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7A84-1476-4D0C-A9A6-DC6393270EB8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54C7A-47D2-9337-E7DD-7FE77F40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364BE-B7FA-DD60-6DEC-C244FB38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83EF7-39DE-4347-B5E0-6BF582606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72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9771B-C214-C4DC-9544-FF502C0F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19704-59AE-A576-37A8-50C63128E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B612F-BAC9-F7CE-5FB0-B959C2328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27A84-1476-4D0C-A9A6-DC6393270EB8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A4D20-E01A-4734-5A90-C7DA92C3C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D74FE-9492-2DE9-C94D-71FDE6711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3EF7-39DE-4347-B5E0-6BF582606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04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72C2-0C20-6638-00B2-3BF584DAA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Global Infrastructure and Reliability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43B2B-EE4E-7B97-4F2B-98E76416B1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Regions and Availability Zones,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font-family-body)"/>
              </a:rPr>
              <a:t> </a:t>
            </a:r>
          </a:p>
          <a:p>
            <a:pPr fontAlgn="base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font-family-body)"/>
              </a:rPr>
              <a:t>Edge locations and Amazon CloudFront</a:t>
            </a:r>
          </a:p>
          <a:p>
            <a:pPr fontAlgn="base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font-family-body)"/>
              </a:rPr>
              <a:t>The AWS Management Console, AWS CLI, and SDKs</a:t>
            </a:r>
          </a:p>
          <a:p>
            <a:pPr fontAlgn="base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font-family-body)"/>
              </a:rPr>
              <a:t>AWS Elastic Beanstalk</a:t>
            </a:r>
          </a:p>
          <a:p>
            <a:pPr fontAlgn="base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font-family-body)"/>
              </a:rPr>
              <a:t>AWS CloudFormation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376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13D90-B0E7-4175-85A7-243DE6C1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Index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62B4-C865-0EE7-139B-3A7A0BEE2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font-family-body)"/>
              </a:rPr>
              <a:t>AWS Regions and Availability Zones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font-family-body)"/>
              </a:rPr>
              <a:t>Edge locations and Amazon CloudFront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font-family-body)"/>
              </a:rPr>
              <a:t>The AWS Management Console, AWS CLI, and SDKs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font-family-body)"/>
              </a:rPr>
              <a:t>AWS Elastic Beanstalk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font-family-body)"/>
              </a:rPr>
              <a:t>AWS CloudFormation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40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A8EC-AA7E-5893-05C0-10232610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Region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FF5F4-C8D3-E1B1-08EC-4EA359F05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Region is a geographical area where AWS has data centers.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Four factors to check when  selecting a region </a:t>
            </a:r>
          </a:p>
          <a:p>
            <a:pPr lvl="1"/>
            <a:r>
              <a:rPr lang="en-US" dirty="0"/>
              <a:t>Compliance with data governance and legal requirements</a:t>
            </a:r>
            <a:endParaRPr lang="en-IN" dirty="0"/>
          </a:p>
          <a:p>
            <a:pPr lvl="1"/>
            <a:r>
              <a:rPr lang="en-IN" dirty="0"/>
              <a:t>Proximity to your customers (near to customer) </a:t>
            </a:r>
          </a:p>
          <a:p>
            <a:pPr lvl="1"/>
            <a:r>
              <a:rPr lang="en-US" dirty="0"/>
              <a:t>Available services within a Region</a:t>
            </a:r>
            <a:endParaRPr lang="en-IN" dirty="0"/>
          </a:p>
          <a:p>
            <a:pPr lvl="1"/>
            <a:r>
              <a:rPr lang="en-IN" dirty="0"/>
              <a:t>Pricing</a:t>
            </a:r>
          </a:p>
        </p:txBody>
      </p:sp>
    </p:spTree>
    <p:extLst>
      <p:ext uri="{BB962C8B-B14F-4D97-AF65-F5344CB8AC3E}">
        <p14:creationId xmlns:p14="http://schemas.microsoft.com/office/powerpoint/2010/main" val="375945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2674-63C8-CE27-5F03-7F7AEFEC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Availability Zones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D00B5-4FC8-EF84-9E48-EA784441A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single data center or a group of data centers within a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 Availability Zones are located tens of miles apart from each other. This is close enough to have low latency (the time between when content requested and received) between Availability Zones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if a disaster occurs in one part of the Region, they are distant enough to reduce the chance that multiple Availability Zones are affected.</a:t>
            </a:r>
            <a:endParaRPr lang="en-IN" dirty="0"/>
          </a:p>
        </p:txBody>
      </p:sp>
      <p:pic>
        <p:nvPicPr>
          <p:cNvPr id="1026" name="Picture 2" descr="N. California, Oregon, and GovCloud (US-West) are separate regions. Within the N. California region us-west-1, there are three Availability Zones (1a, 1b, and 1c), which each contain data centers.">
            <a:extLst>
              <a:ext uri="{FF2B5EF4-FFF2-40B4-BE49-F238E27FC236}">
                <a16:creationId xmlns:a16="http://schemas.microsoft.com/office/drawing/2014/main" id="{65397795-CD16-7F3A-39A5-D7A87A55A1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2017123"/>
            <a:ext cx="6172200" cy="281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61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4231-7B1B-4239-5ABD-3279F6606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font-family-head)"/>
              </a:rPr>
              <a:t>Edge locations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1B788-32DB-45E2-13C7-3F4266308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1108587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An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edge location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 is a site that Amazon CloudFront uses to store cached copies of your content closer to your customers for faster delivery.</a:t>
            </a:r>
            <a:endParaRPr lang="en-IN" dirty="0"/>
          </a:p>
        </p:txBody>
      </p:sp>
      <p:pic>
        <p:nvPicPr>
          <p:cNvPr id="2050" name="Picture 2" descr="Map of continents. EC2 instance in South America is cached in South Asia so customers in East Asia to have faster access.">
            <a:extLst>
              <a:ext uri="{FF2B5EF4-FFF2-40B4-BE49-F238E27FC236}">
                <a16:creationId xmlns:a16="http://schemas.microsoft.com/office/drawing/2014/main" id="{460BB4F9-5F3B-4419-76D2-9B5AA97B6C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846258"/>
            <a:ext cx="6172200" cy="31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BB0083-FF93-146C-BC54-EB00D80BDF96}"/>
              </a:ext>
            </a:extLst>
          </p:cNvPr>
          <p:cNvSpPr txBox="1"/>
          <p:nvPr/>
        </p:nvSpPr>
        <p:spPr>
          <a:xfrm>
            <a:off x="839788" y="3657600"/>
            <a:ext cx="357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kern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  <a:ea typeface="+mn-ea"/>
                <a:cs typeface="+mn-cs"/>
              </a:rPr>
              <a:t>Amazon CloudFront</a:t>
            </a:r>
            <a:endParaRPr lang="en-IN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303FF-9727-E818-A12F-190DEB1E5100}"/>
              </a:ext>
            </a:extLst>
          </p:cNvPr>
          <p:cNvSpPr txBox="1"/>
          <p:nvPr/>
        </p:nvSpPr>
        <p:spPr>
          <a:xfrm>
            <a:off x="836612" y="4242375"/>
            <a:ext cx="3382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speeds up distribution of your static and dynamic web content, such as .html, .</a:t>
            </a:r>
            <a:r>
              <a:rPr lang="en-US" dirty="0" err="1"/>
              <a:t>css</a:t>
            </a:r>
            <a:r>
              <a:rPr lang="en-US" dirty="0"/>
              <a:t>, .</a:t>
            </a:r>
            <a:r>
              <a:rPr lang="en-US" dirty="0" err="1"/>
              <a:t>js</a:t>
            </a:r>
            <a:r>
              <a:rPr lang="en-US" dirty="0"/>
              <a:t>, and image files, to your users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51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C7A5C7-4CEF-A9F5-BA23-815AD6EC4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Ways to interact with AWS services(API)</a:t>
            </a:r>
            <a:endParaRPr lang="en-IN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6AC9A-1C07-2724-57F6-C497EE875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IN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 AWS Management Console </a:t>
            </a:r>
            <a:r>
              <a:rPr lang="en-IN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  <a:sym typeface="Wingdings" panose="05000000000000000000" pitchFamily="2" charset="2"/>
              </a:rPr>
              <a:t>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web-based interface for accessing and managing AWS services (UI of web)</a:t>
            </a:r>
            <a:endParaRPr lang="en-IN" sz="140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Ember Display"/>
            </a:endParaRPr>
          </a:p>
          <a:p>
            <a:pPr>
              <a:lnSpc>
                <a:spcPct val="250000"/>
              </a:lnSpc>
            </a:pPr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AWS Command Line Interface (AWS CLI)</a:t>
            </a:r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  <a:sym typeface="Wingdings" panose="05000000000000000000" pitchFamily="2" charset="2"/>
              </a:rPr>
              <a:t>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 </a:t>
            </a:r>
            <a:r>
              <a:rPr lang="en-IN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command line </a:t>
            </a:r>
            <a:endParaRPr lang="en-US" sz="140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Ember Display"/>
            </a:endParaRPr>
          </a:p>
          <a:p>
            <a:pPr>
              <a:lnSpc>
                <a:spcPct val="250000"/>
              </a:lnSpc>
            </a:pPr>
            <a:r>
              <a:rPr lang="en-IN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software development kits (SDKs)</a:t>
            </a:r>
            <a:r>
              <a:rPr lang="en-IN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  <a:sym typeface="Wingdings" panose="05000000000000000000" pitchFamily="2" charset="2"/>
              </a:rPr>
              <a:t></a:t>
            </a:r>
            <a:r>
              <a:rPr lang="en-IN" sz="14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  <a:sym typeface="Wingdings" panose="05000000000000000000" pitchFamily="2" charset="2"/>
              </a:rPr>
              <a:t>code integrations of 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Ember Display"/>
                <a:sym typeface="Wingdings" panose="05000000000000000000" pitchFamily="2" charset="2"/>
              </a:rPr>
              <a:t>services (APIs)</a:t>
            </a:r>
            <a:endParaRPr lang="en-IN" i="0" dirty="0">
              <a:solidFill>
                <a:srgbClr val="000000"/>
              </a:solidFill>
              <a:effectLst/>
              <a:highlight>
                <a:srgbClr val="FFFFFF"/>
              </a:highlight>
              <a:latin typeface="Ember Display"/>
            </a:endParaRPr>
          </a:p>
          <a:p>
            <a:pPr marL="0" indent="0">
              <a:lnSpc>
                <a:spcPct val="2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69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F27D-A899-787E-B623-A43CC29B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AWS Elastic Beanstalk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48057-B844-30E2-FFCC-2B129FD35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Upload your code and Elastic Beanstalk automatically handles the deployment—from capacity provisioning, load balancing, and auto scaling to application health monitoring.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With </a:t>
            </a:r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AWS Elastic Beanstalk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, you </a:t>
            </a:r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provide code and configuration settings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, and Elastic Beanstalk deploys the resources necessary to perform the following tasks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Ember Display"/>
              </a:rPr>
              <a:t>It store the desired config as image which can be used for others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still giving you the visibility and control of the underlying resources. 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Ember Display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Ember Display"/>
              </a:rPr>
              <a:t>(server less )no need to manage server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Ember Display"/>
              </a:rPr>
              <a:t>Used for large code unlike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Ember Display"/>
              </a:rPr>
              <a:t>lamda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Ember Display"/>
              </a:rPr>
              <a:t> which is for small codes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6483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79499-DDD9-1DD6-641D-18287F71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AWS CloudFormation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7DF56-5FE9-27B8-0E52-E38E32FD2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You can treat your infrastructure as code.</a:t>
            </a:r>
          </a:p>
          <a:p>
            <a:r>
              <a:rPr lang="en-US" dirty="0"/>
              <a:t>You define your infrastructure (like servers, databases, and networks) in code using templates (written in</a:t>
            </a:r>
            <a:r>
              <a:rPr lang="en-US" b="1" dirty="0"/>
              <a:t> JSON or YAML</a:t>
            </a:r>
            <a:r>
              <a:rPr lang="en-US" dirty="0"/>
              <a:t>). CloudFormation then creates and configures those resources for you.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Ember Display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34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4641-4591-7E62-EB88-B336D479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AWS CloudFormation &amp; AWS Elastic Beanstalk difference (</a:t>
            </a:r>
            <a:r>
              <a:rPr lang="en-US" b="1" dirty="0" err="1"/>
              <a:t>chatGpt</a:t>
            </a:r>
            <a:r>
              <a:rPr lang="en-US" b="1" dirty="0"/>
              <a:t>)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660A-BBAC-CAF3-59F3-139DBF7C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AWS CloudFormation</a:t>
            </a:r>
            <a:r>
              <a:rPr lang="en-US" dirty="0"/>
              <a:t>:</a:t>
            </a:r>
          </a:p>
          <a:p>
            <a:r>
              <a:rPr lang="en-US" dirty="0"/>
              <a:t>   - **</a:t>
            </a:r>
            <a:r>
              <a:rPr lang="en-US" b="1" dirty="0"/>
              <a:t>Purpose</a:t>
            </a:r>
            <a:r>
              <a:rPr lang="en-US" dirty="0"/>
              <a:t>:** A service for automating the setup and management of AWS resources.</a:t>
            </a:r>
          </a:p>
          <a:p>
            <a:r>
              <a:rPr lang="en-US" dirty="0"/>
              <a:t>   - **</a:t>
            </a:r>
            <a:r>
              <a:rPr lang="en-US" b="1" dirty="0"/>
              <a:t>How</a:t>
            </a:r>
            <a:r>
              <a:rPr lang="en-US" dirty="0"/>
              <a:t> </a:t>
            </a:r>
            <a:r>
              <a:rPr lang="en-US" b="1" dirty="0"/>
              <a:t>it works</a:t>
            </a:r>
            <a:r>
              <a:rPr lang="en-US" dirty="0"/>
              <a:t>:** You define your infrastructure (like servers, databases, and networks) in code using templates (written in JSON or YAML). CloudFormation then creates and configures those resources for you.</a:t>
            </a:r>
          </a:p>
          <a:p>
            <a:r>
              <a:rPr lang="en-US" dirty="0"/>
              <a:t>   - **</a:t>
            </a:r>
            <a:r>
              <a:rPr lang="en-US" b="1" dirty="0"/>
              <a:t>Use case</a:t>
            </a:r>
            <a:r>
              <a:rPr lang="en-US" dirty="0"/>
              <a:t>:** Ideal for managing complex infrastructure setups and ensuring consistency across environments.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AWS Elastic Beanstalk</a:t>
            </a:r>
            <a:r>
              <a:rPr lang="en-US" dirty="0"/>
              <a:t>:</a:t>
            </a:r>
          </a:p>
          <a:p>
            <a:r>
              <a:rPr lang="en-US" dirty="0"/>
              <a:t>   - **</a:t>
            </a:r>
            <a:r>
              <a:rPr lang="en-US" b="1" dirty="0"/>
              <a:t>Purpose</a:t>
            </a:r>
            <a:r>
              <a:rPr lang="en-US" dirty="0"/>
              <a:t>:** A platform as a service (PaaS) for deploying and managing applications.</a:t>
            </a:r>
          </a:p>
          <a:p>
            <a:r>
              <a:rPr lang="en-US" dirty="0"/>
              <a:t>   - **</a:t>
            </a:r>
            <a:r>
              <a:rPr lang="en-US" b="1" dirty="0"/>
              <a:t>How it works</a:t>
            </a:r>
            <a:r>
              <a:rPr lang="en-US" dirty="0"/>
              <a:t>:** You upload your application code, and Elastic Beanstalk automatically handles the deployment, including provisioning resources like servers, load balancers, and scaling.</a:t>
            </a:r>
          </a:p>
          <a:p>
            <a:r>
              <a:rPr lang="en-US" dirty="0"/>
              <a:t>   - **</a:t>
            </a:r>
            <a:r>
              <a:rPr lang="en-US" b="1" dirty="0"/>
              <a:t>Use case</a:t>
            </a:r>
            <a:r>
              <a:rPr lang="en-US" dirty="0"/>
              <a:t>:** Perfect for quickly deploying and managing applications without worrying about the underlying infrastructure details.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In summary:</a:t>
            </a:r>
          </a:p>
          <a:p>
            <a:r>
              <a:rPr lang="en-US" dirty="0"/>
              <a:t>- **</a:t>
            </a:r>
            <a:r>
              <a:rPr lang="en-US" b="1" dirty="0"/>
              <a:t>CloudFormation</a:t>
            </a:r>
            <a:r>
              <a:rPr lang="en-US" dirty="0"/>
              <a:t>** is like an architect designing and constructing a building based on blueprints (templates) for complex and detailed setups.</a:t>
            </a:r>
          </a:p>
          <a:p>
            <a:r>
              <a:rPr lang="en-US" dirty="0"/>
              <a:t>- **</a:t>
            </a:r>
            <a:r>
              <a:rPr lang="en-US" b="1" dirty="0"/>
              <a:t>Elastic Beanstalk</a:t>
            </a:r>
            <a:r>
              <a:rPr lang="en-US" dirty="0"/>
              <a:t>** is like a ready-to-move-in apartment where you just bring your belongings (code), and everything else is taken care of for you.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302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649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Ember Display</vt:lpstr>
      <vt:lpstr>var(--font-family-body)</vt:lpstr>
      <vt:lpstr>var(--font-family-head)</vt:lpstr>
      <vt:lpstr>Office Theme</vt:lpstr>
      <vt:lpstr>Global Infrastructure and Reliability</vt:lpstr>
      <vt:lpstr>Index </vt:lpstr>
      <vt:lpstr>Region</vt:lpstr>
      <vt:lpstr>Availability Zones</vt:lpstr>
      <vt:lpstr>Edge locations</vt:lpstr>
      <vt:lpstr>Ways to interact with AWS services(API)</vt:lpstr>
      <vt:lpstr>AWS Elastic Beanstalk</vt:lpstr>
      <vt:lpstr>AWS CloudFormation</vt:lpstr>
      <vt:lpstr>AWS CloudFormation &amp; AWS Elastic Beanstalk difference (chatGpt)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taufic aksa</dc:creator>
  <cp:lastModifiedBy>taufic aksa</cp:lastModifiedBy>
  <cp:revision>1</cp:revision>
  <dcterms:created xsi:type="dcterms:W3CDTF">2024-06-13T13:22:45Z</dcterms:created>
  <dcterms:modified xsi:type="dcterms:W3CDTF">2024-06-13T14:09:52Z</dcterms:modified>
</cp:coreProperties>
</file>