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93CD5-0A03-4EFA-ABD0-57E0D78A66E1}" v="36" dt="2024-06-13T14:52:56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ufic aksa" userId="90b6d28040624ae0" providerId="LiveId" clId="{CC193CD5-0A03-4EFA-ABD0-57E0D78A66E1}"/>
    <pc:docChg chg="undo custSel addSld modSld">
      <pc:chgData name="taufic aksa" userId="90b6d28040624ae0" providerId="LiveId" clId="{CC193CD5-0A03-4EFA-ABD0-57E0D78A66E1}" dt="2024-06-13T14:56:22.286" v="537" actId="5793"/>
      <pc:docMkLst>
        <pc:docMk/>
      </pc:docMkLst>
      <pc:sldChg chg="modSp new mod">
        <pc:chgData name="taufic aksa" userId="90b6d28040624ae0" providerId="LiveId" clId="{CC193CD5-0A03-4EFA-ABD0-57E0D78A66E1}" dt="2024-06-13T14:19:22.024" v="60" actId="27636"/>
        <pc:sldMkLst>
          <pc:docMk/>
          <pc:sldMk cId="1399938320" sldId="256"/>
        </pc:sldMkLst>
        <pc:spChg chg="mod">
          <ac:chgData name="taufic aksa" userId="90b6d28040624ae0" providerId="LiveId" clId="{CC193CD5-0A03-4EFA-ABD0-57E0D78A66E1}" dt="2024-06-13T14:12:42.906" v="2" actId="113"/>
          <ac:spMkLst>
            <pc:docMk/>
            <pc:sldMk cId="1399938320" sldId="256"/>
            <ac:spMk id="2" creationId="{BEC3DC28-2104-AD37-6527-8DC97FAD812A}"/>
          </ac:spMkLst>
        </pc:spChg>
        <pc:spChg chg="mod">
          <ac:chgData name="taufic aksa" userId="90b6d28040624ae0" providerId="LiveId" clId="{CC193CD5-0A03-4EFA-ABD0-57E0D78A66E1}" dt="2024-06-13T14:19:22.024" v="60" actId="27636"/>
          <ac:spMkLst>
            <pc:docMk/>
            <pc:sldMk cId="1399938320" sldId="256"/>
            <ac:spMk id="3" creationId="{6F57B068-DA1F-CB8F-6669-DE77E30BF6A5}"/>
          </ac:spMkLst>
        </pc:spChg>
      </pc:sldChg>
      <pc:sldChg chg="modSp new mod">
        <pc:chgData name="taufic aksa" userId="90b6d28040624ae0" providerId="LiveId" clId="{CC193CD5-0A03-4EFA-ABD0-57E0D78A66E1}" dt="2024-06-13T14:19:10.697" v="54" actId="20577"/>
        <pc:sldMkLst>
          <pc:docMk/>
          <pc:sldMk cId="2732360717" sldId="257"/>
        </pc:sldMkLst>
        <pc:spChg chg="mod">
          <ac:chgData name="taufic aksa" userId="90b6d28040624ae0" providerId="LiveId" clId="{CC193CD5-0A03-4EFA-ABD0-57E0D78A66E1}" dt="2024-06-13T14:15:46.652" v="26" actId="113"/>
          <ac:spMkLst>
            <pc:docMk/>
            <pc:sldMk cId="2732360717" sldId="257"/>
            <ac:spMk id="2" creationId="{88E5D7B6-E82A-EA49-708E-0DB68866D3A5}"/>
          </ac:spMkLst>
        </pc:spChg>
        <pc:spChg chg="mod">
          <ac:chgData name="taufic aksa" userId="90b6d28040624ae0" providerId="LiveId" clId="{CC193CD5-0A03-4EFA-ABD0-57E0D78A66E1}" dt="2024-06-13T14:19:10.697" v="54" actId="20577"/>
          <ac:spMkLst>
            <pc:docMk/>
            <pc:sldMk cId="2732360717" sldId="257"/>
            <ac:spMk id="3" creationId="{AB033ACB-3E23-E4C8-EED1-BA4578A10C9B}"/>
          </ac:spMkLst>
        </pc:spChg>
      </pc:sldChg>
      <pc:sldChg chg="addSp delSp modSp new mod">
        <pc:chgData name="taufic aksa" userId="90b6d28040624ae0" providerId="LiveId" clId="{CC193CD5-0A03-4EFA-ABD0-57E0D78A66E1}" dt="2024-06-13T14:22:58.772" v="68" actId="115"/>
        <pc:sldMkLst>
          <pc:docMk/>
          <pc:sldMk cId="1884356126" sldId="258"/>
        </pc:sldMkLst>
        <pc:spChg chg="mod">
          <ac:chgData name="taufic aksa" userId="90b6d28040624ae0" providerId="LiveId" clId="{CC193CD5-0A03-4EFA-ABD0-57E0D78A66E1}" dt="2024-06-13T14:22:58.772" v="68" actId="115"/>
          <ac:spMkLst>
            <pc:docMk/>
            <pc:sldMk cId="1884356126" sldId="258"/>
            <ac:spMk id="2" creationId="{E1331E1B-1546-5DE5-DB7C-FF8EEB8C5047}"/>
          </ac:spMkLst>
        </pc:spChg>
        <pc:spChg chg="del">
          <ac:chgData name="taufic aksa" userId="90b6d28040624ae0" providerId="LiveId" clId="{CC193CD5-0A03-4EFA-ABD0-57E0D78A66E1}" dt="2024-06-13T14:21:54.587" v="62"/>
          <ac:spMkLst>
            <pc:docMk/>
            <pc:sldMk cId="1884356126" sldId="258"/>
            <ac:spMk id="3" creationId="{F5836103-DF7F-0213-18F8-7493845C6EF4}"/>
          </ac:spMkLst>
        </pc:spChg>
        <pc:spChg chg="add del mod">
          <ac:chgData name="taufic aksa" userId="90b6d28040624ae0" providerId="LiveId" clId="{CC193CD5-0A03-4EFA-ABD0-57E0D78A66E1}" dt="2024-06-13T14:22:01.025" v="63"/>
          <ac:spMkLst>
            <pc:docMk/>
            <pc:sldMk cId="1884356126" sldId="258"/>
            <ac:spMk id="4" creationId="{F14DC02B-892C-32D4-79C5-24382E4B4699}"/>
          </ac:spMkLst>
        </pc:spChg>
        <pc:picChg chg="add mod">
          <ac:chgData name="taufic aksa" userId="90b6d28040624ae0" providerId="LiveId" clId="{CC193CD5-0A03-4EFA-ABD0-57E0D78A66E1}" dt="2024-06-13T14:22:01.025" v="63"/>
          <ac:picMkLst>
            <pc:docMk/>
            <pc:sldMk cId="1884356126" sldId="258"/>
            <ac:picMk id="1028" creationId="{4AF18460-AC4B-F7D5-23C0-0FC5AF18B8FA}"/>
          </ac:picMkLst>
        </pc:picChg>
      </pc:sldChg>
      <pc:sldChg chg="addSp delSp modSp new mod">
        <pc:chgData name="taufic aksa" userId="90b6d28040624ae0" providerId="LiveId" clId="{CC193CD5-0A03-4EFA-ABD0-57E0D78A66E1}" dt="2024-06-13T14:43:33.735" v="445"/>
        <pc:sldMkLst>
          <pc:docMk/>
          <pc:sldMk cId="2638266173" sldId="259"/>
        </pc:sldMkLst>
        <pc:spChg chg="mod">
          <ac:chgData name="taufic aksa" userId="90b6d28040624ae0" providerId="LiveId" clId="{CC193CD5-0A03-4EFA-ABD0-57E0D78A66E1}" dt="2024-06-13T14:23:13.187" v="92" actId="113"/>
          <ac:spMkLst>
            <pc:docMk/>
            <pc:sldMk cId="2638266173" sldId="259"/>
            <ac:spMk id="2" creationId="{A0141CFD-0407-02A6-8E40-F64BE177EB20}"/>
          </ac:spMkLst>
        </pc:spChg>
        <pc:spChg chg="del">
          <ac:chgData name="taufic aksa" userId="90b6d28040624ae0" providerId="LiveId" clId="{CC193CD5-0A03-4EFA-ABD0-57E0D78A66E1}" dt="2024-06-13T14:23:25.841" v="93" actId="22"/>
          <ac:spMkLst>
            <pc:docMk/>
            <pc:sldMk cId="2638266173" sldId="259"/>
            <ac:spMk id="3" creationId="{8B05EA28-E2EB-1F78-7DDF-5DF1B5E39003}"/>
          </ac:spMkLst>
        </pc:spChg>
        <pc:spChg chg="add del mod">
          <ac:chgData name="taufic aksa" userId="90b6d28040624ae0" providerId="LiveId" clId="{CC193CD5-0A03-4EFA-ABD0-57E0D78A66E1}" dt="2024-06-13T14:43:33.735" v="445"/>
          <ac:spMkLst>
            <pc:docMk/>
            <pc:sldMk cId="2638266173" sldId="259"/>
            <ac:spMk id="7" creationId="{41D89ACD-713E-07F0-338E-A71A87E29F2C}"/>
          </ac:spMkLst>
        </pc:spChg>
        <pc:picChg chg="add del mod ord">
          <ac:chgData name="taufic aksa" userId="90b6d28040624ae0" providerId="LiveId" clId="{CC193CD5-0A03-4EFA-ABD0-57E0D78A66E1}" dt="2024-06-13T14:43:29.042" v="443" actId="478"/>
          <ac:picMkLst>
            <pc:docMk/>
            <pc:sldMk cId="2638266173" sldId="259"/>
            <ac:picMk id="5" creationId="{7A01C667-CF8B-E498-AAAE-6AECED1B6001}"/>
          </ac:picMkLst>
        </pc:picChg>
        <pc:picChg chg="add">
          <ac:chgData name="taufic aksa" userId="90b6d28040624ae0" providerId="LiveId" clId="{CC193CD5-0A03-4EFA-ABD0-57E0D78A66E1}" dt="2024-06-13T14:43:26.392" v="442"/>
          <ac:picMkLst>
            <pc:docMk/>
            <pc:sldMk cId="2638266173" sldId="259"/>
            <ac:picMk id="3074" creationId="{1A80C8D6-1514-EDDC-6213-47E650CE4C47}"/>
          </ac:picMkLst>
        </pc:picChg>
        <pc:picChg chg="add">
          <ac:chgData name="taufic aksa" userId="90b6d28040624ae0" providerId="LiveId" clId="{CC193CD5-0A03-4EFA-ABD0-57E0D78A66E1}" dt="2024-06-13T14:43:29.764" v="444"/>
          <ac:picMkLst>
            <pc:docMk/>
            <pc:sldMk cId="2638266173" sldId="259"/>
            <ac:picMk id="3076" creationId="{7D48F3ED-E574-5A2C-4544-A1FB9D853617}"/>
          </ac:picMkLst>
        </pc:picChg>
        <pc:picChg chg="add mod">
          <ac:chgData name="taufic aksa" userId="90b6d28040624ae0" providerId="LiveId" clId="{CC193CD5-0A03-4EFA-ABD0-57E0D78A66E1}" dt="2024-06-13T14:43:33.735" v="445"/>
          <ac:picMkLst>
            <pc:docMk/>
            <pc:sldMk cId="2638266173" sldId="259"/>
            <ac:picMk id="3078" creationId="{D51C10CF-421B-CDCF-C5B2-E550D6F7D185}"/>
          </ac:picMkLst>
        </pc:picChg>
      </pc:sldChg>
      <pc:sldChg chg="addSp delSp modSp new mod modClrScheme chgLayout">
        <pc:chgData name="taufic aksa" userId="90b6d28040624ae0" providerId="LiveId" clId="{CC193CD5-0A03-4EFA-ABD0-57E0D78A66E1}" dt="2024-06-13T14:54:00.913" v="531"/>
        <pc:sldMkLst>
          <pc:docMk/>
          <pc:sldMk cId="1626375225" sldId="260"/>
        </pc:sldMkLst>
        <pc:spChg chg="mod ord">
          <ac:chgData name="taufic aksa" userId="90b6d28040624ae0" providerId="LiveId" clId="{CC193CD5-0A03-4EFA-ABD0-57E0D78A66E1}" dt="2024-06-13T14:24:59.969" v="116" actId="20577"/>
          <ac:spMkLst>
            <pc:docMk/>
            <pc:sldMk cId="1626375225" sldId="260"/>
            <ac:spMk id="2" creationId="{0F125386-B9B3-4591-6616-6A13836350CB}"/>
          </ac:spMkLst>
        </pc:spChg>
        <pc:spChg chg="del mod ord">
          <ac:chgData name="taufic aksa" userId="90b6d28040624ae0" providerId="LiveId" clId="{CC193CD5-0A03-4EFA-ABD0-57E0D78A66E1}" dt="2024-06-13T14:24:05.750" v="97" actId="700"/>
          <ac:spMkLst>
            <pc:docMk/>
            <pc:sldMk cId="1626375225" sldId="260"/>
            <ac:spMk id="3" creationId="{1B28CCBC-7AA2-7DA9-31E1-CBCBD42BF6CE}"/>
          </ac:spMkLst>
        </pc:spChg>
        <pc:spChg chg="add del mod ord">
          <ac:chgData name="taufic aksa" userId="90b6d28040624ae0" providerId="LiveId" clId="{CC193CD5-0A03-4EFA-ABD0-57E0D78A66E1}" dt="2024-06-13T14:24:28.673" v="100" actId="700"/>
          <ac:spMkLst>
            <pc:docMk/>
            <pc:sldMk cId="1626375225" sldId="260"/>
            <ac:spMk id="4" creationId="{9CFC7087-988D-3886-DEDF-2ECBCA6D2FA7}"/>
          </ac:spMkLst>
        </pc:spChg>
        <pc:spChg chg="add del mod ord">
          <ac:chgData name="taufic aksa" userId="90b6d28040624ae0" providerId="LiveId" clId="{CC193CD5-0A03-4EFA-ABD0-57E0D78A66E1}" dt="2024-06-13T14:24:28.673" v="100" actId="700"/>
          <ac:spMkLst>
            <pc:docMk/>
            <pc:sldMk cId="1626375225" sldId="260"/>
            <ac:spMk id="5" creationId="{783669E7-30A0-723B-47D1-79CD736EE4FD}"/>
          </ac:spMkLst>
        </pc:spChg>
        <pc:spChg chg="add del mod ord">
          <ac:chgData name="taufic aksa" userId="90b6d28040624ae0" providerId="LiveId" clId="{CC193CD5-0A03-4EFA-ABD0-57E0D78A66E1}" dt="2024-06-13T14:24:30.819" v="101"/>
          <ac:spMkLst>
            <pc:docMk/>
            <pc:sldMk cId="1626375225" sldId="260"/>
            <ac:spMk id="6" creationId="{97D5E2D4-8CF6-A559-F9A2-E39C8A377079}"/>
          </ac:spMkLst>
        </pc:spChg>
        <pc:spChg chg="add mod ord">
          <ac:chgData name="taufic aksa" userId="90b6d28040624ae0" providerId="LiveId" clId="{CC193CD5-0A03-4EFA-ABD0-57E0D78A66E1}" dt="2024-06-13T14:54:00.913" v="531"/>
          <ac:spMkLst>
            <pc:docMk/>
            <pc:sldMk cId="1626375225" sldId="260"/>
            <ac:spMk id="7" creationId="{2886D274-9895-63DB-DE08-00325FD9130C}"/>
          </ac:spMkLst>
        </pc:spChg>
        <pc:picChg chg="add mod">
          <ac:chgData name="taufic aksa" userId="90b6d28040624ae0" providerId="LiveId" clId="{CC193CD5-0A03-4EFA-ABD0-57E0D78A66E1}" dt="2024-06-13T14:24:24.022" v="99"/>
          <ac:picMkLst>
            <pc:docMk/>
            <pc:sldMk cId="1626375225" sldId="260"/>
            <ac:picMk id="2050" creationId="{5AF992AB-31FE-7B4E-CED8-388A9D3C924B}"/>
          </ac:picMkLst>
        </pc:picChg>
        <pc:picChg chg="add mod">
          <ac:chgData name="taufic aksa" userId="90b6d28040624ae0" providerId="LiveId" clId="{CC193CD5-0A03-4EFA-ABD0-57E0D78A66E1}" dt="2024-06-13T14:24:30.819" v="101"/>
          <ac:picMkLst>
            <pc:docMk/>
            <pc:sldMk cId="1626375225" sldId="260"/>
            <ac:picMk id="2052" creationId="{7542DC5A-8A8D-5197-36DA-F77F8972F2AF}"/>
          </ac:picMkLst>
        </pc:picChg>
      </pc:sldChg>
      <pc:sldChg chg="addSp delSp modSp new mod modClrScheme chgLayout">
        <pc:chgData name="taufic aksa" userId="90b6d28040624ae0" providerId="LiveId" clId="{CC193CD5-0A03-4EFA-ABD0-57E0D78A66E1}" dt="2024-06-13T14:48:25.965" v="514" actId="1076"/>
        <pc:sldMkLst>
          <pc:docMk/>
          <pc:sldMk cId="284121078" sldId="261"/>
        </pc:sldMkLst>
        <pc:spChg chg="del mod ord">
          <ac:chgData name="taufic aksa" userId="90b6d28040624ae0" providerId="LiveId" clId="{CC193CD5-0A03-4EFA-ABD0-57E0D78A66E1}" dt="2024-06-13T14:43:53.122" v="446" actId="700"/>
          <ac:spMkLst>
            <pc:docMk/>
            <pc:sldMk cId="284121078" sldId="261"/>
            <ac:spMk id="2" creationId="{800F65AF-1298-B46F-3DBD-E83B7599363C}"/>
          </ac:spMkLst>
        </pc:spChg>
        <pc:spChg chg="del mod ord">
          <ac:chgData name="taufic aksa" userId="90b6d28040624ae0" providerId="LiveId" clId="{CC193CD5-0A03-4EFA-ABD0-57E0D78A66E1}" dt="2024-06-13T14:43:53.122" v="446" actId="700"/>
          <ac:spMkLst>
            <pc:docMk/>
            <pc:sldMk cId="284121078" sldId="261"/>
            <ac:spMk id="3" creationId="{ACEB42A9-EF29-CECF-BC63-FF4C341B7D46}"/>
          </ac:spMkLst>
        </pc:spChg>
        <pc:spChg chg="del">
          <ac:chgData name="taufic aksa" userId="90b6d28040624ae0" providerId="LiveId" clId="{CC193CD5-0A03-4EFA-ABD0-57E0D78A66E1}" dt="2024-06-13T14:43:53.122" v="446" actId="700"/>
          <ac:spMkLst>
            <pc:docMk/>
            <pc:sldMk cId="284121078" sldId="261"/>
            <ac:spMk id="4" creationId="{4C55DCDF-7961-96ED-0ACA-E1870C7759C6}"/>
          </ac:spMkLst>
        </pc:spChg>
        <pc:spChg chg="add mod ord">
          <ac:chgData name="taufic aksa" userId="90b6d28040624ae0" providerId="LiveId" clId="{CC193CD5-0A03-4EFA-ABD0-57E0D78A66E1}" dt="2024-06-13T14:45:49.727" v="491" actId="700"/>
          <ac:spMkLst>
            <pc:docMk/>
            <pc:sldMk cId="284121078" sldId="261"/>
            <ac:spMk id="5" creationId="{55C90EEA-A5DA-A52D-B756-7C501B144B77}"/>
          </ac:spMkLst>
        </pc:spChg>
        <pc:spChg chg="add mod ord">
          <ac:chgData name="taufic aksa" userId="90b6d28040624ae0" providerId="LiveId" clId="{CC193CD5-0A03-4EFA-ABD0-57E0D78A66E1}" dt="2024-06-13T14:48:19.950" v="513"/>
          <ac:spMkLst>
            <pc:docMk/>
            <pc:sldMk cId="284121078" sldId="261"/>
            <ac:spMk id="6" creationId="{0A66E09A-3F1B-8402-F69C-8EFE43CF90F4}"/>
          </ac:spMkLst>
        </pc:spChg>
        <pc:picChg chg="add mod">
          <ac:chgData name="taufic aksa" userId="90b6d28040624ae0" providerId="LiveId" clId="{CC193CD5-0A03-4EFA-ABD0-57E0D78A66E1}" dt="2024-06-13T14:44:47.834" v="455" actId="14100"/>
          <ac:picMkLst>
            <pc:docMk/>
            <pc:sldMk cId="284121078" sldId="261"/>
            <ac:picMk id="4098" creationId="{9D80469E-1F74-84D1-8FF7-F80B4BA00506}"/>
          </ac:picMkLst>
        </pc:picChg>
        <pc:picChg chg="add mod">
          <ac:chgData name="taufic aksa" userId="90b6d28040624ae0" providerId="LiveId" clId="{CC193CD5-0A03-4EFA-ABD0-57E0D78A66E1}" dt="2024-06-13T14:48:25.965" v="514" actId="1076"/>
          <ac:picMkLst>
            <pc:docMk/>
            <pc:sldMk cId="284121078" sldId="261"/>
            <ac:picMk id="4100" creationId="{E453275A-E617-9CE7-E8CC-67E9D5165A1F}"/>
          </ac:picMkLst>
        </pc:picChg>
      </pc:sldChg>
      <pc:sldChg chg="addSp modSp new mod">
        <pc:chgData name="taufic aksa" userId="90b6d28040624ae0" providerId="LiveId" clId="{CC193CD5-0A03-4EFA-ABD0-57E0D78A66E1}" dt="2024-06-13T14:47:45.176" v="511"/>
        <pc:sldMkLst>
          <pc:docMk/>
          <pc:sldMk cId="1871620697" sldId="262"/>
        </pc:sldMkLst>
        <pc:spChg chg="mod">
          <ac:chgData name="taufic aksa" userId="90b6d28040624ae0" providerId="LiveId" clId="{CC193CD5-0A03-4EFA-ABD0-57E0D78A66E1}" dt="2024-06-13T14:46:14.880" v="498" actId="115"/>
          <ac:spMkLst>
            <pc:docMk/>
            <pc:sldMk cId="1871620697" sldId="262"/>
            <ac:spMk id="2" creationId="{BCADB863-76F5-BD64-F54C-BFD3658928CE}"/>
          </ac:spMkLst>
        </pc:spChg>
        <pc:spChg chg="mod">
          <ac:chgData name="taufic aksa" userId="90b6d28040624ae0" providerId="LiveId" clId="{CC193CD5-0A03-4EFA-ABD0-57E0D78A66E1}" dt="2024-06-13T14:47:45.176" v="511"/>
          <ac:spMkLst>
            <pc:docMk/>
            <pc:sldMk cId="1871620697" sldId="262"/>
            <ac:spMk id="3" creationId="{901CC6D5-556C-7F91-9DD7-DAA69051A061}"/>
          </ac:spMkLst>
        </pc:spChg>
        <pc:picChg chg="add mod">
          <ac:chgData name="taufic aksa" userId="90b6d28040624ae0" providerId="LiveId" clId="{CC193CD5-0A03-4EFA-ABD0-57E0D78A66E1}" dt="2024-06-13T14:47:23.959" v="509" actId="1076"/>
          <ac:picMkLst>
            <pc:docMk/>
            <pc:sldMk cId="1871620697" sldId="262"/>
            <ac:picMk id="5122" creationId="{DCB90677-ECCA-08C2-2BBC-7E048920A82B}"/>
          </ac:picMkLst>
        </pc:picChg>
      </pc:sldChg>
      <pc:sldChg chg="delSp modSp new mod modClrScheme chgLayout">
        <pc:chgData name="taufic aksa" userId="90b6d28040624ae0" providerId="LiveId" clId="{CC193CD5-0A03-4EFA-ABD0-57E0D78A66E1}" dt="2024-06-13T14:49:22.086" v="522" actId="700"/>
        <pc:sldMkLst>
          <pc:docMk/>
          <pc:sldMk cId="3279728015" sldId="263"/>
        </pc:sldMkLst>
        <pc:spChg chg="mod ord">
          <ac:chgData name="taufic aksa" userId="90b6d28040624ae0" providerId="LiveId" clId="{CC193CD5-0A03-4EFA-ABD0-57E0D78A66E1}" dt="2024-06-13T14:49:22.086" v="522" actId="700"/>
          <ac:spMkLst>
            <pc:docMk/>
            <pc:sldMk cId="3279728015" sldId="263"/>
            <ac:spMk id="2" creationId="{D51F9BE4-9406-5D5E-2A1E-F2FE89B8D5D1}"/>
          </ac:spMkLst>
        </pc:spChg>
        <pc:spChg chg="del mod ord">
          <ac:chgData name="taufic aksa" userId="90b6d28040624ae0" providerId="LiveId" clId="{CC193CD5-0A03-4EFA-ABD0-57E0D78A66E1}" dt="2024-06-13T14:49:22.086" v="522" actId="700"/>
          <ac:spMkLst>
            <pc:docMk/>
            <pc:sldMk cId="3279728015" sldId="263"/>
            <ac:spMk id="3" creationId="{55712D68-3F00-6F47-DF8E-D6826263DA0E}"/>
          </ac:spMkLst>
        </pc:spChg>
        <pc:spChg chg="mod ord">
          <ac:chgData name="taufic aksa" userId="90b6d28040624ae0" providerId="LiveId" clId="{CC193CD5-0A03-4EFA-ABD0-57E0D78A66E1}" dt="2024-06-13T14:49:22.086" v="522" actId="700"/>
          <ac:spMkLst>
            <pc:docMk/>
            <pc:sldMk cId="3279728015" sldId="263"/>
            <ac:spMk id="4" creationId="{DBC9EF87-CEE4-14F8-E08E-9B05E53FFF74}"/>
          </ac:spMkLst>
        </pc:spChg>
      </pc:sldChg>
      <pc:sldChg chg="addSp delSp new mod modClrScheme chgLayout">
        <pc:chgData name="taufic aksa" userId="90b6d28040624ae0" providerId="LiveId" clId="{CC193CD5-0A03-4EFA-ABD0-57E0D78A66E1}" dt="2024-06-13T14:52:56.060" v="525"/>
        <pc:sldMkLst>
          <pc:docMk/>
          <pc:sldMk cId="2959439578" sldId="264"/>
        </pc:sldMkLst>
        <pc:spChg chg="del">
          <ac:chgData name="taufic aksa" userId="90b6d28040624ae0" providerId="LiveId" clId="{CC193CD5-0A03-4EFA-ABD0-57E0D78A66E1}" dt="2024-06-13T14:52:54.887" v="524" actId="700"/>
          <ac:spMkLst>
            <pc:docMk/>
            <pc:sldMk cId="2959439578" sldId="264"/>
            <ac:spMk id="2" creationId="{A722A131-FAAF-2C91-BD73-21F8508FB0D7}"/>
          </ac:spMkLst>
        </pc:spChg>
        <pc:spChg chg="del">
          <ac:chgData name="taufic aksa" userId="90b6d28040624ae0" providerId="LiveId" clId="{CC193CD5-0A03-4EFA-ABD0-57E0D78A66E1}" dt="2024-06-13T14:52:54.887" v="524" actId="700"/>
          <ac:spMkLst>
            <pc:docMk/>
            <pc:sldMk cId="2959439578" sldId="264"/>
            <ac:spMk id="3" creationId="{FF1ADACA-0ED2-FA0E-52FA-A9C630E5FA94}"/>
          </ac:spMkLst>
        </pc:spChg>
        <pc:picChg chg="add">
          <ac:chgData name="taufic aksa" userId="90b6d28040624ae0" providerId="LiveId" clId="{CC193CD5-0A03-4EFA-ABD0-57E0D78A66E1}" dt="2024-06-13T14:52:56.060" v="525"/>
          <ac:picMkLst>
            <pc:docMk/>
            <pc:sldMk cId="2959439578" sldId="264"/>
            <ac:picMk id="6146" creationId="{B740A9DA-DEB0-DB3F-D8A7-ACFFAD60C208}"/>
          </ac:picMkLst>
        </pc:picChg>
      </pc:sldChg>
      <pc:sldChg chg="addSp modSp new mod modClrScheme chgLayout">
        <pc:chgData name="taufic aksa" userId="90b6d28040624ae0" providerId="LiveId" clId="{CC193CD5-0A03-4EFA-ABD0-57E0D78A66E1}" dt="2024-06-13T14:56:22.286" v="537" actId="5793"/>
        <pc:sldMkLst>
          <pc:docMk/>
          <pc:sldMk cId="2141066828" sldId="265"/>
        </pc:sldMkLst>
        <pc:spChg chg="add mod">
          <ac:chgData name="taufic aksa" userId="90b6d28040624ae0" providerId="LiveId" clId="{CC193CD5-0A03-4EFA-ABD0-57E0D78A66E1}" dt="2024-06-13T14:53:09.229" v="529" actId="115"/>
          <ac:spMkLst>
            <pc:docMk/>
            <pc:sldMk cId="2141066828" sldId="265"/>
            <ac:spMk id="2" creationId="{3943F3BB-AB0F-7F18-88DC-B3BCD56AA087}"/>
          </ac:spMkLst>
        </pc:spChg>
        <pc:spChg chg="add mod">
          <ac:chgData name="taufic aksa" userId="90b6d28040624ae0" providerId="LiveId" clId="{CC193CD5-0A03-4EFA-ABD0-57E0D78A66E1}" dt="2024-06-13T14:56:22.286" v="537" actId="5793"/>
          <ac:spMkLst>
            <pc:docMk/>
            <pc:sldMk cId="2141066828" sldId="265"/>
            <ac:spMk id="3" creationId="{F31D2EF0-E00B-52AC-AD87-7BF40A812F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C943-E16C-1A8A-CD87-FD5508B7C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78BA4-F38D-9164-E81F-6BA5FD02E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F486-9AC4-617D-2100-0B0BB187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2F56-9DBA-B29B-7D92-99FE2F6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A4D63-784F-A85B-2F47-5824BC04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5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F221-2377-2D94-CBD9-BE73A740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24034-60B7-5637-ADB0-D0507002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F444-AA22-8B4F-35DC-F63A786C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09A6-DD50-B824-FB52-6A108D3C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428F-9A8D-CD6D-C442-7CDCF275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3E6A5-CD53-8B22-D820-920AD3072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C61AC-EF58-9197-2DA2-EBC85670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6843-4C22-B8BB-D64D-D3E688F4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0652-295D-66F2-8795-D8DC7AE0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F060-37CC-F89C-20D6-2549A0C3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4C07-7B20-79FA-F1B0-4A612CC8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A709-6E22-4A3D-F5F2-E6F381C4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9A6F-E11F-497B-C38C-A0BECDD9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E3BE-5DA5-A6B8-0240-71753048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3939-F997-5712-4B3E-12D1619D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4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18DC-5645-24FB-2F7F-2C016F7D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8F85-66E2-9573-2AC7-8A7D9E39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17A4E-7336-9632-5082-08CA4C15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20B0-AA7A-F903-73AC-E2BE6211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F258-B233-5745-C033-FE1DC257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9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3E24-48C5-CE47-4824-07892A94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9656-40E8-E665-365F-685043C93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3508-D111-2316-DB3E-2C650A1B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19BC7-C0E9-BAE8-6E75-8A3FFF5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E4411-7D29-1B0E-6A74-44EDFFC5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9419E-F2DD-D011-CED9-762AAAEE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3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9304-8129-73F1-31C5-FD2D61B1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00C8-D704-A593-50BF-AA89286A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4BCEF-ADFE-334F-E1FB-7CA1234E7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21751-2B74-59B0-3916-3162C88DD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FFC4B-D0C0-474D-6CA3-B5754E33B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55A31-E388-201C-0D59-86284672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21A94-B16A-6C55-0106-5AE8F465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EC337-C9B6-AB2C-207C-720543D0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4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06B1-E732-C984-F182-BBD2F03B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621A0-550B-F887-DD69-F555529A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C71E5-06C0-741B-B94F-78C65085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A0218-0066-A3C7-02E0-21F1F65D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9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AE83D-CC34-0355-263E-897A7E4C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02AF6-4B49-9A23-78AB-51C64F4D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85D60-E827-80F3-1991-4508E16B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6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7249-04D7-1708-555B-4A1C5399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EAAE-4961-6EC5-17E7-4D6E6372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5CB40-CE24-3258-F9C4-48C6DEB5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ADED2-6EB4-2A99-CB52-7AC27042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D7EB0-6C6E-62FB-FE30-A63E93B8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3F392-292F-A2AE-6682-36DF36C5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9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EFEA-1E79-0556-3B6B-4D76349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D9D8A-E8DC-4E3D-7D52-4235FC31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662B-9414-0E1E-8F04-94032C89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C879-8CF2-1735-C9D1-A7F6F170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42BC-2C36-2211-872E-34F30EE2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0B32-6EAF-0360-C9EA-826B6736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E73C8-68BD-E66A-E997-54A8D88F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27EE-E23D-2CBD-6169-BCE358941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9E79C-5364-AE51-7A0A-900DDDADC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002F8-C949-46A4-B908-A559C505F4D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6B1D-60C3-83D0-50C7-403E4D178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85C50-4979-D5E8-4B38-033BDD996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AECA-D614-487A-BDFC-99048931E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0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route5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DC28-2104-AD37-6527-8DC97FAD8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7B068-DA1F-CB8F-6669-DE77E30BF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Structuring and connecting to a VPC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var(--font-family-body)"/>
              </a:rPr>
              <a:t>subnet</a:t>
            </a:r>
            <a:endParaRPr lang="en-US" sz="2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ar(--font-family-body)"/>
            </a:endParaRPr>
          </a:p>
          <a:p>
            <a:pPr fontAlgn="base"/>
            <a:r>
              <a:rPr lang="en-IN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virtual private network (VPN) </a:t>
            </a:r>
            <a:endParaRPr lang="en-US" sz="2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ar(--font-family-body)"/>
            </a:endParaRPr>
          </a:p>
          <a:p>
            <a:pPr fontAlgn="base"/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Securing VPC resources with network access control lists and security groups</a:t>
            </a:r>
          </a:p>
          <a:p>
            <a:pPr fontAlgn="base"/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 </a:t>
            </a:r>
            <a:r>
              <a:rPr lang="en-IN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AWS Direct Connect. </a:t>
            </a:r>
            <a:endParaRPr lang="en-US" sz="2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ar(--font-family-body)"/>
            </a:endParaRPr>
          </a:p>
          <a:p>
            <a:pPr fontAlgn="base"/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Using Amazon Route 53 and Amazon CloudFront to deliver content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9993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F3BB-AB0F-7F18-88DC-B3BCD56A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Amazon Route 53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2EF0-E00B-52AC-AD87-7BF40A81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var(--font-family-body)"/>
                <a:hlinkClick r:id="rId2"/>
              </a:rPr>
              <a:t>Amazon Route 53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 is a </a:t>
            </a:r>
            <a:r>
              <a:rPr lang="en-US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DNS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 web service. It gives developers and businesses a reliable way to route end users to internet applications hosted in AWS.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06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D7B6-E82A-EA49-708E-0DB6886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3ACB-3E23-E4C8-EED1-BA4578A1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Structuring and connecting to a VPC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ar(--font-family-body)"/>
              </a:rPr>
              <a:t>subnet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ar(--font-family-body)"/>
            </a:endParaRPr>
          </a:p>
          <a:p>
            <a:pPr fontAlgn="base"/>
            <a:r>
              <a:rPr lang="en-I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virtual private network (VPN) 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ar(--font-family-body)"/>
            </a:endParaRPr>
          </a:p>
          <a:p>
            <a:pPr fontAlgn="base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Securing VPC resources with network access control lists and security groups</a:t>
            </a:r>
          </a:p>
          <a:p>
            <a:pPr fontAlgn="base"/>
            <a:r>
              <a:rPr lang="en-IN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 </a:t>
            </a:r>
            <a:r>
              <a:rPr lang="en-I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AWS Direct Connect. 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ar(--font-family-body)"/>
            </a:endParaRPr>
          </a:p>
          <a:p>
            <a:pPr fontAlgn="base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ar(--font-family-body)"/>
              </a:rPr>
              <a:t>Using Amazon Route 53 and Amazon CloudFront to deliver content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236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1E1B-1546-5DE5-DB7C-FF8EEB8C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Amazon Virtual Private Cloud (Amazon VPC),</a:t>
            </a:r>
            <a:r>
              <a:rPr lang="en-IN" sz="28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 Internet gateway</a:t>
            </a:r>
            <a:endParaRPr lang="en-IN" sz="2800" u="sn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F18460-AC4B-F7D5-23C0-0FC5AF18B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91" y="1825625"/>
            <a:ext cx="93124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5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1CFD-0407-02A6-8E40-F64BE177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Subnet </a:t>
            </a:r>
          </a:p>
        </p:txBody>
      </p:sp>
      <p:pic>
        <p:nvPicPr>
          <p:cNvPr id="3078" name="Picture 6" descr="VPC with three Amazon EC2 instances in a public subnet and three databases in a private subnet.">
            <a:extLst>
              <a:ext uri="{FF2B5EF4-FFF2-40B4-BE49-F238E27FC236}">
                <a16:creationId xmlns:a16="http://schemas.microsoft.com/office/drawing/2014/main" id="{D51C10CF-421B-CDCF-C5B2-E550D6F7D1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30" y="1825625"/>
            <a:ext cx="4143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6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5386-B9B3-4591-6616-6A138363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Virtual private gateway &amp; VPN </a:t>
            </a:r>
            <a:endParaRPr lang="en-IN" u="sn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86D274-9895-63DB-DE08-00325FD91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A gate like </a:t>
            </a:r>
            <a:r>
              <a:rPr lang="en-IN" sz="16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Internet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 gateway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which allow only private traffic (like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onprim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 data center or company traffic rather that all public 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Ember Display"/>
              </a:rPr>
              <a:t>Create a VPN connection between the VPC and the internal corporate network.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Ember Display"/>
            </a:endParaRPr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Ember Display"/>
            </a:endParaRPr>
          </a:p>
          <a:p>
            <a:r>
              <a:rPr lang="en-US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VPN 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it is like a connecting to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vpc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Ember Display"/>
              </a:rPr>
              <a:t> wit      security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 bodyguard is like a virtual private network (VPN) connection that encrypts (or protects) your internet traffic from all the other requests around it. </a:t>
            </a:r>
            <a:endParaRPr lang="en-US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Ember Display"/>
            </a:endParaRPr>
          </a:p>
          <a:p>
            <a:endParaRPr lang="en-IN" dirty="0"/>
          </a:p>
        </p:txBody>
      </p:sp>
      <p:pic>
        <p:nvPicPr>
          <p:cNvPr id="2052" name="Picture 4" descr="A corporate data center routes network traffic over a VPN connection to a virtual private gateway, which is attached to a VPC">
            <a:extLst>
              <a:ext uri="{FF2B5EF4-FFF2-40B4-BE49-F238E27FC236}">
                <a16:creationId xmlns:a16="http://schemas.microsoft.com/office/drawing/2014/main" id="{7542DC5A-8A8D-5197-36DA-F77F8972F2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046514"/>
            <a:ext cx="6172200" cy="275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7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9BE4-9406-5D5E-2A1E-F2FE89B8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AWS Direct Connect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EF87-CEE4-14F8-E08E-9B05E53F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AFAFA"/>
                </a:highlight>
                <a:latin typeface="Ember Display"/>
              </a:rPr>
              <a:t>Establish a dedicated connection between the on-premises data center and the VPC.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7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C90EEA-A5DA-A52D-B756-7C501B14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Network ACLs</a:t>
            </a:r>
            <a:endParaRPr lang="en-IN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6E09A-3F1B-8402-F69C-8EFE43CF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 network ACL is a virtual firewall that controls inbound and outbound traffic at the subnet level.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Stateless packet filtering(two way check)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By default, your account’s default network ACL allows all inbound and outbound traffic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Ember Display"/>
            </a:endParaRPr>
          </a:p>
          <a:p>
            <a:endParaRPr lang="en-IN" dirty="0"/>
          </a:p>
        </p:txBody>
      </p:sp>
      <p:pic>
        <p:nvPicPr>
          <p:cNvPr id="4100" name="Picture 4" descr="Passport control officer checks list to verify traveler has permission to enter and exit.">
            <a:extLst>
              <a:ext uri="{FF2B5EF4-FFF2-40B4-BE49-F238E27FC236}">
                <a16:creationId xmlns:a16="http://schemas.microsoft.com/office/drawing/2014/main" id="{E453275A-E617-9CE7-E8CC-67E9D516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55" y="4001294"/>
            <a:ext cx="7649496" cy="25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B863-76F5-BD64-F54C-BFD36589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Security groups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C6D5-556C-7F91-9DD7-DAA6905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A security group is a virtual firewall that controls inbound and outbound traffic for an Amazon EC2 instance.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Stateful packet filtering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Ember Display"/>
              </a:rPr>
              <a:t>By default, a security group denies all inbound traffic and allows all outbound traffic.</a:t>
            </a:r>
            <a:endParaRPr lang="en-IN" dirty="0"/>
          </a:p>
        </p:txBody>
      </p:sp>
      <p:pic>
        <p:nvPicPr>
          <p:cNvPr id="5122" name="Picture 2" descr="Door attendant remembers guest from previous entrance approval. So, they allow guest to exit without additional approval.">
            <a:extLst>
              <a:ext uri="{FF2B5EF4-FFF2-40B4-BE49-F238E27FC236}">
                <a16:creationId xmlns:a16="http://schemas.microsoft.com/office/drawing/2014/main" id="{DCB90677-ECCA-08C2-2BBC-7E048920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88" y="4247177"/>
            <a:ext cx="6725264" cy="22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2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740A9DA-DEB0-DB3F-D8A7-ACFFAD60C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513"/>
            <a:ext cx="121920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3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Ember Display</vt:lpstr>
      <vt:lpstr>var(--font-family-body)</vt:lpstr>
      <vt:lpstr>Office Theme</vt:lpstr>
      <vt:lpstr>NETWORKING</vt:lpstr>
      <vt:lpstr>Index </vt:lpstr>
      <vt:lpstr>Amazon Virtual Private Cloud (Amazon VPC), Internet gateway</vt:lpstr>
      <vt:lpstr>Subnet </vt:lpstr>
      <vt:lpstr>Virtual private gateway &amp; VPN </vt:lpstr>
      <vt:lpstr>AWS Direct Connect</vt:lpstr>
      <vt:lpstr>Network ACLs</vt:lpstr>
      <vt:lpstr>Security groups</vt:lpstr>
      <vt:lpstr>PowerPoint Presentation</vt:lpstr>
      <vt:lpstr>Amazon Route 53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taufic aksa</dc:creator>
  <cp:lastModifiedBy>taufic aksa</cp:lastModifiedBy>
  <cp:revision>1</cp:revision>
  <dcterms:created xsi:type="dcterms:W3CDTF">2024-06-13T14:11:38Z</dcterms:created>
  <dcterms:modified xsi:type="dcterms:W3CDTF">2024-06-13T14:56:26Z</dcterms:modified>
</cp:coreProperties>
</file>