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EBE420-CE8B-40E3-AB93-398681519359}" v="37" dt="2024-06-13T15:47:23.1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ufic aksa" userId="90b6d28040624ae0" providerId="LiveId" clId="{23EBE420-CE8B-40E3-AB93-398681519359}"/>
    <pc:docChg chg="undo custSel addSld modSld">
      <pc:chgData name="taufic aksa" userId="90b6d28040624ae0" providerId="LiveId" clId="{23EBE420-CE8B-40E3-AB93-398681519359}" dt="2024-06-13T15:58:46.658" v="163" actId="2710"/>
      <pc:docMkLst>
        <pc:docMk/>
      </pc:docMkLst>
      <pc:sldChg chg="modSp new mod">
        <pc:chgData name="taufic aksa" userId="90b6d28040624ae0" providerId="LiveId" clId="{23EBE420-CE8B-40E3-AB93-398681519359}" dt="2024-06-13T15:00:43.715" v="47" actId="20577"/>
        <pc:sldMkLst>
          <pc:docMk/>
          <pc:sldMk cId="1521906536" sldId="256"/>
        </pc:sldMkLst>
        <pc:spChg chg="mod">
          <ac:chgData name="taufic aksa" userId="90b6d28040624ae0" providerId="LiveId" clId="{23EBE420-CE8B-40E3-AB93-398681519359}" dt="2024-06-13T14:59:20.822" v="20" actId="20577"/>
          <ac:spMkLst>
            <pc:docMk/>
            <pc:sldMk cId="1521906536" sldId="256"/>
            <ac:spMk id="2" creationId="{049C5871-ED10-6699-39B6-CBFE775AE6CF}"/>
          </ac:spMkLst>
        </pc:spChg>
        <pc:spChg chg="mod">
          <ac:chgData name="taufic aksa" userId="90b6d28040624ae0" providerId="LiveId" clId="{23EBE420-CE8B-40E3-AB93-398681519359}" dt="2024-06-13T15:00:43.715" v="47" actId="20577"/>
          <ac:spMkLst>
            <pc:docMk/>
            <pc:sldMk cId="1521906536" sldId="256"/>
            <ac:spMk id="3" creationId="{E3F8522E-6F30-916B-2647-C5FBACB7E496}"/>
          </ac:spMkLst>
        </pc:spChg>
      </pc:sldChg>
      <pc:sldChg chg="modSp new mod">
        <pc:chgData name="taufic aksa" userId="90b6d28040624ae0" providerId="LiveId" clId="{23EBE420-CE8B-40E3-AB93-398681519359}" dt="2024-06-13T15:16:56.168" v="55"/>
        <pc:sldMkLst>
          <pc:docMk/>
          <pc:sldMk cId="3505287665" sldId="257"/>
        </pc:sldMkLst>
        <pc:spChg chg="mod">
          <ac:chgData name="taufic aksa" userId="90b6d28040624ae0" providerId="LiveId" clId="{23EBE420-CE8B-40E3-AB93-398681519359}" dt="2024-06-13T15:16:54.350" v="54" actId="113"/>
          <ac:spMkLst>
            <pc:docMk/>
            <pc:sldMk cId="3505287665" sldId="257"/>
            <ac:spMk id="2" creationId="{06D1B081-834C-6974-3262-F89A9D2680AD}"/>
          </ac:spMkLst>
        </pc:spChg>
        <pc:spChg chg="mod">
          <ac:chgData name="taufic aksa" userId="90b6d28040624ae0" providerId="LiveId" clId="{23EBE420-CE8B-40E3-AB93-398681519359}" dt="2024-06-13T15:16:56.168" v="55"/>
          <ac:spMkLst>
            <pc:docMk/>
            <pc:sldMk cId="3505287665" sldId="257"/>
            <ac:spMk id="3" creationId="{0761AE5E-26CF-0C2B-4F4B-949E8914880C}"/>
          </ac:spMkLst>
        </pc:spChg>
      </pc:sldChg>
      <pc:sldChg chg="addSp delSp modSp new mod">
        <pc:chgData name="taufic aksa" userId="90b6d28040624ae0" providerId="LiveId" clId="{23EBE420-CE8B-40E3-AB93-398681519359}" dt="2024-06-13T15:47:32.880" v="105"/>
        <pc:sldMkLst>
          <pc:docMk/>
          <pc:sldMk cId="353082298" sldId="258"/>
        </pc:sldMkLst>
        <pc:spChg chg="mod">
          <ac:chgData name="taufic aksa" userId="90b6d28040624ae0" providerId="LiveId" clId="{23EBE420-CE8B-40E3-AB93-398681519359}" dt="2024-06-13T15:44:21.942" v="57"/>
          <ac:spMkLst>
            <pc:docMk/>
            <pc:sldMk cId="353082298" sldId="258"/>
            <ac:spMk id="2" creationId="{043E039E-DDD4-C182-539A-817069C90209}"/>
          </ac:spMkLst>
        </pc:spChg>
        <pc:spChg chg="del">
          <ac:chgData name="taufic aksa" userId="90b6d28040624ae0" providerId="LiveId" clId="{23EBE420-CE8B-40E3-AB93-398681519359}" dt="2024-06-13T15:44:28.971" v="58"/>
          <ac:spMkLst>
            <pc:docMk/>
            <pc:sldMk cId="353082298" sldId="258"/>
            <ac:spMk id="3" creationId="{77CB0DA9-00FC-ABF5-B2C4-A15A388E5DF1}"/>
          </ac:spMkLst>
        </pc:spChg>
        <pc:spChg chg="add mod">
          <ac:chgData name="taufic aksa" userId="90b6d28040624ae0" providerId="LiveId" clId="{23EBE420-CE8B-40E3-AB93-398681519359}" dt="2024-06-13T15:47:32.880" v="105"/>
          <ac:spMkLst>
            <pc:docMk/>
            <pc:sldMk cId="353082298" sldId="258"/>
            <ac:spMk id="4" creationId="{BF7BC14F-630B-B46A-3DF5-2174764A236E}"/>
          </ac:spMkLst>
        </pc:spChg>
        <pc:spChg chg="add">
          <ac:chgData name="taufic aksa" userId="90b6d28040624ae0" providerId="LiveId" clId="{23EBE420-CE8B-40E3-AB93-398681519359}" dt="2024-06-13T15:46:02.941" v="77"/>
          <ac:spMkLst>
            <pc:docMk/>
            <pc:sldMk cId="353082298" sldId="258"/>
            <ac:spMk id="5" creationId="{64E556B2-2BDB-BCAB-9FC1-AF38A803E76E}"/>
          </ac:spMkLst>
        </pc:spChg>
        <pc:spChg chg="add">
          <ac:chgData name="taufic aksa" userId="90b6d28040624ae0" providerId="LiveId" clId="{23EBE420-CE8B-40E3-AB93-398681519359}" dt="2024-06-13T15:46:05.961" v="78"/>
          <ac:spMkLst>
            <pc:docMk/>
            <pc:sldMk cId="353082298" sldId="258"/>
            <ac:spMk id="6" creationId="{54822CEF-4A52-3C97-9CBC-B08A4B2C158E}"/>
          </ac:spMkLst>
        </pc:spChg>
        <pc:spChg chg="add">
          <ac:chgData name="taufic aksa" userId="90b6d28040624ae0" providerId="LiveId" clId="{23EBE420-CE8B-40E3-AB93-398681519359}" dt="2024-06-13T15:46:12.783" v="79"/>
          <ac:spMkLst>
            <pc:docMk/>
            <pc:sldMk cId="353082298" sldId="258"/>
            <ac:spMk id="7" creationId="{0863879A-9EBF-0F22-139F-0456BB467325}"/>
          </ac:spMkLst>
        </pc:spChg>
        <pc:spChg chg="add">
          <ac:chgData name="taufic aksa" userId="90b6d28040624ae0" providerId="LiveId" clId="{23EBE420-CE8B-40E3-AB93-398681519359}" dt="2024-06-13T15:46:19.960" v="81"/>
          <ac:spMkLst>
            <pc:docMk/>
            <pc:sldMk cId="353082298" sldId="258"/>
            <ac:spMk id="8" creationId="{D6615116-4A17-69B4-FC9D-59833D006DCA}"/>
          </ac:spMkLst>
        </pc:spChg>
        <pc:spChg chg="add">
          <ac:chgData name="taufic aksa" userId="90b6d28040624ae0" providerId="LiveId" clId="{23EBE420-CE8B-40E3-AB93-398681519359}" dt="2024-06-13T15:46:28.554" v="83"/>
          <ac:spMkLst>
            <pc:docMk/>
            <pc:sldMk cId="353082298" sldId="258"/>
            <ac:spMk id="9" creationId="{F46A1430-398C-76B0-736E-C122E0832E3F}"/>
          </ac:spMkLst>
        </pc:spChg>
        <pc:spChg chg="add mod">
          <ac:chgData name="taufic aksa" userId="90b6d28040624ae0" providerId="LiveId" clId="{23EBE420-CE8B-40E3-AB93-398681519359}" dt="2024-06-13T15:47:22.368" v="103" actId="1076"/>
          <ac:spMkLst>
            <pc:docMk/>
            <pc:sldMk cId="353082298" sldId="258"/>
            <ac:spMk id="10" creationId="{23DA05E3-08B4-3E0B-E4D9-F5F568C4CFD3}"/>
          </ac:spMkLst>
        </pc:spChg>
        <pc:picChg chg="add mod">
          <ac:chgData name="taufic aksa" userId="90b6d28040624ae0" providerId="LiveId" clId="{23EBE420-CE8B-40E3-AB93-398681519359}" dt="2024-06-13T15:46:45.717" v="85" actId="1076"/>
          <ac:picMkLst>
            <pc:docMk/>
            <pc:sldMk cId="353082298" sldId="258"/>
            <ac:picMk id="1026" creationId="{893A26FA-212A-5E0D-D4FB-43BA5C738392}"/>
          </ac:picMkLst>
        </pc:picChg>
        <pc:picChg chg="add mod">
          <ac:chgData name="taufic aksa" userId="90b6d28040624ae0" providerId="LiveId" clId="{23EBE420-CE8B-40E3-AB93-398681519359}" dt="2024-06-13T15:46:48.335" v="86" actId="1076"/>
          <ac:picMkLst>
            <pc:docMk/>
            <pc:sldMk cId="353082298" sldId="258"/>
            <ac:picMk id="1028" creationId="{B72D180A-3777-89A7-FA5B-D6072DC0168E}"/>
          </ac:picMkLst>
        </pc:picChg>
        <pc:picChg chg="add mod">
          <ac:chgData name="taufic aksa" userId="90b6d28040624ae0" providerId="LiveId" clId="{23EBE420-CE8B-40E3-AB93-398681519359}" dt="2024-06-13T15:46:51.358" v="87" actId="1076"/>
          <ac:picMkLst>
            <pc:docMk/>
            <pc:sldMk cId="353082298" sldId="258"/>
            <ac:picMk id="1030" creationId="{532C687F-5CA1-F5F0-2C91-12D33C3EA90E}"/>
          </ac:picMkLst>
        </pc:picChg>
      </pc:sldChg>
      <pc:sldChg chg="modSp new mod">
        <pc:chgData name="taufic aksa" userId="90b6d28040624ae0" providerId="LiveId" clId="{23EBE420-CE8B-40E3-AB93-398681519359}" dt="2024-06-13T15:49:45.357" v="122" actId="115"/>
        <pc:sldMkLst>
          <pc:docMk/>
          <pc:sldMk cId="1417330434" sldId="259"/>
        </pc:sldMkLst>
        <pc:spChg chg="mod">
          <ac:chgData name="taufic aksa" userId="90b6d28040624ae0" providerId="LiveId" clId="{23EBE420-CE8B-40E3-AB93-398681519359}" dt="2024-06-13T15:49:45.357" v="122" actId="115"/>
          <ac:spMkLst>
            <pc:docMk/>
            <pc:sldMk cId="1417330434" sldId="259"/>
            <ac:spMk id="2" creationId="{A3004ACD-7096-0CC2-07B4-1F575D48A25B}"/>
          </ac:spMkLst>
        </pc:spChg>
        <pc:spChg chg="mod">
          <ac:chgData name="taufic aksa" userId="90b6d28040624ae0" providerId="LiveId" clId="{23EBE420-CE8B-40E3-AB93-398681519359}" dt="2024-06-13T15:49:10.126" v="118" actId="27636"/>
          <ac:spMkLst>
            <pc:docMk/>
            <pc:sldMk cId="1417330434" sldId="259"/>
            <ac:spMk id="3" creationId="{5918DACA-C4BF-BE59-7FB5-B2F959976662}"/>
          </ac:spMkLst>
        </pc:spChg>
      </pc:sldChg>
      <pc:sldChg chg="modSp new mod">
        <pc:chgData name="taufic aksa" userId="90b6d28040624ae0" providerId="LiveId" clId="{23EBE420-CE8B-40E3-AB93-398681519359}" dt="2024-06-13T15:50:48.166" v="150" actId="313"/>
        <pc:sldMkLst>
          <pc:docMk/>
          <pc:sldMk cId="2748634037" sldId="260"/>
        </pc:sldMkLst>
        <pc:spChg chg="mod">
          <ac:chgData name="taufic aksa" userId="90b6d28040624ae0" providerId="LiveId" clId="{23EBE420-CE8B-40E3-AB93-398681519359}" dt="2024-06-13T15:49:51.884" v="123" actId="115"/>
          <ac:spMkLst>
            <pc:docMk/>
            <pc:sldMk cId="2748634037" sldId="260"/>
            <ac:spMk id="2" creationId="{FDC608DB-14EB-88AF-C3AB-91121FDAD232}"/>
          </ac:spMkLst>
        </pc:spChg>
        <pc:spChg chg="mod">
          <ac:chgData name="taufic aksa" userId="90b6d28040624ae0" providerId="LiveId" clId="{23EBE420-CE8B-40E3-AB93-398681519359}" dt="2024-06-13T15:50:48.166" v="150" actId="313"/>
          <ac:spMkLst>
            <pc:docMk/>
            <pc:sldMk cId="2748634037" sldId="260"/>
            <ac:spMk id="3" creationId="{3CCEF86A-1DBE-144D-0BCB-8DE158099439}"/>
          </ac:spMkLst>
        </pc:spChg>
      </pc:sldChg>
      <pc:sldChg chg="modSp new mod">
        <pc:chgData name="taufic aksa" userId="90b6d28040624ae0" providerId="LiveId" clId="{23EBE420-CE8B-40E3-AB93-398681519359}" dt="2024-06-13T15:53:30.518" v="157"/>
        <pc:sldMkLst>
          <pc:docMk/>
          <pc:sldMk cId="2435357428" sldId="261"/>
        </pc:sldMkLst>
        <pc:spChg chg="mod">
          <ac:chgData name="taufic aksa" userId="90b6d28040624ae0" providerId="LiveId" clId="{23EBE420-CE8B-40E3-AB93-398681519359}" dt="2024-06-13T15:52:38.354" v="152"/>
          <ac:spMkLst>
            <pc:docMk/>
            <pc:sldMk cId="2435357428" sldId="261"/>
            <ac:spMk id="2" creationId="{F039C29F-62BB-22CC-9E89-7FC9D8DB49D9}"/>
          </ac:spMkLst>
        </pc:spChg>
        <pc:spChg chg="mod">
          <ac:chgData name="taufic aksa" userId="90b6d28040624ae0" providerId="LiveId" clId="{23EBE420-CE8B-40E3-AB93-398681519359}" dt="2024-06-13T15:53:30.518" v="157"/>
          <ac:spMkLst>
            <pc:docMk/>
            <pc:sldMk cId="2435357428" sldId="261"/>
            <ac:spMk id="3" creationId="{B1416CFB-9EA4-1A22-E7E6-D7FBDE1A3444}"/>
          </ac:spMkLst>
        </pc:spChg>
      </pc:sldChg>
      <pc:sldChg chg="modSp new mod">
        <pc:chgData name="taufic aksa" userId="90b6d28040624ae0" providerId="LiveId" clId="{23EBE420-CE8B-40E3-AB93-398681519359}" dt="2024-06-13T15:58:46.658" v="163" actId="2710"/>
        <pc:sldMkLst>
          <pc:docMk/>
          <pc:sldMk cId="4217296108" sldId="262"/>
        </pc:sldMkLst>
        <pc:spChg chg="mod">
          <ac:chgData name="taufic aksa" userId="90b6d28040624ae0" providerId="LiveId" clId="{23EBE420-CE8B-40E3-AB93-398681519359}" dt="2024-06-13T15:58:16.994" v="160" actId="115"/>
          <ac:spMkLst>
            <pc:docMk/>
            <pc:sldMk cId="4217296108" sldId="262"/>
            <ac:spMk id="2" creationId="{0297FF19-7C35-B122-E80B-A1CDF30CDC0D}"/>
          </ac:spMkLst>
        </pc:spChg>
        <pc:spChg chg="mod">
          <ac:chgData name="taufic aksa" userId="90b6d28040624ae0" providerId="LiveId" clId="{23EBE420-CE8B-40E3-AB93-398681519359}" dt="2024-06-13T15:58:46.658" v="163" actId="2710"/>
          <ac:spMkLst>
            <pc:docMk/>
            <pc:sldMk cId="4217296108" sldId="262"/>
            <ac:spMk id="3" creationId="{D2EA2528-0796-E8E2-B62B-48378AD9972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7C53-4464-1D9C-7A06-C1216E70DA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29A662A-50E9-4F10-3D27-6D66D000B8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DF3A71F-3A39-B533-AC6A-5446D4C395D6}"/>
              </a:ext>
            </a:extLst>
          </p:cNvPr>
          <p:cNvSpPr>
            <a:spLocks noGrp="1"/>
          </p:cNvSpPr>
          <p:nvPr>
            <p:ph type="dt" sz="half" idx="10"/>
          </p:nvPr>
        </p:nvSpPr>
        <p:spPr/>
        <p:txBody>
          <a:bodyPr/>
          <a:lstStyle/>
          <a:p>
            <a:fld id="{F13B5281-E78F-43B0-BA36-29B1C63C9B46}" type="datetimeFigureOut">
              <a:rPr lang="en-IN" smtClean="0"/>
              <a:t>13-06-2024</a:t>
            </a:fld>
            <a:endParaRPr lang="en-IN"/>
          </a:p>
        </p:txBody>
      </p:sp>
      <p:sp>
        <p:nvSpPr>
          <p:cNvPr id="5" name="Footer Placeholder 4">
            <a:extLst>
              <a:ext uri="{FF2B5EF4-FFF2-40B4-BE49-F238E27FC236}">
                <a16:creationId xmlns:a16="http://schemas.microsoft.com/office/drawing/2014/main" id="{5C4F9B29-5A43-71CC-613D-5483F9FA4A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A64318-304F-60CB-03B5-D752327B348A}"/>
              </a:ext>
            </a:extLst>
          </p:cNvPr>
          <p:cNvSpPr>
            <a:spLocks noGrp="1"/>
          </p:cNvSpPr>
          <p:nvPr>
            <p:ph type="sldNum" sz="quarter" idx="12"/>
          </p:nvPr>
        </p:nvSpPr>
        <p:spPr/>
        <p:txBody>
          <a:bodyPr/>
          <a:lstStyle/>
          <a:p>
            <a:fld id="{C923F0D4-3197-4B9C-8EA0-6C1B9DB81DA1}" type="slidenum">
              <a:rPr lang="en-IN" smtClean="0"/>
              <a:t>‹#›</a:t>
            </a:fld>
            <a:endParaRPr lang="en-IN"/>
          </a:p>
        </p:txBody>
      </p:sp>
    </p:spTree>
    <p:extLst>
      <p:ext uri="{BB962C8B-B14F-4D97-AF65-F5344CB8AC3E}">
        <p14:creationId xmlns:p14="http://schemas.microsoft.com/office/powerpoint/2010/main" val="4145757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42CF6-A28A-FC8A-FE72-C8BD0E0034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2F3848-0171-F541-8248-1AA8E9919C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2F6A20-8CF6-C76A-B2F3-DF27B415111E}"/>
              </a:ext>
            </a:extLst>
          </p:cNvPr>
          <p:cNvSpPr>
            <a:spLocks noGrp="1"/>
          </p:cNvSpPr>
          <p:nvPr>
            <p:ph type="dt" sz="half" idx="10"/>
          </p:nvPr>
        </p:nvSpPr>
        <p:spPr/>
        <p:txBody>
          <a:bodyPr/>
          <a:lstStyle/>
          <a:p>
            <a:fld id="{F13B5281-E78F-43B0-BA36-29B1C63C9B46}" type="datetimeFigureOut">
              <a:rPr lang="en-IN" smtClean="0"/>
              <a:t>13-06-2024</a:t>
            </a:fld>
            <a:endParaRPr lang="en-IN"/>
          </a:p>
        </p:txBody>
      </p:sp>
      <p:sp>
        <p:nvSpPr>
          <p:cNvPr id="5" name="Footer Placeholder 4">
            <a:extLst>
              <a:ext uri="{FF2B5EF4-FFF2-40B4-BE49-F238E27FC236}">
                <a16:creationId xmlns:a16="http://schemas.microsoft.com/office/drawing/2014/main" id="{CB66E252-6CA2-D5F0-2742-5B2A33918C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05687C-0D4F-FEB5-E258-69528219843F}"/>
              </a:ext>
            </a:extLst>
          </p:cNvPr>
          <p:cNvSpPr>
            <a:spLocks noGrp="1"/>
          </p:cNvSpPr>
          <p:nvPr>
            <p:ph type="sldNum" sz="quarter" idx="12"/>
          </p:nvPr>
        </p:nvSpPr>
        <p:spPr/>
        <p:txBody>
          <a:bodyPr/>
          <a:lstStyle/>
          <a:p>
            <a:fld id="{C923F0D4-3197-4B9C-8EA0-6C1B9DB81DA1}" type="slidenum">
              <a:rPr lang="en-IN" smtClean="0"/>
              <a:t>‹#›</a:t>
            </a:fld>
            <a:endParaRPr lang="en-IN"/>
          </a:p>
        </p:txBody>
      </p:sp>
    </p:spTree>
    <p:extLst>
      <p:ext uri="{BB962C8B-B14F-4D97-AF65-F5344CB8AC3E}">
        <p14:creationId xmlns:p14="http://schemas.microsoft.com/office/powerpoint/2010/main" val="2142129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5BBF9B-73E6-B654-7A86-CEFBFFD27D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7C44FA-969A-33D5-E6F3-B22DD2F13C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4F4425-D2B4-F454-5C61-15ACBD97D786}"/>
              </a:ext>
            </a:extLst>
          </p:cNvPr>
          <p:cNvSpPr>
            <a:spLocks noGrp="1"/>
          </p:cNvSpPr>
          <p:nvPr>
            <p:ph type="dt" sz="half" idx="10"/>
          </p:nvPr>
        </p:nvSpPr>
        <p:spPr/>
        <p:txBody>
          <a:bodyPr/>
          <a:lstStyle/>
          <a:p>
            <a:fld id="{F13B5281-E78F-43B0-BA36-29B1C63C9B46}" type="datetimeFigureOut">
              <a:rPr lang="en-IN" smtClean="0"/>
              <a:t>13-06-2024</a:t>
            </a:fld>
            <a:endParaRPr lang="en-IN"/>
          </a:p>
        </p:txBody>
      </p:sp>
      <p:sp>
        <p:nvSpPr>
          <p:cNvPr id="5" name="Footer Placeholder 4">
            <a:extLst>
              <a:ext uri="{FF2B5EF4-FFF2-40B4-BE49-F238E27FC236}">
                <a16:creationId xmlns:a16="http://schemas.microsoft.com/office/drawing/2014/main" id="{BEF3ED9E-48EA-6337-1B6C-982941BCEE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EEEC84-4FE2-0470-E0D6-3E6724B9DCA2}"/>
              </a:ext>
            </a:extLst>
          </p:cNvPr>
          <p:cNvSpPr>
            <a:spLocks noGrp="1"/>
          </p:cNvSpPr>
          <p:nvPr>
            <p:ph type="sldNum" sz="quarter" idx="12"/>
          </p:nvPr>
        </p:nvSpPr>
        <p:spPr/>
        <p:txBody>
          <a:bodyPr/>
          <a:lstStyle/>
          <a:p>
            <a:fld id="{C923F0D4-3197-4B9C-8EA0-6C1B9DB81DA1}" type="slidenum">
              <a:rPr lang="en-IN" smtClean="0"/>
              <a:t>‹#›</a:t>
            </a:fld>
            <a:endParaRPr lang="en-IN"/>
          </a:p>
        </p:txBody>
      </p:sp>
    </p:spTree>
    <p:extLst>
      <p:ext uri="{BB962C8B-B14F-4D97-AF65-F5344CB8AC3E}">
        <p14:creationId xmlns:p14="http://schemas.microsoft.com/office/powerpoint/2010/main" val="2681616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67D18-1C0C-74A4-8005-848CFEE384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567F4F-1EA0-F5E8-CA16-23C1810602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0EFA91-7ED2-94FC-084A-0A494359030F}"/>
              </a:ext>
            </a:extLst>
          </p:cNvPr>
          <p:cNvSpPr>
            <a:spLocks noGrp="1"/>
          </p:cNvSpPr>
          <p:nvPr>
            <p:ph type="dt" sz="half" idx="10"/>
          </p:nvPr>
        </p:nvSpPr>
        <p:spPr/>
        <p:txBody>
          <a:bodyPr/>
          <a:lstStyle/>
          <a:p>
            <a:fld id="{F13B5281-E78F-43B0-BA36-29B1C63C9B46}" type="datetimeFigureOut">
              <a:rPr lang="en-IN" smtClean="0"/>
              <a:t>13-06-2024</a:t>
            </a:fld>
            <a:endParaRPr lang="en-IN"/>
          </a:p>
        </p:txBody>
      </p:sp>
      <p:sp>
        <p:nvSpPr>
          <p:cNvPr id="5" name="Footer Placeholder 4">
            <a:extLst>
              <a:ext uri="{FF2B5EF4-FFF2-40B4-BE49-F238E27FC236}">
                <a16:creationId xmlns:a16="http://schemas.microsoft.com/office/drawing/2014/main" id="{FB9F3CA8-1DB7-0AEF-9100-ED5D66247A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A11F81-701E-ABC3-8F94-0C207D22F000}"/>
              </a:ext>
            </a:extLst>
          </p:cNvPr>
          <p:cNvSpPr>
            <a:spLocks noGrp="1"/>
          </p:cNvSpPr>
          <p:nvPr>
            <p:ph type="sldNum" sz="quarter" idx="12"/>
          </p:nvPr>
        </p:nvSpPr>
        <p:spPr/>
        <p:txBody>
          <a:bodyPr/>
          <a:lstStyle/>
          <a:p>
            <a:fld id="{C923F0D4-3197-4B9C-8EA0-6C1B9DB81DA1}" type="slidenum">
              <a:rPr lang="en-IN" smtClean="0"/>
              <a:t>‹#›</a:t>
            </a:fld>
            <a:endParaRPr lang="en-IN"/>
          </a:p>
        </p:txBody>
      </p:sp>
    </p:spTree>
    <p:extLst>
      <p:ext uri="{BB962C8B-B14F-4D97-AF65-F5344CB8AC3E}">
        <p14:creationId xmlns:p14="http://schemas.microsoft.com/office/powerpoint/2010/main" val="409241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054E3-56F2-E482-F4A7-DA6250AD8D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6A0A5A9-17BE-57B8-3A13-F9E9A14564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4D4BFD-06E0-1C17-5561-FD72F5D9980C}"/>
              </a:ext>
            </a:extLst>
          </p:cNvPr>
          <p:cNvSpPr>
            <a:spLocks noGrp="1"/>
          </p:cNvSpPr>
          <p:nvPr>
            <p:ph type="dt" sz="half" idx="10"/>
          </p:nvPr>
        </p:nvSpPr>
        <p:spPr/>
        <p:txBody>
          <a:bodyPr/>
          <a:lstStyle/>
          <a:p>
            <a:fld id="{F13B5281-E78F-43B0-BA36-29B1C63C9B46}" type="datetimeFigureOut">
              <a:rPr lang="en-IN" smtClean="0"/>
              <a:t>13-06-2024</a:t>
            </a:fld>
            <a:endParaRPr lang="en-IN"/>
          </a:p>
        </p:txBody>
      </p:sp>
      <p:sp>
        <p:nvSpPr>
          <p:cNvPr id="5" name="Footer Placeholder 4">
            <a:extLst>
              <a:ext uri="{FF2B5EF4-FFF2-40B4-BE49-F238E27FC236}">
                <a16:creationId xmlns:a16="http://schemas.microsoft.com/office/drawing/2014/main" id="{5F24BDA2-FEE0-A9D2-3C2D-B811B346BE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0CD3AD-038D-31D4-0A9B-0D19677609F3}"/>
              </a:ext>
            </a:extLst>
          </p:cNvPr>
          <p:cNvSpPr>
            <a:spLocks noGrp="1"/>
          </p:cNvSpPr>
          <p:nvPr>
            <p:ph type="sldNum" sz="quarter" idx="12"/>
          </p:nvPr>
        </p:nvSpPr>
        <p:spPr/>
        <p:txBody>
          <a:bodyPr/>
          <a:lstStyle/>
          <a:p>
            <a:fld id="{C923F0D4-3197-4B9C-8EA0-6C1B9DB81DA1}" type="slidenum">
              <a:rPr lang="en-IN" smtClean="0"/>
              <a:t>‹#›</a:t>
            </a:fld>
            <a:endParaRPr lang="en-IN"/>
          </a:p>
        </p:txBody>
      </p:sp>
    </p:spTree>
    <p:extLst>
      <p:ext uri="{BB962C8B-B14F-4D97-AF65-F5344CB8AC3E}">
        <p14:creationId xmlns:p14="http://schemas.microsoft.com/office/powerpoint/2010/main" val="537374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E041C-0422-ED86-E25B-D8E6C46773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1EE6A9-D9C2-809E-53E5-53A8800A5A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D4CDC8-577D-3527-4D73-8A2BC6DE0B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037057C-7BD5-BCEF-DB61-1FD85CEE2938}"/>
              </a:ext>
            </a:extLst>
          </p:cNvPr>
          <p:cNvSpPr>
            <a:spLocks noGrp="1"/>
          </p:cNvSpPr>
          <p:nvPr>
            <p:ph type="dt" sz="half" idx="10"/>
          </p:nvPr>
        </p:nvSpPr>
        <p:spPr/>
        <p:txBody>
          <a:bodyPr/>
          <a:lstStyle/>
          <a:p>
            <a:fld id="{F13B5281-E78F-43B0-BA36-29B1C63C9B46}" type="datetimeFigureOut">
              <a:rPr lang="en-IN" smtClean="0"/>
              <a:t>13-06-2024</a:t>
            </a:fld>
            <a:endParaRPr lang="en-IN"/>
          </a:p>
        </p:txBody>
      </p:sp>
      <p:sp>
        <p:nvSpPr>
          <p:cNvPr id="6" name="Footer Placeholder 5">
            <a:extLst>
              <a:ext uri="{FF2B5EF4-FFF2-40B4-BE49-F238E27FC236}">
                <a16:creationId xmlns:a16="http://schemas.microsoft.com/office/drawing/2014/main" id="{75916384-CCBC-9920-D02F-FBFACD429C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4C2EA3-6CF0-4F74-ECE5-741E4D32A38D}"/>
              </a:ext>
            </a:extLst>
          </p:cNvPr>
          <p:cNvSpPr>
            <a:spLocks noGrp="1"/>
          </p:cNvSpPr>
          <p:nvPr>
            <p:ph type="sldNum" sz="quarter" idx="12"/>
          </p:nvPr>
        </p:nvSpPr>
        <p:spPr/>
        <p:txBody>
          <a:bodyPr/>
          <a:lstStyle/>
          <a:p>
            <a:fld id="{C923F0D4-3197-4B9C-8EA0-6C1B9DB81DA1}" type="slidenum">
              <a:rPr lang="en-IN" smtClean="0"/>
              <a:t>‹#›</a:t>
            </a:fld>
            <a:endParaRPr lang="en-IN"/>
          </a:p>
        </p:txBody>
      </p:sp>
    </p:spTree>
    <p:extLst>
      <p:ext uri="{BB962C8B-B14F-4D97-AF65-F5344CB8AC3E}">
        <p14:creationId xmlns:p14="http://schemas.microsoft.com/office/powerpoint/2010/main" val="3447662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96DBD-CD99-497C-C531-DBC9E25493C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F6937F-5229-56B2-EF95-B0B0E17879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9842EA-9BD6-9133-518E-BE9985BEF8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2C8488-6379-D50C-0107-09259D1E34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3BF7BE-8D04-3350-3C46-7511848F0D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927977D-D976-79EE-1EDF-32254A70D859}"/>
              </a:ext>
            </a:extLst>
          </p:cNvPr>
          <p:cNvSpPr>
            <a:spLocks noGrp="1"/>
          </p:cNvSpPr>
          <p:nvPr>
            <p:ph type="dt" sz="half" idx="10"/>
          </p:nvPr>
        </p:nvSpPr>
        <p:spPr/>
        <p:txBody>
          <a:bodyPr/>
          <a:lstStyle/>
          <a:p>
            <a:fld id="{F13B5281-E78F-43B0-BA36-29B1C63C9B46}" type="datetimeFigureOut">
              <a:rPr lang="en-IN" smtClean="0"/>
              <a:t>13-06-2024</a:t>
            </a:fld>
            <a:endParaRPr lang="en-IN"/>
          </a:p>
        </p:txBody>
      </p:sp>
      <p:sp>
        <p:nvSpPr>
          <p:cNvPr id="8" name="Footer Placeholder 7">
            <a:extLst>
              <a:ext uri="{FF2B5EF4-FFF2-40B4-BE49-F238E27FC236}">
                <a16:creationId xmlns:a16="http://schemas.microsoft.com/office/drawing/2014/main" id="{2792CCB6-A417-1D27-4D14-E5318242FA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161C1B5-04A8-C072-86B9-49D56E1E3274}"/>
              </a:ext>
            </a:extLst>
          </p:cNvPr>
          <p:cNvSpPr>
            <a:spLocks noGrp="1"/>
          </p:cNvSpPr>
          <p:nvPr>
            <p:ph type="sldNum" sz="quarter" idx="12"/>
          </p:nvPr>
        </p:nvSpPr>
        <p:spPr/>
        <p:txBody>
          <a:bodyPr/>
          <a:lstStyle/>
          <a:p>
            <a:fld id="{C923F0D4-3197-4B9C-8EA0-6C1B9DB81DA1}" type="slidenum">
              <a:rPr lang="en-IN" smtClean="0"/>
              <a:t>‹#›</a:t>
            </a:fld>
            <a:endParaRPr lang="en-IN"/>
          </a:p>
        </p:txBody>
      </p:sp>
    </p:spTree>
    <p:extLst>
      <p:ext uri="{BB962C8B-B14F-4D97-AF65-F5344CB8AC3E}">
        <p14:creationId xmlns:p14="http://schemas.microsoft.com/office/powerpoint/2010/main" val="1925285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EE848-7037-4F92-12C7-FD9ACE737B6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DA9B02-19BA-0B7A-E206-C289BC333D7E}"/>
              </a:ext>
            </a:extLst>
          </p:cNvPr>
          <p:cNvSpPr>
            <a:spLocks noGrp="1"/>
          </p:cNvSpPr>
          <p:nvPr>
            <p:ph type="dt" sz="half" idx="10"/>
          </p:nvPr>
        </p:nvSpPr>
        <p:spPr/>
        <p:txBody>
          <a:bodyPr/>
          <a:lstStyle/>
          <a:p>
            <a:fld id="{F13B5281-E78F-43B0-BA36-29B1C63C9B46}" type="datetimeFigureOut">
              <a:rPr lang="en-IN" smtClean="0"/>
              <a:t>13-06-2024</a:t>
            </a:fld>
            <a:endParaRPr lang="en-IN"/>
          </a:p>
        </p:txBody>
      </p:sp>
      <p:sp>
        <p:nvSpPr>
          <p:cNvPr id="4" name="Footer Placeholder 3">
            <a:extLst>
              <a:ext uri="{FF2B5EF4-FFF2-40B4-BE49-F238E27FC236}">
                <a16:creationId xmlns:a16="http://schemas.microsoft.com/office/drawing/2014/main" id="{2DB71C80-2F21-A5E3-1A2E-B9CA73B43BE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CAC0BD-9785-1186-B3B5-88F5E4A63066}"/>
              </a:ext>
            </a:extLst>
          </p:cNvPr>
          <p:cNvSpPr>
            <a:spLocks noGrp="1"/>
          </p:cNvSpPr>
          <p:nvPr>
            <p:ph type="sldNum" sz="quarter" idx="12"/>
          </p:nvPr>
        </p:nvSpPr>
        <p:spPr/>
        <p:txBody>
          <a:bodyPr/>
          <a:lstStyle/>
          <a:p>
            <a:fld id="{C923F0D4-3197-4B9C-8EA0-6C1B9DB81DA1}" type="slidenum">
              <a:rPr lang="en-IN" smtClean="0"/>
              <a:t>‹#›</a:t>
            </a:fld>
            <a:endParaRPr lang="en-IN"/>
          </a:p>
        </p:txBody>
      </p:sp>
    </p:spTree>
    <p:extLst>
      <p:ext uri="{BB962C8B-B14F-4D97-AF65-F5344CB8AC3E}">
        <p14:creationId xmlns:p14="http://schemas.microsoft.com/office/powerpoint/2010/main" val="2735520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62D9CF-3846-CDB3-842D-3C0D7ABBF3B8}"/>
              </a:ext>
            </a:extLst>
          </p:cNvPr>
          <p:cNvSpPr>
            <a:spLocks noGrp="1"/>
          </p:cNvSpPr>
          <p:nvPr>
            <p:ph type="dt" sz="half" idx="10"/>
          </p:nvPr>
        </p:nvSpPr>
        <p:spPr/>
        <p:txBody>
          <a:bodyPr/>
          <a:lstStyle/>
          <a:p>
            <a:fld id="{F13B5281-E78F-43B0-BA36-29B1C63C9B46}" type="datetimeFigureOut">
              <a:rPr lang="en-IN" smtClean="0"/>
              <a:t>13-06-2024</a:t>
            </a:fld>
            <a:endParaRPr lang="en-IN"/>
          </a:p>
        </p:txBody>
      </p:sp>
      <p:sp>
        <p:nvSpPr>
          <p:cNvPr id="3" name="Footer Placeholder 2">
            <a:extLst>
              <a:ext uri="{FF2B5EF4-FFF2-40B4-BE49-F238E27FC236}">
                <a16:creationId xmlns:a16="http://schemas.microsoft.com/office/drawing/2014/main" id="{EF07CA00-F722-9062-78C4-AEB9BAB4686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0F7B7C9-E2F0-5242-E4FF-73A97AFF89CB}"/>
              </a:ext>
            </a:extLst>
          </p:cNvPr>
          <p:cNvSpPr>
            <a:spLocks noGrp="1"/>
          </p:cNvSpPr>
          <p:nvPr>
            <p:ph type="sldNum" sz="quarter" idx="12"/>
          </p:nvPr>
        </p:nvSpPr>
        <p:spPr/>
        <p:txBody>
          <a:bodyPr/>
          <a:lstStyle/>
          <a:p>
            <a:fld id="{C923F0D4-3197-4B9C-8EA0-6C1B9DB81DA1}" type="slidenum">
              <a:rPr lang="en-IN" smtClean="0"/>
              <a:t>‹#›</a:t>
            </a:fld>
            <a:endParaRPr lang="en-IN"/>
          </a:p>
        </p:txBody>
      </p:sp>
    </p:spTree>
    <p:extLst>
      <p:ext uri="{BB962C8B-B14F-4D97-AF65-F5344CB8AC3E}">
        <p14:creationId xmlns:p14="http://schemas.microsoft.com/office/powerpoint/2010/main" val="3549161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EE2B4-E4FE-D1E4-4353-8E50F5F3AE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23BCC33-45E8-7EC0-70AF-72638C96E5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77809C-42BB-6B03-3792-ABD78AB08B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5F9793-6937-430D-3269-B076D7D4BD67}"/>
              </a:ext>
            </a:extLst>
          </p:cNvPr>
          <p:cNvSpPr>
            <a:spLocks noGrp="1"/>
          </p:cNvSpPr>
          <p:nvPr>
            <p:ph type="dt" sz="half" idx="10"/>
          </p:nvPr>
        </p:nvSpPr>
        <p:spPr/>
        <p:txBody>
          <a:bodyPr/>
          <a:lstStyle/>
          <a:p>
            <a:fld id="{F13B5281-E78F-43B0-BA36-29B1C63C9B46}" type="datetimeFigureOut">
              <a:rPr lang="en-IN" smtClean="0"/>
              <a:t>13-06-2024</a:t>
            </a:fld>
            <a:endParaRPr lang="en-IN"/>
          </a:p>
        </p:txBody>
      </p:sp>
      <p:sp>
        <p:nvSpPr>
          <p:cNvPr id="6" name="Footer Placeholder 5">
            <a:extLst>
              <a:ext uri="{FF2B5EF4-FFF2-40B4-BE49-F238E27FC236}">
                <a16:creationId xmlns:a16="http://schemas.microsoft.com/office/drawing/2014/main" id="{4754B817-CFBE-38A8-E158-2AE0B9FFA9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FC4469-8501-100D-12BB-E73EE08CAED3}"/>
              </a:ext>
            </a:extLst>
          </p:cNvPr>
          <p:cNvSpPr>
            <a:spLocks noGrp="1"/>
          </p:cNvSpPr>
          <p:nvPr>
            <p:ph type="sldNum" sz="quarter" idx="12"/>
          </p:nvPr>
        </p:nvSpPr>
        <p:spPr/>
        <p:txBody>
          <a:bodyPr/>
          <a:lstStyle/>
          <a:p>
            <a:fld id="{C923F0D4-3197-4B9C-8EA0-6C1B9DB81DA1}" type="slidenum">
              <a:rPr lang="en-IN" smtClean="0"/>
              <a:t>‹#›</a:t>
            </a:fld>
            <a:endParaRPr lang="en-IN"/>
          </a:p>
        </p:txBody>
      </p:sp>
    </p:spTree>
    <p:extLst>
      <p:ext uri="{BB962C8B-B14F-4D97-AF65-F5344CB8AC3E}">
        <p14:creationId xmlns:p14="http://schemas.microsoft.com/office/powerpoint/2010/main" val="3540687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2465A-1874-ACD0-0946-997436AB34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4E9093B-1573-A4B8-82B6-A6EC1F51F9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809491C-8549-14A4-24E4-08E7B9323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AC8CD6-56AB-5B7A-65C4-A9A9B93BD68E}"/>
              </a:ext>
            </a:extLst>
          </p:cNvPr>
          <p:cNvSpPr>
            <a:spLocks noGrp="1"/>
          </p:cNvSpPr>
          <p:nvPr>
            <p:ph type="dt" sz="half" idx="10"/>
          </p:nvPr>
        </p:nvSpPr>
        <p:spPr/>
        <p:txBody>
          <a:bodyPr/>
          <a:lstStyle/>
          <a:p>
            <a:fld id="{F13B5281-E78F-43B0-BA36-29B1C63C9B46}" type="datetimeFigureOut">
              <a:rPr lang="en-IN" smtClean="0"/>
              <a:t>13-06-2024</a:t>
            </a:fld>
            <a:endParaRPr lang="en-IN"/>
          </a:p>
        </p:txBody>
      </p:sp>
      <p:sp>
        <p:nvSpPr>
          <p:cNvPr id="6" name="Footer Placeholder 5">
            <a:extLst>
              <a:ext uri="{FF2B5EF4-FFF2-40B4-BE49-F238E27FC236}">
                <a16:creationId xmlns:a16="http://schemas.microsoft.com/office/drawing/2014/main" id="{E41C54AA-184C-B4F6-20A2-DF9A11A747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92CA61-A6CF-BA58-4018-2080ACB3D7DE}"/>
              </a:ext>
            </a:extLst>
          </p:cNvPr>
          <p:cNvSpPr>
            <a:spLocks noGrp="1"/>
          </p:cNvSpPr>
          <p:nvPr>
            <p:ph type="sldNum" sz="quarter" idx="12"/>
          </p:nvPr>
        </p:nvSpPr>
        <p:spPr/>
        <p:txBody>
          <a:bodyPr/>
          <a:lstStyle/>
          <a:p>
            <a:fld id="{C923F0D4-3197-4B9C-8EA0-6C1B9DB81DA1}" type="slidenum">
              <a:rPr lang="en-IN" smtClean="0"/>
              <a:t>‹#›</a:t>
            </a:fld>
            <a:endParaRPr lang="en-IN"/>
          </a:p>
        </p:txBody>
      </p:sp>
    </p:spTree>
    <p:extLst>
      <p:ext uri="{BB962C8B-B14F-4D97-AF65-F5344CB8AC3E}">
        <p14:creationId xmlns:p14="http://schemas.microsoft.com/office/powerpoint/2010/main" val="2060818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085A73-427A-57C5-F1D9-8272E96769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DF72AE-FD2E-2399-2015-78E02303B0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71E3B1-5E31-3404-EEEE-BA3D94D7D0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3B5281-E78F-43B0-BA36-29B1C63C9B46}" type="datetimeFigureOut">
              <a:rPr lang="en-IN" smtClean="0"/>
              <a:t>13-06-2024</a:t>
            </a:fld>
            <a:endParaRPr lang="en-IN"/>
          </a:p>
        </p:txBody>
      </p:sp>
      <p:sp>
        <p:nvSpPr>
          <p:cNvPr id="5" name="Footer Placeholder 4">
            <a:extLst>
              <a:ext uri="{FF2B5EF4-FFF2-40B4-BE49-F238E27FC236}">
                <a16:creationId xmlns:a16="http://schemas.microsoft.com/office/drawing/2014/main" id="{5795FFF5-FE66-FC4C-CF68-844A48905C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9169923-2388-BFC3-5C5C-9A35AA01B3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23F0D4-3197-4B9C-8EA0-6C1B9DB81DA1}" type="slidenum">
              <a:rPr lang="en-IN" smtClean="0"/>
              <a:t>‹#›</a:t>
            </a:fld>
            <a:endParaRPr lang="en-IN"/>
          </a:p>
        </p:txBody>
      </p:sp>
    </p:spTree>
    <p:extLst>
      <p:ext uri="{BB962C8B-B14F-4D97-AF65-F5344CB8AC3E}">
        <p14:creationId xmlns:p14="http://schemas.microsoft.com/office/powerpoint/2010/main" val="2503982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C5871-ED10-6699-39B6-CBFE775AE6CF}"/>
              </a:ext>
            </a:extLst>
          </p:cNvPr>
          <p:cNvSpPr>
            <a:spLocks noGrp="1"/>
          </p:cNvSpPr>
          <p:nvPr>
            <p:ph type="ctrTitle"/>
          </p:nvPr>
        </p:nvSpPr>
        <p:spPr/>
        <p:txBody>
          <a:bodyPr/>
          <a:lstStyle/>
          <a:p>
            <a:r>
              <a:rPr lang="en-IN" b="1" dirty="0"/>
              <a:t>Storage and Database</a:t>
            </a:r>
          </a:p>
        </p:txBody>
      </p:sp>
      <p:sp>
        <p:nvSpPr>
          <p:cNvPr id="3" name="Subtitle 2">
            <a:extLst>
              <a:ext uri="{FF2B5EF4-FFF2-40B4-BE49-F238E27FC236}">
                <a16:creationId xmlns:a16="http://schemas.microsoft.com/office/drawing/2014/main" id="{E3F8522E-6F30-916B-2647-C5FBACB7E496}"/>
              </a:ext>
            </a:extLst>
          </p:cNvPr>
          <p:cNvSpPr>
            <a:spLocks noGrp="1"/>
          </p:cNvSpPr>
          <p:nvPr>
            <p:ph type="subTitle" idx="1"/>
          </p:nvPr>
        </p:nvSpPr>
        <p:spPr/>
        <p:txBody>
          <a:bodyPr>
            <a:normAutofit lnSpcReduction="10000"/>
          </a:bodyPr>
          <a:lstStyle/>
          <a:p>
            <a:r>
              <a:rPr lang="en-IN" sz="1600" b="0" i="0" dirty="0">
                <a:solidFill>
                  <a:srgbClr val="000000"/>
                </a:solidFill>
                <a:effectLst/>
                <a:highlight>
                  <a:srgbClr val="FFFFFF"/>
                </a:highlight>
                <a:latin typeface="Ember Display"/>
              </a:rPr>
              <a:t> (Amazon EBS)</a:t>
            </a:r>
          </a:p>
          <a:p>
            <a:r>
              <a:rPr lang="en-IN" sz="1600" b="0" i="0" dirty="0">
                <a:solidFill>
                  <a:srgbClr val="000000"/>
                </a:solidFill>
                <a:effectLst/>
                <a:highlight>
                  <a:srgbClr val="FFFFFF"/>
                </a:highlight>
                <a:latin typeface="Ember Display"/>
              </a:rPr>
              <a:t> (Amazon S3)</a:t>
            </a:r>
          </a:p>
          <a:p>
            <a:r>
              <a:rPr lang="en-IN" sz="1600" b="0" i="0" dirty="0">
                <a:solidFill>
                  <a:srgbClr val="000000"/>
                </a:solidFill>
                <a:effectLst/>
                <a:highlight>
                  <a:srgbClr val="FFFFFF"/>
                </a:highlight>
                <a:latin typeface="Ember Display"/>
              </a:rPr>
              <a:t>(Amazon EFS)</a:t>
            </a:r>
          </a:p>
          <a:p>
            <a:r>
              <a:rPr lang="en-IN" sz="1600" b="0" i="0" dirty="0">
                <a:solidFill>
                  <a:srgbClr val="000000"/>
                </a:solidFill>
                <a:effectLst/>
                <a:highlight>
                  <a:srgbClr val="FFFFFF"/>
                </a:highlight>
                <a:latin typeface="Ember Display"/>
              </a:rPr>
              <a:t>(Amazon RDS)</a:t>
            </a:r>
          </a:p>
          <a:p>
            <a:r>
              <a:rPr lang="en-IN" sz="1600" b="0" i="0" dirty="0">
                <a:solidFill>
                  <a:srgbClr val="000000"/>
                </a:solidFill>
                <a:effectLst/>
                <a:highlight>
                  <a:srgbClr val="FFFFFF"/>
                </a:highlight>
                <a:latin typeface="Ember Display"/>
              </a:rPr>
              <a:t>(DynamoDB)</a:t>
            </a:r>
            <a:endParaRPr lang="en-IN" sz="1600" dirty="0"/>
          </a:p>
        </p:txBody>
      </p:sp>
    </p:spTree>
    <p:extLst>
      <p:ext uri="{BB962C8B-B14F-4D97-AF65-F5344CB8AC3E}">
        <p14:creationId xmlns:p14="http://schemas.microsoft.com/office/powerpoint/2010/main" val="1521906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1B081-834C-6974-3262-F89A9D2680AD}"/>
              </a:ext>
            </a:extLst>
          </p:cNvPr>
          <p:cNvSpPr>
            <a:spLocks noGrp="1"/>
          </p:cNvSpPr>
          <p:nvPr>
            <p:ph type="title"/>
          </p:nvPr>
        </p:nvSpPr>
        <p:spPr/>
        <p:txBody>
          <a:bodyPr/>
          <a:lstStyle/>
          <a:p>
            <a:r>
              <a:rPr lang="en-IN" b="1" dirty="0"/>
              <a:t>index</a:t>
            </a:r>
          </a:p>
        </p:txBody>
      </p:sp>
      <p:sp>
        <p:nvSpPr>
          <p:cNvPr id="3" name="Content Placeholder 2">
            <a:extLst>
              <a:ext uri="{FF2B5EF4-FFF2-40B4-BE49-F238E27FC236}">
                <a16:creationId xmlns:a16="http://schemas.microsoft.com/office/drawing/2014/main" id="{0761AE5E-26CF-0C2B-4F4B-949E8914880C}"/>
              </a:ext>
            </a:extLst>
          </p:cNvPr>
          <p:cNvSpPr>
            <a:spLocks noGrp="1"/>
          </p:cNvSpPr>
          <p:nvPr>
            <p:ph idx="1"/>
          </p:nvPr>
        </p:nvSpPr>
        <p:spPr/>
        <p:txBody>
          <a:bodyPr/>
          <a:lstStyle/>
          <a:p>
            <a:pPr algn="l" fontAlgn="base">
              <a:buFont typeface="Arial" panose="020B0604020202020204" pitchFamily="34" charset="0"/>
              <a:buChar char="•"/>
            </a:pPr>
            <a:r>
              <a:rPr lang="en-IN" b="0" i="0" dirty="0">
                <a:solidFill>
                  <a:srgbClr val="000000"/>
                </a:solidFill>
                <a:effectLst/>
                <a:highlight>
                  <a:srgbClr val="FFFFFF"/>
                </a:highlight>
                <a:latin typeface="var(--font-family-body)"/>
              </a:rPr>
              <a:t>Amazon EC2 instance store and Amazon EBS</a:t>
            </a:r>
          </a:p>
          <a:p>
            <a:pPr algn="l" fontAlgn="base">
              <a:buFont typeface="Arial" panose="020B0604020202020204" pitchFamily="34" charset="0"/>
              <a:buChar char="•"/>
            </a:pPr>
            <a:r>
              <a:rPr lang="en-IN" b="0" i="0" dirty="0">
                <a:solidFill>
                  <a:srgbClr val="000000"/>
                </a:solidFill>
                <a:effectLst/>
                <a:highlight>
                  <a:srgbClr val="FFFFFF"/>
                </a:highlight>
                <a:latin typeface="var(--font-family-body)"/>
              </a:rPr>
              <a:t>Amazon S3</a:t>
            </a:r>
          </a:p>
          <a:p>
            <a:pPr algn="l" fontAlgn="base">
              <a:buFont typeface="Arial" panose="020B0604020202020204" pitchFamily="34" charset="0"/>
              <a:buChar char="•"/>
            </a:pPr>
            <a:r>
              <a:rPr lang="en-IN" b="0" i="0" dirty="0">
                <a:solidFill>
                  <a:srgbClr val="000000"/>
                </a:solidFill>
                <a:effectLst/>
                <a:highlight>
                  <a:srgbClr val="FFFFFF"/>
                </a:highlight>
                <a:latin typeface="var(--font-family-body)"/>
              </a:rPr>
              <a:t>Amazon EFS</a:t>
            </a:r>
          </a:p>
          <a:p>
            <a:pPr algn="l" fontAlgn="base">
              <a:buFont typeface="Arial" panose="020B0604020202020204" pitchFamily="34" charset="0"/>
              <a:buChar char="•"/>
            </a:pPr>
            <a:r>
              <a:rPr lang="en-IN" b="0" i="0" dirty="0">
                <a:solidFill>
                  <a:srgbClr val="000000"/>
                </a:solidFill>
                <a:effectLst/>
                <a:highlight>
                  <a:srgbClr val="FFFFFF"/>
                </a:highlight>
                <a:latin typeface="var(--font-family-body)"/>
              </a:rPr>
              <a:t>Relational databases and Amazon RDS</a:t>
            </a:r>
          </a:p>
          <a:p>
            <a:pPr algn="l" fontAlgn="base">
              <a:buFont typeface="Arial" panose="020B0604020202020204" pitchFamily="34" charset="0"/>
              <a:buChar char="•"/>
            </a:pPr>
            <a:r>
              <a:rPr lang="en-IN" b="0" i="0" dirty="0">
                <a:solidFill>
                  <a:srgbClr val="000000"/>
                </a:solidFill>
                <a:effectLst/>
                <a:highlight>
                  <a:srgbClr val="FFFFFF"/>
                </a:highlight>
                <a:latin typeface="var(--font-family-body)"/>
              </a:rPr>
              <a:t>Nonrelational databases and DynamoDB</a:t>
            </a:r>
          </a:p>
          <a:p>
            <a:pPr algn="l" fontAlgn="base">
              <a:buFont typeface="Arial" panose="020B0604020202020204" pitchFamily="34" charset="0"/>
              <a:buChar char="•"/>
            </a:pPr>
            <a:r>
              <a:rPr lang="en-IN" b="0" i="0" dirty="0">
                <a:solidFill>
                  <a:srgbClr val="000000"/>
                </a:solidFill>
                <a:effectLst/>
                <a:highlight>
                  <a:srgbClr val="FFFFFF"/>
                </a:highlight>
                <a:latin typeface="var(--font-family-body)"/>
              </a:rPr>
              <a:t>Amazon Redshift</a:t>
            </a:r>
          </a:p>
          <a:p>
            <a:pPr algn="l" fontAlgn="base">
              <a:buFont typeface="Arial" panose="020B0604020202020204" pitchFamily="34" charset="0"/>
              <a:buChar char="•"/>
            </a:pPr>
            <a:r>
              <a:rPr lang="en-IN" b="0" i="0" dirty="0">
                <a:solidFill>
                  <a:srgbClr val="000000"/>
                </a:solidFill>
                <a:effectLst/>
                <a:highlight>
                  <a:srgbClr val="FFFFFF"/>
                </a:highlight>
                <a:latin typeface="var(--font-family-body)"/>
              </a:rPr>
              <a:t>AWS DMS</a:t>
            </a:r>
          </a:p>
          <a:p>
            <a:pPr algn="l" fontAlgn="base">
              <a:buFont typeface="Arial" panose="020B0604020202020204" pitchFamily="34" charset="0"/>
              <a:buChar char="•"/>
            </a:pPr>
            <a:r>
              <a:rPr lang="en-IN" b="0" i="0" dirty="0">
                <a:solidFill>
                  <a:srgbClr val="000000"/>
                </a:solidFill>
                <a:effectLst/>
                <a:highlight>
                  <a:srgbClr val="FFFFFF"/>
                </a:highlight>
                <a:latin typeface="var(--font-family-body)"/>
              </a:rPr>
              <a:t>Additional database services and accelerators</a:t>
            </a:r>
          </a:p>
          <a:p>
            <a:endParaRPr lang="en-IN" dirty="0"/>
          </a:p>
        </p:txBody>
      </p:sp>
    </p:spTree>
    <p:extLst>
      <p:ext uri="{BB962C8B-B14F-4D97-AF65-F5344CB8AC3E}">
        <p14:creationId xmlns:p14="http://schemas.microsoft.com/office/powerpoint/2010/main" val="3505287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039E-DDD4-C182-539A-817069C90209}"/>
              </a:ext>
            </a:extLst>
          </p:cNvPr>
          <p:cNvSpPr>
            <a:spLocks noGrp="1"/>
          </p:cNvSpPr>
          <p:nvPr>
            <p:ph type="title"/>
          </p:nvPr>
        </p:nvSpPr>
        <p:spPr/>
        <p:txBody>
          <a:bodyPr/>
          <a:lstStyle/>
          <a:p>
            <a:r>
              <a:rPr lang="en-IN" b="1" i="0" dirty="0">
                <a:solidFill>
                  <a:srgbClr val="000000"/>
                </a:solidFill>
                <a:effectLst/>
                <a:highlight>
                  <a:srgbClr val="FFFFFF"/>
                </a:highlight>
                <a:latin typeface="Ember Display"/>
              </a:rPr>
              <a:t>Instance stores</a:t>
            </a:r>
            <a:endParaRPr lang="en-IN" dirty="0"/>
          </a:p>
        </p:txBody>
      </p:sp>
      <p:pic>
        <p:nvPicPr>
          <p:cNvPr id="1026" name="Picture 2">
            <a:extLst>
              <a:ext uri="{FF2B5EF4-FFF2-40B4-BE49-F238E27FC236}">
                <a16:creationId xmlns:a16="http://schemas.microsoft.com/office/drawing/2014/main" id="{893A26FA-212A-5E0D-D4FB-43BA5C7383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3561" y="1754151"/>
            <a:ext cx="2609314" cy="23166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72D180A-3777-89A7-FA5B-D6072DC016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6579" y="1754150"/>
            <a:ext cx="2859188" cy="231668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32C687F-5CA1-F5F0-2C91-12D33C3EA9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4593" y="1754150"/>
            <a:ext cx="2859188" cy="23166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F7BC14F-630B-B46A-3DF5-2174764A236E}"/>
              </a:ext>
            </a:extLst>
          </p:cNvPr>
          <p:cNvSpPr txBox="1"/>
          <p:nvPr/>
        </p:nvSpPr>
        <p:spPr>
          <a:xfrm>
            <a:off x="838200" y="4640825"/>
            <a:ext cx="10390239" cy="923330"/>
          </a:xfrm>
          <a:prstGeom prst="rect">
            <a:avLst/>
          </a:prstGeom>
          <a:noFill/>
        </p:spPr>
        <p:txBody>
          <a:bodyPr wrap="square" rtlCol="0">
            <a:spAutoFit/>
          </a:bodyPr>
          <a:lstStyle/>
          <a:p>
            <a:r>
              <a:rPr lang="en-US" b="0" i="0" dirty="0">
                <a:solidFill>
                  <a:srgbClr val="000000"/>
                </a:solidFill>
                <a:effectLst/>
                <a:highlight>
                  <a:srgbClr val="FFFFFF"/>
                </a:highlight>
                <a:latin typeface="Ember Display"/>
              </a:rPr>
              <a:t>Amazon EC2 instances are virtual servers. If you start an instance from a stopped state, the instance might start on another host, where the previously used instance store volume does not exist. Therefore, AWS recommends instance stores for use cases that involve temporary data that you do not need in the long term.</a:t>
            </a:r>
            <a:endParaRPr lang="en-IN" dirty="0"/>
          </a:p>
        </p:txBody>
      </p:sp>
    </p:spTree>
    <p:extLst>
      <p:ext uri="{BB962C8B-B14F-4D97-AF65-F5344CB8AC3E}">
        <p14:creationId xmlns:p14="http://schemas.microsoft.com/office/powerpoint/2010/main" val="353082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04ACD-7096-0CC2-07B4-1F575D48A25B}"/>
              </a:ext>
            </a:extLst>
          </p:cNvPr>
          <p:cNvSpPr>
            <a:spLocks noGrp="1"/>
          </p:cNvSpPr>
          <p:nvPr>
            <p:ph type="title"/>
          </p:nvPr>
        </p:nvSpPr>
        <p:spPr/>
        <p:txBody>
          <a:bodyPr/>
          <a:lstStyle/>
          <a:p>
            <a:r>
              <a:rPr lang="en-IN" b="1" u="sng" dirty="0"/>
              <a:t>Elastic block storage</a:t>
            </a:r>
          </a:p>
        </p:txBody>
      </p:sp>
      <p:sp>
        <p:nvSpPr>
          <p:cNvPr id="3" name="Content Placeholder 2">
            <a:extLst>
              <a:ext uri="{FF2B5EF4-FFF2-40B4-BE49-F238E27FC236}">
                <a16:creationId xmlns:a16="http://schemas.microsoft.com/office/drawing/2014/main" id="{5918DACA-C4BF-BE59-7FB5-B2F959976662}"/>
              </a:ext>
            </a:extLst>
          </p:cNvPr>
          <p:cNvSpPr>
            <a:spLocks noGrp="1"/>
          </p:cNvSpPr>
          <p:nvPr>
            <p:ph idx="1"/>
          </p:nvPr>
        </p:nvSpPr>
        <p:spPr/>
        <p:txBody>
          <a:bodyPr>
            <a:normAutofit lnSpcReduction="10000"/>
          </a:bodyPr>
          <a:lstStyle/>
          <a:p>
            <a:pPr marL="0" indent="0">
              <a:buNone/>
            </a:pPr>
            <a:r>
              <a:rPr lang="en-US" dirty="0"/>
              <a:t>divide a file in to blocks and store them , it divide the bits of the file in to blocks</a:t>
            </a:r>
          </a:p>
          <a:p>
            <a:pPr lvl="1">
              <a:lnSpc>
                <a:spcPct val="150000"/>
              </a:lnSpc>
            </a:pPr>
            <a:r>
              <a:rPr lang="en-US" dirty="0"/>
              <a:t>if any changes done to the file only the changed bits will be updated rather than updating all</a:t>
            </a:r>
          </a:p>
          <a:p>
            <a:pPr lvl="1">
              <a:lnSpc>
                <a:spcPct val="150000"/>
              </a:lnSpc>
            </a:pPr>
            <a:r>
              <a:rPr lang="en-US" dirty="0"/>
              <a:t>Volumes attach to EC2 instances</a:t>
            </a:r>
          </a:p>
          <a:p>
            <a:pPr lvl="1">
              <a:lnSpc>
                <a:spcPct val="150000"/>
              </a:lnSpc>
            </a:pPr>
            <a:r>
              <a:rPr lang="en-US" dirty="0"/>
              <a:t>Availability Zone level resource</a:t>
            </a:r>
          </a:p>
          <a:p>
            <a:pPr lvl="1">
              <a:lnSpc>
                <a:spcPct val="150000"/>
              </a:lnSpc>
            </a:pPr>
            <a:r>
              <a:rPr lang="en-US" dirty="0"/>
              <a:t>Need to be in the same Availability Zone to attach EC2 instances</a:t>
            </a:r>
          </a:p>
          <a:p>
            <a:pPr lvl="1">
              <a:lnSpc>
                <a:spcPct val="150000"/>
              </a:lnSpc>
            </a:pPr>
            <a:r>
              <a:rPr lang="en-US" dirty="0"/>
              <a:t>Volumes do not automatically scale</a:t>
            </a:r>
          </a:p>
          <a:p>
            <a:endParaRPr lang="en-IN" dirty="0"/>
          </a:p>
        </p:txBody>
      </p:sp>
    </p:spTree>
    <p:extLst>
      <p:ext uri="{BB962C8B-B14F-4D97-AF65-F5344CB8AC3E}">
        <p14:creationId xmlns:p14="http://schemas.microsoft.com/office/powerpoint/2010/main" val="1417330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608DB-14EB-88AF-C3AB-91121FDAD232}"/>
              </a:ext>
            </a:extLst>
          </p:cNvPr>
          <p:cNvSpPr>
            <a:spLocks noGrp="1"/>
          </p:cNvSpPr>
          <p:nvPr>
            <p:ph type="title"/>
          </p:nvPr>
        </p:nvSpPr>
        <p:spPr/>
        <p:txBody>
          <a:bodyPr/>
          <a:lstStyle/>
          <a:p>
            <a:r>
              <a:rPr lang="en-IN" b="1" u="sng" dirty="0"/>
              <a:t>s3</a:t>
            </a:r>
          </a:p>
        </p:txBody>
      </p:sp>
      <p:sp>
        <p:nvSpPr>
          <p:cNvPr id="3" name="Content Placeholder 2">
            <a:extLst>
              <a:ext uri="{FF2B5EF4-FFF2-40B4-BE49-F238E27FC236}">
                <a16:creationId xmlns:a16="http://schemas.microsoft.com/office/drawing/2014/main" id="{3CCEF86A-1DBE-144D-0BCB-8DE158099439}"/>
              </a:ext>
            </a:extLst>
          </p:cNvPr>
          <p:cNvSpPr>
            <a:spLocks noGrp="1"/>
          </p:cNvSpPr>
          <p:nvPr>
            <p:ph idx="1"/>
          </p:nvPr>
        </p:nvSpPr>
        <p:spPr/>
        <p:txBody>
          <a:bodyPr/>
          <a:lstStyle/>
          <a:p>
            <a:pPr>
              <a:lnSpc>
                <a:spcPct val="100000"/>
              </a:lnSpc>
              <a:buFont typeface="Arial" panose="020B0604020202020204" pitchFamily="34" charset="0"/>
              <a:buChar char="•"/>
            </a:pPr>
            <a:r>
              <a:rPr lang="en-US" dirty="0"/>
              <a:t>Store data as objects.</a:t>
            </a:r>
          </a:p>
          <a:p>
            <a:pPr>
              <a:lnSpc>
                <a:spcPct val="100000"/>
              </a:lnSpc>
              <a:buFont typeface="Arial" panose="020B0604020202020204" pitchFamily="34" charset="0"/>
              <a:buChar char="•"/>
            </a:pPr>
            <a:r>
              <a:rPr lang="en-US" dirty="0"/>
              <a:t>Store objects in buckets.</a:t>
            </a:r>
          </a:p>
          <a:p>
            <a:pPr>
              <a:lnSpc>
                <a:spcPct val="100000"/>
              </a:lnSpc>
              <a:buFont typeface="Arial" panose="020B0604020202020204" pitchFamily="34" charset="0"/>
              <a:buChar char="•"/>
            </a:pPr>
            <a:r>
              <a:rPr lang="en-US" dirty="0"/>
              <a:t>Upload a maximum object size of 5 T B.</a:t>
            </a:r>
          </a:p>
          <a:p>
            <a:pPr>
              <a:lnSpc>
                <a:spcPct val="100000"/>
              </a:lnSpc>
              <a:buFont typeface="Arial" panose="020B0604020202020204" pitchFamily="34" charset="0"/>
              <a:buChar char="•"/>
            </a:pPr>
            <a:r>
              <a:rPr lang="en-US" dirty="0"/>
              <a:t>Version objects.</a:t>
            </a:r>
          </a:p>
          <a:p>
            <a:pPr>
              <a:lnSpc>
                <a:spcPct val="100000"/>
              </a:lnSpc>
              <a:buFont typeface="Arial" panose="020B0604020202020204" pitchFamily="34" charset="0"/>
              <a:buChar char="•"/>
            </a:pPr>
            <a:r>
              <a:rPr lang="en-US" dirty="0"/>
              <a:t>Create multiple buckets</a:t>
            </a:r>
          </a:p>
          <a:p>
            <a:pPr>
              <a:lnSpc>
                <a:spcPct val="100000"/>
              </a:lnSpc>
              <a:buFont typeface="Arial" panose="020B0604020202020204" pitchFamily="34" charset="0"/>
              <a:buChar char="•"/>
            </a:pPr>
            <a:r>
              <a:rPr lang="en-US" dirty="0"/>
              <a:t>if a change is done in the file of the object the total object will get updated</a:t>
            </a:r>
          </a:p>
          <a:p>
            <a:pPr>
              <a:lnSpc>
                <a:spcPct val="100000"/>
              </a:lnSpc>
              <a:buFont typeface="Arial" panose="020B0604020202020204" pitchFamily="34" charset="0"/>
              <a:buChar char="•"/>
            </a:pPr>
            <a:r>
              <a:rPr lang="en-US" dirty="0"/>
              <a:t>Unlimited storage </a:t>
            </a:r>
          </a:p>
        </p:txBody>
      </p:sp>
    </p:spTree>
    <p:extLst>
      <p:ext uri="{BB962C8B-B14F-4D97-AF65-F5344CB8AC3E}">
        <p14:creationId xmlns:p14="http://schemas.microsoft.com/office/powerpoint/2010/main" val="2748634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9C29F-62BB-22CC-9E89-7FC9D8DB49D9}"/>
              </a:ext>
            </a:extLst>
          </p:cNvPr>
          <p:cNvSpPr>
            <a:spLocks noGrp="1"/>
          </p:cNvSpPr>
          <p:nvPr>
            <p:ph type="title"/>
          </p:nvPr>
        </p:nvSpPr>
        <p:spPr/>
        <p:txBody>
          <a:bodyPr/>
          <a:lstStyle/>
          <a:p>
            <a:r>
              <a:rPr lang="en-IN" b="1" i="0" dirty="0">
                <a:solidFill>
                  <a:srgbClr val="000000"/>
                </a:solidFill>
                <a:effectLst/>
                <a:highlight>
                  <a:srgbClr val="FFFFFF"/>
                </a:highlight>
                <a:latin typeface="Ember Display"/>
              </a:rPr>
              <a:t>Amazon S3 storage classes</a:t>
            </a:r>
            <a:endParaRPr lang="en-IN" dirty="0"/>
          </a:p>
        </p:txBody>
      </p:sp>
      <p:sp>
        <p:nvSpPr>
          <p:cNvPr id="3" name="Content Placeholder 2">
            <a:extLst>
              <a:ext uri="{FF2B5EF4-FFF2-40B4-BE49-F238E27FC236}">
                <a16:creationId xmlns:a16="http://schemas.microsoft.com/office/drawing/2014/main" id="{B1416CFB-9EA4-1A22-E7E6-D7FBDE1A3444}"/>
              </a:ext>
            </a:extLst>
          </p:cNvPr>
          <p:cNvSpPr>
            <a:spLocks noGrp="1"/>
          </p:cNvSpPr>
          <p:nvPr>
            <p:ph idx="1"/>
          </p:nvPr>
        </p:nvSpPr>
        <p:spPr/>
        <p:txBody>
          <a:bodyPr/>
          <a:lstStyle/>
          <a:p>
            <a:r>
              <a:rPr lang="en-IN" dirty="0"/>
              <a:t>S3 Standard</a:t>
            </a:r>
          </a:p>
          <a:p>
            <a:pPr>
              <a:buFont typeface="Arial" panose="020B0604020202020204" pitchFamily="34" charset="0"/>
              <a:buChar char="•"/>
            </a:pPr>
            <a:r>
              <a:rPr lang="en-IN" dirty="0"/>
              <a:t>s3 Standard-Infrequent Access (S3 Standard-IA)</a:t>
            </a:r>
          </a:p>
          <a:p>
            <a:pPr>
              <a:buFont typeface="Arial" panose="020B0604020202020204" pitchFamily="34" charset="0"/>
              <a:buChar char="•"/>
            </a:pPr>
            <a:r>
              <a:rPr lang="en-IN" dirty="0"/>
              <a:t>s3 One Zone-infrequent Access (S3 One Zone-IA)</a:t>
            </a:r>
          </a:p>
          <a:p>
            <a:pPr>
              <a:buFont typeface="Arial" panose="020B0604020202020204" pitchFamily="34" charset="0"/>
              <a:buChar char="•"/>
            </a:pPr>
            <a:r>
              <a:rPr lang="en-IN" dirty="0"/>
              <a:t>s3 Intelligent-Tiering</a:t>
            </a:r>
          </a:p>
          <a:p>
            <a:pPr>
              <a:buFont typeface="Arial" panose="020B0604020202020204" pitchFamily="34" charset="0"/>
              <a:buChar char="•"/>
            </a:pPr>
            <a:r>
              <a:rPr lang="en-IN" dirty="0"/>
              <a:t>s3 Glacier Instant Retrieval</a:t>
            </a:r>
          </a:p>
          <a:p>
            <a:pPr>
              <a:buFont typeface="Arial" panose="020B0604020202020204" pitchFamily="34" charset="0"/>
              <a:buChar char="•"/>
            </a:pPr>
            <a:r>
              <a:rPr lang="en-IN" dirty="0"/>
              <a:t>s3 Glacier Flexible Retrieval</a:t>
            </a:r>
          </a:p>
          <a:p>
            <a:pPr>
              <a:buFont typeface="Arial" panose="020B0604020202020204" pitchFamily="34" charset="0"/>
              <a:buChar char="•"/>
            </a:pPr>
            <a:r>
              <a:rPr lang="en-IN" dirty="0"/>
              <a:t>s3 Glacier Deep Archive</a:t>
            </a:r>
          </a:p>
          <a:p>
            <a:pPr>
              <a:buFont typeface="Arial" panose="020B0604020202020204" pitchFamily="34" charset="0"/>
              <a:buChar char="•"/>
            </a:pPr>
            <a:r>
              <a:rPr lang="en-IN" dirty="0"/>
              <a:t>s3 Outposts</a:t>
            </a:r>
          </a:p>
          <a:p>
            <a:endParaRPr lang="en-IN" dirty="0"/>
          </a:p>
        </p:txBody>
      </p:sp>
    </p:spTree>
    <p:extLst>
      <p:ext uri="{BB962C8B-B14F-4D97-AF65-F5344CB8AC3E}">
        <p14:creationId xmlns:p14="http://schemas.microsoft.com/office/powerpoint/2010/main" val="2435357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FF19-7C35-B122-E80B-A1CDF30CDC0D}"/>
              </a:ext>
            </a:extLst>
          </p:cNvPr>
          <p:cNvSpPr>
            <a:spLocks noGrp="1"/>
          </p:cNvSpPr>
          <p:nvPr>
            <p:ph type="title"/>
          </p:nvPr>
        </p:nvSpPr>
        <p:spPr/>
        <p:txBody>
          <a:bodyPr/>
          <a:lstStyle/>
          <a:p>
            <a:r>
              <a:rPr lang="sv-SE" b="1" i="0" u="sng" dirty="0">
                <a:solidFill>
                  <a:srgbClr val="000000"/>
                </a:solidFill>
                <a:effectLst/>
                <a:highlight>
                  <a:srgbClr val="FFFFFF"/>
                </a:highlight>
                <a:latin typeface="Ember Display"/>
              </a:rPr>
              <a:t>Amazon Elastic File System (Amazon EFS)</a:t>
            </a:r>
            <a:endParaRPr lang="en-IN" u="sng" dirty="0"/>
          </a:p>
        </p:txBody>
      </p:sp>
      <p:sp>
        <p:nvSpPr>
          <p:cNvPr id="3" name="Content Placeholder 2">
            <a:extLst>
              <a:ext uri="{FF2B5EF4-FFF2-40B4-BE49-F238E27FC236}">
                <a16:creationId xmlns:a16="http://schemas.microsoft.com/office/drawing/2014/main" id="{D2EA2528-0796-E8E2-B62B-48378AD9972E}"/>
              </a:ext>
            </a:extLst>
          </p:cNvPr>
          <p:cNvSpPr>
            <a:spLocks noGrp="1"/>
          </p:cNvSpPr>
          <p:nvPr>
            <p:ph idx="1"/>
          </p:nvPr>
        </p:nvSpPr>
        <p:spPr/>
        <p:txBody>
          <a:bodyPr/>
          <a:lstStyle/>
          <a:p>
            <a:pPr>
              <a:lnSpc>
                <a:spcPct val="150000"/>
              </a:lnSpc>
            </a:pPr>
            <a:r>
              <a:rPr lang="en-US" dirty="0"/>
              <a:t>Multiple instances can access the data in EFS at the same time.</a:t>
            </a:r>
          </a:p>
          <a:p>
            <a:pPr>
              <a:lnSpc>
                <a:spcPct val="150000"/>
              </a:lnSpc>
              <a:buFont typeface="Arial" panose="020B0604020202020204" pitchFamily="34" charset="0"/>
              <a:buChar char="•"/>
            </a:pPr>
            <a:r>
              <a:rPr lang="en-US" dirty="0"/>
              <a:t>Multiple instances reading and writing simultaneously</a:t>
            </a:r>
          </a:p>
          <a:p>
            <a:pPr>
              <a:lnSpc>
                <a:spcPct val="150000"/>
              </a:lnSpc>
              <a:buFont typeface="Arial" panose="020B0604020202020204" pitchFamily="34" charset="0"/>
              <a:buChar char="•"/>
            </a:pPr>
            <a:r>
              <a:rPr lang="en-US" dirty="0"/>
              <a:t>Linux file system</a:t>
            </a:r>
          </a:p>
          <a:p>
            <a:pPr>
              <a:lnSpc>
                <a:spcPct val="150000"/>
              </a:lnSpc>
              <a:buFont typeface="Arial" panose="020B0604020202020204" pitchFamily="34" charset="0"/>
              <a:buChar char="•"/>
            </a:pPr>
            <a:r>
              <a:rPr lang="en-US" dirty="0"/>
              <a:t>Regional resource</a:t>
            </a:r>
          </a:p>
          <a:p>
            <a:pPr>
              <a:lnSpc>
                <a:spcPct val="150000"/>
              </a:lnSpc>
              <a:buFont typeface="Arial" panose="020B0604020202020204" pitchFamily="34" charset="0"/>
              <a:buChar char="•"/>
            </a:pPr>
            <a:r>
              <a:rPr lang="en-US" dirty="0"/>
              <a:t>Automatically scales</a:t>
            </a:r>
          </a:p>
          <a:p>
            <a:pPr>
              <a:lnSpc>
                <a:spcPct val="150000"/>
              </a:lnSpc>
            </a:pPr>
            <a:endParaRPr lang="en-IN" dirty="0"/>
          </a:p>
        </p:txBody>
      </p:sp>
    </p:spTree>
    <p:extLst>
      <p:ext uri="{BB962C8B-B14F-4D97-AF65-F5344CB8AC3E}">
        <p14:creationId xmlns:p14="http://schemas.microsoft.com/office/powerpoint/2010/main" val="4217296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300</Words>
  <Application>Microsoft Office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Ember Display</vt:lpstr>
      <vt:lpstr>var(--font-family-body)</vt:lpstr>
      <vt:lpstr>Office Theme</vt:lpstr>
      <vt:lpstr>Storage and Database</vt:lpstr>
      <vt:lpstr>index</vt:lpstr>
      <vt:lpstr>Instance stores</vt:lpstr>
      <vt:lpstr>Elastic block storage</vt:lpstr>
      <vt:lpstr>s3</vt:lpstr>
      <vt:lpstr>Amazon S3 storage classes</vt:lpstr>
      <vt:lpstr>Amazon Elastic File System (Amazon EFS)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taufic aksa</dc:creator>
  <cp:lastModifiedBy>taufic aksa</cp:lastModifiedBy>
  <cp:revision>1</cp:revision>
  <dcterms:created xsi:type="dcterms:W3CDTF">2024-06-13T14:58:03Z</dcterms:created>
  <dcterms:modified xsi:type="dcterms:W3CDTF">2024-06-13T15:58:48Z</dcterms:modified>
</cp:coreProperties>
</file>