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0"/>
  </p:notesMasterIdLst>
  <p:sldIdLst>
    <p:sldId id="263" r:id="rId2"/>
    <p:sldId id="256" r:id="rId3"/>
    <p:sldId id="259" r:id="rId4"/>
    <p:sldId id="286" r:id="rId5"/>
    <p:sldId id="287" r:id="rId6"/>
    <p:sldId id="289" r:id="rId7"/>
    <p:sldId id="277" r:id="rId8"/>
    <p:sldId id="260" r:id="rId9"/>
    <p:sldId id="290" r:id="rId10"/>
    <p:sldId id="291" r:id="rId11"/>
    <p:sldId id="293" r:id="rId12"/>
    <p:sldId id="294" r:id="rId13"/>
    <p:sldId id="295" r:id="rId14"/>
    <p:sldId id="296" r:id="rId15"/>
    <p:sldId id="297" r:id="rId16"/>
    <p:sldId id="258" r:id="rId17"/>
    <p:sldId id="288"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DHIN" initials="S" lastIdx="1" clrIdx="0">
    <p:extLst>
      <p:ext uri="{19B8F6BF-5375-455C-9EA6-DF929625EA0E}">
        <p15:presenceInfo xmlns:p15="http://schemas.microsoft.com/office/powerpoint/2012/main" userId="SHADH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60" autoAdjust="0"/>
    <p:restoredTop sz="94533" autoAdjust="0"/>
  </p:normalViewPr>
  <p:slideViewPr>
    <p:cSldViewPr snapToGrid="0">
      <p:cViewPr varScale="1">
        <p:scale>
          <a:sx n="69" d="100"/>
          <a:sy n="69" d="100"/>
        </p:scale>
        <p:origin x="48" y="21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Taufik Hasan" userId="c5b958f5-8094-4374-8b49-299a4287e332" providerId="ADAL" clId="{CA840A65-C6F7-4CA1-8BC2-8C9CD2B6237B}"/>
    <pc:docChg chg="undo custSel delSld modSld">
      <pc:chgData name="Md. Taufik Hasan" userId="c5b958f5-8094-4374-8b49-299a4287e332" providerId="ADAL" clId="{CA840A65-C6F7-4CA1-8BC2-8C9CD2B6237B}" dt="2021-06-28T14:21:48.086" v="1685"/>
      <pc:docMkLst>
        <pc:docMk/>
      </pc:docMkLst>
      <pc:sldChg chg="addSp delSp modSp mod delAnim modAnim">
        <pc:chgData name="Md. Taufik Hasan" userId="c5b958f5-8094-4374-8b49-299a4287e332" providerId="ADAL" clId="{CA840A65-C6F7-4CA1-8BC2-8C9CD2B6237B}" dt="2021-06-28T10:12:29.767" v="487" actId="403"/>
        <pc:sldMkLst>
          <pc:docMk/>
          <pc:sldMk cId="1752455829" sldId="256"/>
        </pc:sldMkLst>
        <pc:spChg chg="mod">
          <ac:chgData name="Md. Taufik Hasan" userId="c5b958f5-8094-4374-8b49-299a4287e332" providerId="ADAL" clId="{CA840A65-C6F7-4CA1-8BC2-8C9CD2B6237B}" dt="2021-06-28T09:05:38.998" v="84" actId="1076"/>
          <ac:spMkLst>
            <pc:docMk/>
            <pc:sldMk cId="1752455829" sldId="256"/>
            <ac:spMk id="4" creationId="{BC9017BE-A011-47CC-8D42-40CDFAF07170}"/>
          </ac:spMkLst>
        </pc:spChg>
        <pc:spChg chg="mod">
          <ac:chgData name="Md. Taufik Hasan" userId="c5b958f5-8094-4374-8b49-299a4287e332" providerId="ADAL" clId="{CA840A65-C6F7-4CA1-8BC2-8C9CD2B6237B}" dt="2021-06-28T10:12:29.767" v="487" actId="403"/>
          <ac:spMkLst>
            <pc:docMk/>
            <pc:sldMk cId="1752455829" sldId="256"/>
            <ac:spMk id="5" creationId="{A7D32788-3735-43AB-A5E0-4ACAEBC9F368}"/>
          </ac:spMkLst>
        </pc:spChg>
        <pc:spChg chg="del mod">
          <ac:chgData name="Md. Taufik Hasan" userId="c5b958f5-8094-4374-8b49-299a4287e332" providerId="ADAL" clId="{CA840A65-C6F7-4CA1-8BC2-8C9CD2B6237B}" dt="2021-06-28T09:03:43.149" v="54"/>
          <ac:spMkLst>
            <pc:docMk/>
            <pc:sldMk cId="1752455829" sldId="256"/>
            <ac:spMk id="6" creationId="{EF0811F2-5A7A-43FC-AFE6-67BCE02C1DED}"/>
          </ac:spMkLst>
        </pc:spChg>
        <pc:spChg chg="mod">
          <ac:chgData name="Md. Taufik Hasan" userId="c5b958f5-8094-4374-8b49-299a4287e332" providerId="ADAL" clId="{CA840A65-C6F7-4CA1-8BC2-8C9CD2B6237B}" dt="2021-06-28T09:11:10.147" v="275" actId="1076"/>
          <ac:spMkLst>
            <pc:docMk/>
            <pc:sldMk cId="1752455829" sldId="256"/>
            <ac:spMk id="7" creationId="{8A148718-A580-41C3-AC72-45E21D585320}"/>
          </ac:spMkLst>
        </pc:spChg>
        <pc:spChg chg="add mod">
          <ac:chgData name="Md. Taufik Hasan" userId="c5b958f5-8094-4374-8b49-299a4287e332" providerId="ADAL" clId="{CA840A65-C6F7-4CA1-8BC2-8C9CD2B6237B}" dt="2021-06-28T09:11:05.538" v="274" actId="20577"/>
          <ac:spMkLst>
            <pc:docMk/>
            <pc:sldMk cId="1752455829" sldId="256"/>
            <ac:spMk id="9" creationId="{E07EA286-E3CF-4E80-8D68-FBE73F48669D}"/>
          </ac:spMkLst>
        </pc:spChg>
        <pc:picChg chg="del">
          <ac:chgData name="Md. Taufik Hasan" userId="c5b958f5-8094-4374-8b49-299a4287e332" providerId="ADAL" clId="{CA840A65-C6F7-4CA1-8BC2-8C9CD2B6237B}" dt="2021-06-28T09:02:21.361" v="2" actId="478"/>
          <ac:picMkLst>
            <pc:docMk/>
            <pc:sldMk cId="1752455829" sldId="256"/>
            <ac:picMk id="3" creationId="{77710B74-9EAA-497C-9B36-33ECE0B94417}"/>
          </ac:picMkLst>
        </pc:picChg>
        <pc:picChg chg="add mod">
          <ac:chgData name="Md. Taufik Hasan" userId="c5b958f5-8094-4374-8b49-299a4287e332" providerId="ADAL" clId="{CA840A65-C6F7-4CA1-8BC2-8C9CD2B6237B}" dt="2021-06-28T09:03:41.191" v="52" actId="1076"/>
          <ac:picMkLst>
            <pc:docMk/>
            <pc:sldMk cId="1752455829" sldId="256"/>
            <ac:picMk id="8" creationId="{E7BA589F-5A68-4FC0-887A-2F7CE0614C6D}"/>
          </ac:picMkLst>
        </pc:picChg>
        <pc:picChg chg="add del mod">
          <ac:chgData name="Md. Taufik Hasan" userId="c5b958f5-8094-4374-8b49-299a4287e332" providerId="ADAL" clId="{CA840A65-C6F7-4CA1-8BC2-8C9CD2B6237B}" dt="2021-06-28T09:22:21.740" v="284"/>
          <ac:picMkLst>
            <pc:docMk/>
            <pc:sldMk cId="1752455829" sldId="256"/>
            <ac:picMk id="10" creationId="{EEDB9DC9-7CCF-44F6-984A-FE6165B2D7A9}"/>
          </ac:picMkLst>
        </pc:picChg>
      </pc:sldChg>
      <pc:sldChg chg="addSp delSp modSp mod addAnim delAnim modAnim">
        <pc:chgData name="Md. Taufik Hasan" userId="c5b958f5-8094-4374-8b49-299a4287e332" providerId="ADAL" clId="{CA840A65-C6F7-4CA1-8BC2-8C9CD2B6237B}" dt="2021-06-28T12:43:31.491" v="1108"/>
        <pc:sldMkLst>
          <pc:docMk/>
          <pc:sldMk cId="779813710" sldId="258"/>
        </pc:sldMkLst>
        <pc:spChg chg="mod topLvl">
          <ac:chgData name="Md. Taufik Hasan" userId="c5b958f5-8094-4374-8b49-299a4287e332" providerId="ADAL" clId="{CA840A65-C6F7-4CA1-8BC2-8C9CD2B6237B}" dt="2021-06-28T12:40:18.664" v="1075" actId="165"/>
          <ac:spMkLst>
            <pc:docMk/>
            <pc:sldMk cId="779813710" sldId="258"/>
            <ac:spMk id="2" creationId="{8D1CB29D-2007-4969-AEF6-9E1DB1FEF914}"/>
          </ac:spMkLst>
        </pc:spChg>
        <pc:spChg chg="add del mod topLvl">
          <ac:chgData name="Md. Taufik Hasan" userId="c5b958f5-8094-4374-8b49-299a4287e332" providerId="ADAL" clId="{CA840A65-C6F7-4CA1-8BC2-8C9CD2B6237B}" dt="2021-06-28T12:40:30.602" v="1076" actId="165"/>
          <ac:spMkLst>
            <pc:docMk/>
            <pc:sldMk cId="779813710" sldId="258"/>
            <ac:spMk id="7" creationId="{6A53A256-B143-4C89-A9D6-860648C6E681}"/>
          </ac:spMkLst>
        </pc:spChg>
        <pc:spChg chg="mod topLvl">
          <ac:chgData name="Md. Taufik Hasan" userId="c5b958f5-8094-4374-8b49-299a4287e332" providerId="ADAL" clId="{CA840A65-C6F7-4CA1-8BC2-8C9CD2B6237B}" dt="2021-06-28T12:40:18.664" v="1075" actId="165"/>
          <ac:spMkLst>
            <pc:docMk/>
            <pc:sldMk cId="779813710" sldId="258"/>
            <ac:spMk id="8" creationId="{4319BD61-DBF2-42A7-A89D-8EB8757AC997}"/>
          </ac:spMkLst>
        </pc:spChg>
        <pc:spChg chg="mod topLvl">
          <ac:chgData name="Md. Taufik Hasan" userId="c5b958f5-8094-4374-8b49-299a4287e332" providerId="ADAL" clId="{CA840A65-C6F7-4CA1-8BC2-8C9CD2B6237B}" dt="2021-06-28T12:40:30.602" v="1076" actId="165"/>
          <ac:spMkLst>
            <pc:docMk/>
            <pc:sldMk cId="779813710" sldId="258"/>
            <ac:spMk id="14" creationId="{00000000-0000-0000-0000-000000000000}"/>
          </ac:spMkLst>
        </pc:spChg>
        <pc:spChg chg="mod topLvl">
          <ac:chgData name="Md. Taufik Hasan" userId="c5b958f5-8094-4374-8b49-299a4287e332" providerId="ADAL" clId="{CA840A65-C6F7-4CA1-8BC2-8C9CD2B6237B}" dt="2021-06-28T12:40:30.602" v="1076" actId="165"/>
          <ac:spMkLst>
            <pc:docMk/>
            <pc:sldMk cId="779813710" sldId="258"/>
            <ac:spMk id="18" creationId="{00000000-0000-0000-0000-000000000000}"/>
          </ac:spMkLst>
        </pc:spChg>
        <pc:spChg chg="mod topLvl">
          <ac:chgData name="Md. Taufik Hasan" userId="c5b958f5-8094-4374-8b49-299a4287e332" providerId="ADAL" clId="{CA840A65-C6F7-4CA1-8BC2-8C9CD2B6237B}" dt="2021-06-28T12:40:30.602" v="1076" actId="165"/>
          <ac:spMkLst>
            <pc:docMk/>
            <pc:sldMk cId="779813710" sldId="258"/>
            <ac:spMk id="27" creationId="{00000000-0000-0000-0000-000000000000}"/>
          </ac:spMkLst>
        </pc:spChg>
        <pc:spChg chg="add mod topLvl">
          <ac:chgData name="Md. Taufik Hasan" userId="c5b958f5-8094-4374-8b49-299a4287e332" providerId="ADAL" clId="{CA840A65-C6F7-4CA1-8BC2-8C9CD2B6237B}" dt="2021-06-28T12:33:05.035" v="1042" actId="1076"/>
          <ac:spMkLst>
            <pc:docMk/>
            <pc:sldMk cId="779813710" sldId="258"/>
            <ac:spMk id="28" creationId="{2DDF1C6D-4FE3-4A25-A332-92D73A6597D2}"/>
          </ac:spMkLst>
        </pc:spChg>
        <pc:spChg chg="mod topLvl">
          <ac:chgData name="Md. Taufik Hasan" userId="c5b958f5-8094-4374-8b49-299a4287e332" providerId="ADAL" clId="{CA840A65-C6F7-4CA1-8BC2-8C9CD2B6237B}" dt="2021-06-28T12:40:30.602" v="1076" actId="165"/>
          <ac:spMkLst>
            <pc:docMk/>
            <pc:sldMk cId="779813710" sldId="258"/>
            <ac:spMk id="30" creationId="{00000000-0000-0000-0000-000000000000}"/>
          </ac:spMkLst>
        </pc:spChg>
        <pc:spChg chg="add mod topLvl">
          <ac:chgData name="Md. Taufik Hasan" userId="c5b958f5-8094-4374-8b49-299a4287e332" providerId="ADAL" clId="{CA840A65-C6F7-4CA1-8BC2-8C9CD2B6237B}" dt="2021-06-28T12:33:05.035" v="1042" actId="1076"/>
          <ac:spMkLst>
            <pc:docMk/>
            <pc:sldMk cId="779813710" sldId="258"/>
            <ac:spMk id="31" creationId="{11A835DA-D842-47AD-AB68-9B6440B5A12F}"/>
          </ac:spMkLst>
        </pc:spChg>
        <pc:spChg chg="mod topLvl">
          <ac:chgData name="Md. Taufik Hasan" userId="c5b958f5-8094-4374-8b49-299a4287e332" providerId="ADAL" clId="{CA840A65-C6F7-4CA1-8BC2-8C9CD2B6237B}" dt="2021-06-28T12:40:30.602" v="1076" actId="165"/>
          <ac:spMkLst>
            <pc:docMk/>
            <pc:sldMk cId="779813710" sldId="258"/>
            <ac:spMk id="33" creationId="{00000000-0000-0000-0000-000000000000}"/>
          </ac:spMkLst>
        </pc:spChg>
        <pc:spChg chg="add mod topLvl">
          <ac:chgData name="Md. Taufik Hasan" userId="c5b958f5-8094-4374-8b49-299a4287e332" providerId="ADAL" clId="{CA840A65-C6F7-4CA1-8BC2-8C9CD2B6237B}" dt="2021-06-28T12:33:05.035" v="1042" actId="1076"/>
          <ac:spMkLst>
            <pc:docMk/>
            <pc:sldMk cId="779813710" sldId="258"/>
            <ac:spMk id="34" creationId="{7451C26F-BB19-4814-8A34-3F57AA4AF611}"/>
          </ac:spMkLst>
        </pc:spChg>
        <pc:spChg chg="mod topLvl">
          <ac:chgData name="Md. Taufik Hasan" userId="c5b958f5-8094-4374-8b49-299a4287e332" providerId="ADAL" clId="{CA840A65-C6F7-4CA1-8BC2-8C9CD2B6237B}" dt="2021-06-28T12:40:30.602" v="1076" actId="165"/>
          <ac:spMkLst>
            <pc:docMk/>
            <pc:sldMk cId="779813710" sldId="258"/>
            <ac:spMk id="36" creationId="{00000000-0000-0000-0000-000000000000}"/>
          </ac:spMkLst>
        </pc:spChg>
        <pc:spChg chg="mod topLvl">
          <ac:chgData name="Md. Taufik Hasan" userId="c5b958f5-8094-4374-8b49-299a4287e332" providerId="ADAL" clId="{CA840A65-C6F7-4CA1-8BC2-8C9CD2B6237B}" dt="2021-06-28T12:40:30.602" v="1076" actId="165"/>
          <ac:spMkLst>
            <pc:docMk/>
            <pc:sldMk cId="779813710" sldId="258"/>
            <ac:spMk id="38" creationId="{00000000-0000-0000-0000-000000000000}"/>
          </ac:spMkLst>
        </pc:spChg>
        <pc:spChg chg="mod">
          <ac:chgData name="Md. Taufik Hasan" userId="c5b958f5-8094-4374-8b49-299a4287e332" providerId="ADAL" clId="{CA840A65-C6F7-4CA1-8BC2-8C9CD2B6237B}" dt="2021-06-28T12:42:02.900" v="1084" actId="6549"/>
          <ac:spMkLst>
            <pc:docMk/>
            <pc:sldMk cId="779813710" sldId="258"/>
            <ac:spMk id="42" creationId="{00000000-0000-0000-0000-000000000000}"/>
          </ac:spMkLst>
        </pc:spChg>
        <pc:spChg chg="add mod">
          <ac:chgData name="Md. Taufik Hasan" userId="c5b958f5-8094-4374-8b49-299a4287e332" providerId="ADAL" clId="{CA840A65-C6F7-4CA1-8BC2-8C9CD2B6237B}" dt="2021-06-28T12:23:19.737" v="999" actId="403"/>
          <ac:spMkLst>
            <pc:docMk/>
            <pc:sldMk cId="779813710" sldId="258"/>
            <ac:spMk id="48" creationId="{676E1700-5457-4E0F-B18C-7C1F088234F4}"/>
          </ac:spMkLst>
        </pc:spChg>
        <pc:spChg chg="add del mod">
          <ac:chgData name="Md. Taufik Hasan" userId="c5b958f5-8094-4374-8b49-299a4287e332" providerId="ADAL" clId="{CA840A65-C6F7-4CA1-8BC2-8C9CD2B6237B}" dt="2021-06-28T12:23:01.401" v="992"/>
          <ac:spMkLst>
            <pc:docMk/>
            <pc:sldMk cId="779813710" sldId="258"/>
            <ac:spMk id="49" creationId="{80AAB057-9720-402E-A282-E2B1EB05D2CA}"/>
          </ac:spMkLst>
        </pc:spChg>
        <pc:spChg chg="add del mod">
          <ac:chgData name="Md. Taufik Hasan" userId="c5b958f5-8094-4374-8b49-299a4287e332" providerId="ADAL" clId="{CA840A65-C6F7-4CA1-8BC2-8C9CD2B6237B}" dt="2021-06-28T12:26:23.489" v="1014"/>
          <ac:spMkLst>
            <pc:docMk/>
            <pc:sldMk cId="779813710" sldId="258"/>
            <ac:spMk id="50" creationId="{30B62C94-D813-4359-B71D-9A285CB59544}"/>
          </ac:spMkLst>
        </pc:spChg>
        <pc:spChg chg="add del mod">
          <ac:chgData name="Md. Taufik Hasan" userId="c5b958f5-8094-4374-8b49-299a4287e332" providerId="ADAL" clId="{CA840A65-C6F7-4CA1-8BC2-8C9CD2B6237B}" dt="2021-06-28T12:28:05.507" v="1023"/>
          <ac:spMkLst>
            <pc:docMk/>
            <pc:sldMk cId="779813710" sldId="258"/>
            <ac:spMk id="51" creationId="{DDF565EB-F8BB-4DFE-8ADE-B95FD484A6DB}"/>
          </ac:spMkLst>
        </pc:spChg>
        <pc:spChg chg="add del mod">
          <ac:chgData name="Md. Taufik Hasan" userId="c5b958f5-8094-4374-8b49-299a4287e332" providerId="ADAL" clId="{CA840A65-C6F7-4CA1-8BC2-8C9CD2B6237B}" dt="2021-06-28T12:31:04.368" v="1036"/>
          <ac:spMkLst>
            <pc:docMk/>
            <pc:sldMk cId="779813710" sldId="258"/>
            <ac:spMk id="52" creationId="{678635DB-5BFD-4B6C-A12D-5DF789AEFEFC}"/>
          </ac:spMkLst>
        </pc:spChg>
        <pc:spChg chg="add del mod">
          <ac:chgData name="Md. Taufik Hasan" userId="c5b958f5-8094-4374-8b49-299a4287e332" providerId="ADAL" clId="{CA840A65-C6F7-4CA1-8BC2-8C9CD2B6237B}" dt="2021-06-28T12:34:23.742" v="1048" actId="478"/>
          <ac:spMkLst>
            <pc:docMk/>
            <pc:sldMk cId="779813710" sldId="258"/>
            <ac:spMk id="53" creationId="{B9AB4171-2696-40C9-98F5-D125FFE4807F}"/>
          </ac:spMkLst>
        </pc:spChg>
        <pc:spChg chg="add del">
          <ac:chgData name="Md. Taufik Hasan" userId="c5b958f5-8094-4374-8b49-299a4287e332" providerId="ADAL" clId="{CA840A65-C6F7-4CA1-8BC2-8C9CD2B6237B}" dt="2021-06-28T12:42:50.961" v="1103" actId="22"/>
          <ac:spMkLst>
            <pc:docMk/>
            <pc:sldMk cId="779813710" sldId="258"/>
            <ac:spMk id="54" creationId="{EFD832C6-8B42-4C44-A06A-275C82C0FD6D}"/>
          </ac:spMkLst>
        </pc:spChg>
        <pc:grpChg chg="add del">
          <ac:chgData name="Md. Taufik Hasan" userId="c5b958f5-8094-4374-8b49-299a4287e332" providerId="ADAL" clId="{CA840A65-C6F7-4CA1-8BC2-8C9CD2B6237B}" dt="2021-06-28T12:30:04.883" v="1030" actId="164"/>
          <ac:grpSpMkLst>
            <pc:docMk/>
            <pc:sldMk cId="779813710" sldId="258"/>
            <ac:grpSpMk id="3" creationId="{ED4568CD-409A-490A-A06B-EAE6ADAFEE0C}"/>
          </ac:grpSpMkLst>
        </pc:grpChg>
        <pc:grpChg chg="add">
          <ac:chgData name="Md. Taufik Hasan" userId="c5b958f5-8094-4374-8b49-299a4287e332" providerId="ADAL" clId="{CA840A65-C6F7-4CA1-8BC2-8C9CD2B6237B}" dt="2021-06-28T12:40:39.866" v="1077" actId="164"/>
          <ac:grpSpMkLst>
            <pc:docMk/>
            <pc:sldMk cId="779813710" sldId="258"/>
            <ac:grpSpMk id="4" creationId="{96A2ACFB-5FB1-44A8-A281-56AEAC112433}"/>
          </ac:grpSpMkLst>
        </pc:grpChg>
        <pc:grpChg chg="del mod topLvl">
          <ac:chgData name="Md. Taufik Hasan" userId="c5b958f5-8094-4374-8b49-299a4287e332" providerId="ADAL" clId="{CA840A65-C6F7-4CA1-8BC2-8C9CD2B6237B}" dt="2021-06-28T12:40:30.602" v="1076" actId="165"/>
          <ac:grpSpMkLst>
            <pc:docMk/>
            <pc:sldMk cId="779813710" sldId="258"/>
            <ac:grpSpMk id="39" creationId="{00000000-0000-0000-0000-000000000000}"/>
          </ac:grpSpMkLst>
        </pc:grpChg>
        <pc:grpChg chg="mod topLvl">
          <ac:chgData name="Md. Taufik Hasan" userId="c5b958f5-8094-4374-8b49-299a4287e332" providerId="ADAL" clId="{CA840A65-C6F7-4CA1-8BC2-8C9CD2B6237B}" dt="2021-06-28T12:40:18.664" v="1075" actId="165"/>
          <ac:grpSpMkLst>
            <pc:docMk/>
            <pc:sldMk cId="779813710" sldId="258"/>
            <ac:grpSpMk id="40" creationId="{00000000-0000-0000-0000-000000000000}"/>
          </ac:grpSpMkLst>
        </pc:grpChg>
        <pc:grpChg chg="add del mod topLvl">
          <ac:chgData name="Md. Taufik Hasan" userId="c5b958f5-8094-4374-8b49-299a4287e332" providerId="ADAL" clId="{CA840A65-C6F7-4CA1-8BC2-8C9CD2B6237B}" dt="2021-06-28T12:40:18.664" v="1075" actId="165"/>
          <ac:grpSpMkLst>
            <pc:docMk/>
            <pc:sldMk cId="779813710" sldId="258"/>
            <ac:grpSpMk id="41" creationId="{00000000-0000-0000-0000-000000000000}"/>
          </ac:grpSpMkLst>
        </pc:grpChg>
        <pc:picChg chg="del">
          <ac:chgData name="Md. Taufik Hasan" userId="c5b958f5-8094-4374-8b49-299a4287e332" providerId="ADAL" clId="{CA840A65-C6F7-4CA1-8BC2-8C9CD2B6237B}" dt="2021-06-28T12:20:53.489" v="951" actId="21"/>
          <ac:picMkLst>
            <pc:docMk/>
            <pc:sldMk cId="779813710" sldId="258"/>
            <ac:picMk id="13" creationId="{00000000-0000-0000-0000-000000000000}"/>
          </ac:picMkLst>
        </pc:picChg>
        <pc:picChg chg="topLvl">
          <ac:chgData name="Md. Taufik Hasan" userId="c5b958f5-8094-4374-8b49-299a4287e332" providerId="ADAL" clId="{CA840A65-C6F7-4CA1-8BC2-8C9CD2B6237B}" dt="2021-06-28T12:40:30.602" v="1076" actId="165"/>
          <ac:picMkLst>
            <pc:docMk/>
            <pc:sldMk cId="779813710" sldId="258"/>
            <ac:picMk id="17" creationId="{00000000-0000-0000-0000-000000000000}"/>
          </ac:picMkLst>
        </pc:picChg>
        <pc:picChg chg="topLvl">
          <ac:chgData name="Md. Taufik Hasan" userId="c5b958f5-8094-4374-8b49-299a4287e332" providerId="ADAL" clId="{CA840A65-C6F7-4CA1-8BC2-8C9CD2B6237B}" dt="2021-06-28T12:40:30.602" v="1076" actId="165"/>
          <ac:picMkLst>
            <pc:docMk/>
            <pc:sldMk cId="779813710" sldId="258"/>
            <ac:picMk id="26" creationId="{00000000-0000-0000-0000-000000000000}"/>
          </ac:picMkLst>
        </pc:picChg>
        <pc:picChg chg="topLvl">
          <ac:chgData name="Md. Taufik Hasan" userId="c5b958f5-8094-4374-8b49-299a4287e332" providerId="ADAL" clId="{CA840A65-C6F7-4CA1-8BC2-8C9CD2B6237B}" dt="2021-06-28T12:40:30.602" v="1076" actId="165"/>
          <ac:picMkLst>
            <pc:docMk/>
            <pc:sldMk cId="779813710" sldId="258"/>
            <ac:picMk id="29" creationId="{00000000-0000-0000-0000-000000000000}"/>
          </ac:picMkLst>
        </pc:picChg>
        <pc:picChg chg="topLvl">
          <ac:chgData name="Md. Taufik Hasan" userId="c5b958f5-8094-4374-8b49-299a4287e332" providerId="ADAL" clId="{CA840A65-C6F7-4CA1-8BC2-8C9CD2B6237B}" dt="2021-06-28T12:40:30.602" v="1076" actId="165"/>
          <ac:picMkLst>
            <pc:docMk/>
            <pc:sldMk cId="779813710" sldId="258"/>
            <ac:picMk id="32" creationId="{00000000-0000-0000-0000-000000000000}"/>
          </ac:picMkLst>
        </pc:picChg>
        <pc:picChg chg="topLvl">
          <ac:chgData name="Md. Taufik Hasan" userId="c5b958f5-8094-4374-8b49-299a4287e332" providerId="ADAL" clId="{CA840A65-C6F7-4CA1-8BC2-8C9CD2B6237B}" dt="2021-06-28T12:40:30.602" v="1076" actId="165"/>
          <ac:picMkLst>
            <pc:docMk/>
            <pc:sldMk cId="779813710" sldId="258"/>
            <ac:picMk id="35" creationId="{00000000-0000-0000-0000-000000000000}"/>
          </ac:picMkLst>
        </pc:picChg>
        <pc:picChg chg="topLvl">
          <ac:chgData name="Md. Taufik Hasan" userId="c5b958f5-8094-4374-8b49-299a4287e332" providerId="ADAL" clId="{CA840A65-C6F7-4CA1-8BC2-8C9CD2B6237B}" dt="2021-06-28T12:40:30.602" v="1076" actId="165"/>
          <ac:picMkLst>
            <pc:docMk/>
            <pc:sldMk cId="779813710" sldId="258"/>
            <ac:picMk id="37" creationId="{00000000-0000-0000-0000-000000000000}"/>
          </ac:picMkLst>
        </pc:picChg>
        <pc:picChg chg="add mod topLvl">
          <ac:chgData name="Md. Taufik Hasan" userId="c5b958f5-8094-4374-8b49-299a4287e332" providerId="ADAL" clId="{CA840A65-C6F7-4CA1-8BC2-8C9CD2B6237B}" dt="2021-06-28T12:34:18.082" v="1046" actId="1076"/>
          <ac:picMkLst>
            <pc:docMk/>
            <pc:sldMk cId="779813710" sldId="258"/>
            <ac:picMk id="44" creationId="{43AB80C2-DEE0-4057-BA67-19F690F6B52D}"/>
          </ac:picMkLst>
        </pc:picChg>
        <pc:picChg chg="add mod topLvl">
          <ac:chgData name="Md. Taufik Hasan" userId="c5b958f5-8094-4374-8b49-299a4287e332" providerId="ADAL" clId="{CA840A65-C6F7-4CA1-8BC2-8C9CD2B6237B}" dt="2021-06-28T12:39:52.466" v="1068" actId="1038"/>
          <ac:picMkLst>
            <pc:docMk/>
            <pc:sldMk cId="779813710" sldId="258"/>
            <ac:picMk id="45" creationId="{17B93920-AC4E-479D-9480-C3C05FBF6E5E}"/>
          </ac:picMkLst>
        </pc:picChg>
        <pc:picChg chg="add mod topLvl">
          <ac:chgData name="Md. Taufik Hasan" userId="c5b958f5-8094-4374-8b49-299a4287e332" providerId="ADAL" clId="{CA840A65-C6F7-4CA1-8BC2-8C9CD2B6237B}" dt="2021-06-28T12:40:00.422" v="1073" actId="1038"/>
          <ac:picMkLst>
            <pc:docMk/>
            <pc:sldMk cId="779813710" sldId="258"/>
            <ac:picMk id="46" creationId="{E6F4943A-E737-48FC-9398-3EED1A2FC077}"/>
          </ac:picMkLst>
        </pc:picChg>
        <pc:picChg chg="add mod topLvl">
          <ac:chgData name="Md. Taufik Hasan" userId="c5b958f5-8094-4374-8b49-299a4287e332" providerId="ADAL" clId="{CA840A65-C6F7-4CA1-8BC2-8C9CD2B6237B}" dt="2021-06-28T12:39:52.466" v="1068" actId="1038"/>
          <ac:picMkLst>
            <pc:docMk/>
            <pc:sldMk cId="779813710" sldId="258"/>
            <ac:picMk id="47" creationId="{C4258574-3174-4667-ABC5-974EF0846EFC}"/>
          </ac:picMkLst>
        </pc:picChg>
      </pc:sldChg>
      <pc:sldChg chg="addSp delSp modSp mod addAnim delAnim modAnim">
        <pc:chgData name="Md. Taufik Hasan" userId="c5b958f5-8094-4374-8b49-299a4287e332" providerId="ADAL" clId="{CA840A65-C6F7-4CA1-8BC2-8C9CD2B6237B}" dt="2021-06-28T12:46:07.186" v="1109" actId="478"/>
        <pc:sldMkLst>
          <pc:docMk/>
          <pc:sldMk cId="1188466001" sldId="259"/>
        </pc:sldMkLst>
        <pc:spChg chg="mod">
          <ac:chgData name="Md. Taufik Hasan" userId="c5b958f5-8094-4374-8b49-299a4287e332" providerId="ADAL" clId="{CA840A65-C6F7-4CA1-8BC2-8C9CD2B6237B}" dt="2021-06-28T10:31:17.326" v="611" actId="1076"/>
          <ac:spMkLst>
            <pc:docMk/>
            <pc:sldMk cId="1188466001" sldId="259"/>
            <ac:spMk id="2" creationId="{00000000-0000-0000-0000-000000000000}"/>
          </ac:spMkLst>
        </pc:spChg>
        <pc:spChg chg="mod">
          <ac:chgData name="Md. Taufik Hasan" userId="c5b958f5-8094-4374-8b49-299a4287e332" providerId="ADAL" clId="{CA840A65-C6F7-4CA1-8BC2-8C9CD2B6237B}" dt="2021-06-28T10:22:41.203" v="599" actId="14100"/>
          <ac:spMkLst>
            <pc:docMk/>
            <pc:sldMk cId="1188466001" sldId="259"/>
            <ac:spMk id="3" creationId="{00000000-0000-0000-0000-000000000000}"/>
          </ac:spMkLst>
        </pc:spChg>
        <pc:spChg chg="del">
          <ac:chgData name="Md. Taufik Hasan" userId="c5b958f5-8094-4374-8b49-299a4287e332" providerId="ADAL" clId="{CA840A65-C6F7-4CA1-8BC2-8C9CD2B6237B}" dt="2021-06-28T09:30:47.141" v="308" actId="478"/>
          <ac:spMkLst>
            <pc:docMk/>
            <pc:sldMk cId="1188466001" sldId="259"/>
            <ac:spMk id="5" creationId="{00000000-0000-0000-0000-000000000000}"/>
          </ac:spMkLst>
        </pc:spChg>
        <pc:spChg chg="mod">
          <ac:chgData name="Md. Taufik Hasan" userId="c5b958f5-8094-4374-8b49-299a4287e332" providerId="ADAL" clId="{CA840A65-C6F7-4CA1-8BC2-8C9CD2B6237B}" dt="2021-06-28T10:16:07.831" v="524"/>
          <ac:spMkLst>
            <pc:docMk/>
            <pc:sldMk cId="1188466001" sldId="259"/>
            <ac:spMk id="48" creationId="{AB492D40-5A3E-4975-AB61-A551C08097A1}"/>
          </ac:spMkLst>
        </pc:spChg>
        <pc:spChg chg="mod">
          <ac:chgData name="Md. Taufik Hasan" userId="c5b958f5-8094-4374-8b49-299a4287e332" providerId="ADAL" clId="{CA840A65-C6F7-4CA1-8BC2-8C9CD2B6237B}" dt="2021-06-28T10:16:07.831" v="524"/>
          <ac:spMkLst>
            <pc:docMk/>
            <pc:sldMk cId="1188466001" sldId="259"/>
            <ac:spMk id="49" creationId="{9E6CFC92-C4C4-42CD-9A24-AAFF8FF4FD7E}"/>
          </ac:spMkLst>
        </pc:spChg>
        <pc:spChg chg="mod">
          <ac:chgData name="Md. Taufik Hasan" userId="c5b958f5-8094-4374-8b49-299a4287e332" providerId="ADAL" clId="{CA840A65-C6F7-4CA1-8BC2-8C9CD2B6237B}" dt="2021-06-28T10:16:07.831" v="524"/>
          <ac:spMkLst>
            <pc:docMk/>
            <pc:sldMk cId="1188466001" sldId="259"/>
            <ac:spMk id="50" creationId="{194DB992-D58D-48B5-B3BD-FDF40E0030E3}"/>
          </ac:spMkLst>
        </pc:spChg>
        <pc:spChg chg="mod">
          <ac:chgData name="Md. Taufik Hasan" userId="c5b958f5-8094-4374-8b49-299a4287e332" providerId="ADAL" clId="{CA840A65-C6F7-4CA1-8BC2-8C9CD2B6237B}" dt="2021-06-28T10:16:07.831" v="524"/>
          <ac:spMkLst>
            <pc:docMk/>
            <pc:sldMk cId="1188466001" sldId="259"/>
            <ac:spMk id="51" creationId="{8746F414-4B52-4B9E-8FA0-426EB2875CCD}"/>
          </ac:spMkLst>
        </pc:spChg>
        <pc:spChg chg="mod">
          <ac:chgData name="Md. Taufik Hasan" userId="c5b958f5-8094-4374-8b49-299a4287e332" providerId="ADAL" clId="{CA840A65-C6F7-4CA1-8BC2-8C9CD2B6237B}" dt="2021-06-28T10:16:07.831" v="524"/>
          <ac:spMkLst>
            <pc:docMk/>
            <pc:sldMk cId="1188466001" sldId="259"/>
            <ac:spMk id="52" creationId="{50F829CB-75C9-4F0D-8060-706598A0E329}"/>
          </ac:spMkLst>
        </pc:spChg>
        <pc:spChg chg="mod">
          <ac:chgData name="Md. Taufik Hasan" userId="c5b958f5-8094-4374-8b49-299a4287e332" providerId="ADAL" clId="{CA840A65-C6F7-4CA1-8BC2-8C9CD2B6237B}" dt="2021-06-28T10:16:07.831" v="524"/>
          <ac:spMkLst>
            <pc:docMk/>
            <pc:sldMk cId="1188466001" sldId="259"/>
            <ac:spMk id="53" creationId="{84FA9BC2-426C-46DE-95A8-2F8F8FF73FB8}"/>
          </ac:spMkLst>
        </pc:spChg>
        <pc:spChg chg="mod">
          <ac:chgData name="Md. Taufik Hasan" userId="c5b958f5-8094-4374-8b49-299a4287e332" providerId="ADAL" clId="{CA840A65-C6F7-4CA1-8BC2-8C9CD2B6237B}" dt="2021-06-28T10:16:07.831" v="524"/>
          <ac:spMkLst>
            <pc:docMk/>
            <pc:sldMk cId="1188466001" sldId="259"/>
            <ac:spMk id="54" creationId="{888EB494-5460-4DF2-BA0C-2B3E9DB3060C}"/>
          </ac:spMkLst>
        </pc:spChg>
        <pc:spChg chg="mod">
          <ac:chgData name="Md. Taufik Hasan" userId="c5b958f5-8094-4374-8b49-299a4287e332" providerId="ADAL" clId="{CA840A65-C6F7-4CA1-8BC2-8C9CD2B6237B}" dt="2021-06-28T10:16:07.831" v="524"/>
          <ac:spMkLst>
            <pc:docMk/>
            <pc:sldMk cId="1188466001" sldId="259"/>
            <ac:spMk id="55" creationId="{A88D6061-CF0A-41AF-9848-B667CBC8B968}"/>
          </ac:spMkLst>
        </pc:spChg>
        <pc:spChg chg="mod">
          <ac:chgData name="Md. Taufik Hasan" userId="c5b958f5-8094-4374-8b49-299a4287e332" providerId="ADAL" clId="{CA840A65-C6F7-4CA1-8BC2-8C9CD2B6237B}" dt="2021-06-28T10:16:07.831" v="524"/>
          <ac:spMkLst>
            <pc:docMk/>
            <pc:sldMk cId="1188466001" sldId="259"/>
            <ac:spMk id="56" creationId="{A2C3E340-9C9B-4C84-8CE3-721FC2441EAF}"/>
          </ac:spMkLst>
        </pc:spChg>
        <pc:spChg chg="mod">
          <ac:chgData name="Md. Taufik Hasan" userId="c5b958f5-8094-4374-8b49-299a4287e332" providerId="ADAL" clId="{CA840A65-C6F7-4CA1-8BC2-8C9CD2B6237B}" dt="2021-06-28T10:16:07.831" v="524"/>
          <ac:spMkLst>
            <pc:docMk/>
            <pc:sldMk cId="1188466001" sldId="259"/>
            <ac:spMk id="57" creationId="{7D6DE245-A0B4-4CAF-BBB2-6357615544E8}"/>
          </ac:spMkLst>
        </pc:spChg>
        <pc:spChg chg="mod">
          <ac:chgData name="Md. Taufik Hasan" userId="c5b958f5-8094-4374-8b49-299a4287e332" providerId="ADAL" clId="{CA840A65-C6F7-4CA1-8BC2-8C9CD2B6237B}" dt="2021-06-28T10:16:07.831" v="524"/>
          <ac:spMkLst>
            <pc:docMk/>
            <pc:sldMk cId="1188466001" sldId="259"/>
            <ac:spMk id="58" creationId="{8AEE48FD-430C-4DD5-94ED-F8F49F042BF7}"/>
          </ac:spMkLst>
        </pc:spChg>
        <pc:spChg chg="mod">
          <ac:chgData name="Md. Taufik Hasan" userId="c5b958f5-8094-4374-8b49-299a4287e332" providerId="ADAL" clId="{CA840A65-C6F7-4CA1-8BC2-8C9CD2B6237B}" dt="2021-06-28T10:16:07.831" v="524"/>
          <ac:spMkLst>
            <pc:docMk/>
            <pc:sldMk cId="1188466001" sldId="259"/>
            <ac:spMk id="60" creationId="{EFBBBBE8-8D78-47FC-ACFB-97422800C7B2}"/>
          </ac:spMkLst>
        </pc:spChg>
        <pc:spChg chg="mod">
          <ac:chgData name="Md. Taufik Hasan" userId="c5b958f5-8094-4374-8b49-299a4287e332" providerId="ADAL" clId="{CA840A65-C6F7-4CA1-8BC2-8C9CD2B6237B}" dt="2021-06-28T10:16:07.831" v="524"/>
          <ac:spMkLst>
            <pc:docMk/>
            <pc:sldMk cId="1188466001" sldId="259"/>
            <ac:spMk id="61" creationId="{0E8BC148-CE5D-4043-B2B3-BC1DCF8CD726}"/>
          </ac:spMkLst>
        </pc:spChg>
        <pc:spChg chg="mod">
          <ac:chgData name="Md. Taufik Hasan" userId="c5b958f5-8094-4374-8b49-299a4287e332" providerId="ADAL" clId="{CA840A65-C6F7-4CA1-8BC2-8C9CD2B6237B}" dt="2021-06-28T10:16:07.831" v="524"/>
          <ac:spMkLst>
            <pc:docMk/>
            <pc:sldMk cId="1188466001" sldId="259"/>
            <ac:spMk id="62" creationId="{D8174D85-4B4E-4967-8A0F-2DA43847AC5E}"/>
          </ac:spMkLst>
        </pc:spChg>
        <pc:spChg chg="mod">
          <ac:chgData name="Md. Taufik Hasan" userId="c5b958f5-8094-4374-8b49-299a4287e332" providerId="ADAL" clId="{CA840A65-C6F7-4CA1-8BC2-8C9CD2B6237B}" dt="2021-06-28T10:16:07.831" v="524"/>
          <ac:spMkLst>
            <pc:docMk/>
            <pc:sldMk cId="1188466001" sldId="259"/>
            <ac:spMk id="63" creationId="{033FF51D-A5C5-43B3-8B22-A93C6B04F83B}"/>
          </ac:spMkLst>
        </pc:spChg>
        <pc:spChg chg="mod">
          <ac:chgData name="Md. Taufik Hasan" userId="c5b958f5-8094-4374-8b49-299a4287e332" providerId="ADAL" clId="{CA840A65-C6F7-4CA1-8BC2-8C9CD2B6237B}" dt="2021-06-28T10:16:17.119" v="527"/>
          <ac:spMkLst>
            <pc:docMk/>
            <pc:sldMk cId="1188466001" sldId="259"/>
            <ac:spMk id="66" creationId="{D3B19B44-6804-41DC-BC27-55D85250564D}"/>
          </ac:spMkLst>
        </pc:spChg>
        <pc:spChg chg="mod">
          <ac:chgData name="Md. Taufik Hasan" userId="c5b958f5-8094-4374-8b49-299a4287e332" providerId="ADAL" clId="{CA840A65-C6F7-4CA1-8BC2-8C9CD2B6237B}" dt="2021-06-28T10:21:12.751" v="583" actId="14100"/>
          <ac:spMkLst>
            <pc:docMk/>
            <pc:sldMk cId="1188466001" sldId="259"/>
            <ac:spMk id="67" creationId="{2D8FCC1A-6E2B-4CF4-BF53-68561BEDA101}"/>
          </ac:spMkLst>
        </pc:spChg>
        <pc:spChg chg="mod">
          <ac:chgData name="Md. Taufik Hasan" userId="c5b958f5-8094-4374-8b49-299a4287e332" providerId="ADAL" clId="{CA840A65-C6F7-4CA1-8BC2-8C9CD2B6237B}" dt="2021-06-28T10:21:33.660" v="584" actId="255"/>
          <ac:spMkLst>
            <pc:docMk/>
            <pc:sldMk cId="1188466001" sldId="259"/>
            <ac:spMk id="68" creationId="{D60FB852-A831-4BFF-99AB-0B9F935418EC}"/>
          </ac:spMkLst>
        </pc:spChg>
        <pc:spChg chg="mod">
          <ac:chgData name="Md. Taufik Hasan" userId="c5b958f5-8094-4374-8b49-299a4287e332" providerId="ADAL" clId="{CA840A65-C6F7-4CA1-8BC2-8C9CD2B6237B}" dt="2021-06-28T10:16:29.510" v="532" actId="20577"/>
          <ac:spMkLst>
            <pc:docMk/>
            <pc:sldMk cId="1188466001" sldId="259"/>
            <ac:spMk id="70" creationId="{98EA2465-D5F0-4DFF-865A-294B2BC41019}"/>
          </ac:spMkLst>
        </pc:spChg>
        <pc:spChg chg="mod">
          <ac:chgData name="Md. Taufik Hasan" userId="c5b958f5-8094-4374-8b49-299a4287e332" providerId="ADAL" clId="{CA840A65-C6F7-4CA1-8BC2-8C9CD2B6237B}" dt="2021-06-28T10:16:17.119" v="527"/>
          <ac:spMkLst>
            <pc:docMk/>
            <pc:sldMk cId="1188466001" sldId="259"/>
            <ac:spMk id="72" creationId="{BF310E36-4BCD-48BC-97ED-45B8094B8B5D}"/>
          </ac:spMkLst>
        </pc:spChg>
        <pc:spChg chg="mod">
          <ac:chgData name="Md. Taufik Hasan" userId="c5b958f5-8094-4374-8b49-299a4287e332" providerId="ADAL" clId="{CA840A65-C6F7-4CA1-8BC2-8C9CD2B6237B}" dt="2021-06-28T10:16:17.119" v="527"/>
          <ac:spMkLst>
            <pc:docMk/>
            <pc:sldMk cId="1188466001" sldId="259"/>
            <ac:spMk id="73" creationId="{4AFD5794-F3EB-447D-98C4-89645B7A8B8A}"/>
          </ac:spMkLst>
        </pc:spChg>
        <pc:spChg chg="mod">
          <ac:chgData name="Md. Taufik Hasan" userId="c5b958f5-8094-4374-8b49-299a4287e332" providerId="ADAL" clId="{CA840A65-C6F7-4CA1-8BC2-8C9CD2B6237B}" dt="2021-06-28T10:16:17.119" v="527"/>
          <ac:spMkLst>
            <pc:docMk/>
            <pc:sldMk cId="1188466001" sldId="259"/>
            <ac:spMk id="74" creationId="{5074BAD1-FFAA-432D-8A68-3B5EE6896A2B}"/>
          </ac:spMkLst>
        </pc:spChg>
        <pc:spChg chg="mod">
          <ac:chgData name="Md. Taufik Hasan" userId="c5b958f5-8094-4374-8b49-299a4287e332" providerId="ADAL" clId="{CA840A65-C6F7-4CA1-8BC2-8C9CD2B6237B}" dt="2021-06-28T10:16:17.119" v="527"/>
          <ac:spMkLst>
            <pc:docMk/>
            <pc:sldMk cId="1188466001" sldId="259"/>
            <ac:spMk id="75" creationId="{C96FB388-B766-4BC2-ACB9-B53557C8D3FB}"/>
          </ac:spMkLst>
        </pc:spChg>
        <pc:spChg chg="mod">
          <ac:chgData name="Md. Taufik Hasan" userId="c5b958f5-8094-4374-8b49-299a4287e332" providerId="ADAL" clId="{CA840A65-C6F7-4CA1-8BC2-8C9CD2B6237B}" dt="2021-06-28T10:16:33.060" v="533"/>
          <ac:spMkLst>
            <pc:docMk/>
            <pc:sldMk cId="1188466001" sldId="259"/>
            <ac:spMk id="78" creationId="{7D11F046-7D9B-4AFD-907C-0ABC5DE46E7C}"/>
          </ac:spMkLst>
        </pc:spChg>
        <pc:spChg chg="mod">
          <ac:chgData name="Md. Taufik Hasan" userId="c5b958f5-8094-4374-8b49-299a4287e332" providerId="ADAL" clId="{CA840A65-C6F7-4CA1-8BC2-8C9CD2B6237B}" dt="2021-06-28T10:16:33.060" v="533"/>
          <ac:spMkLst>
            <pc:docMk/>
            <pc:sldMk cId="1188466001" sldId="259"/>
            <ac:spMk id="79" creationId="{9EB43452-3F7F-4000-B697-A57662844BC6}"/>
          </ac:spMkLst>
        </pc:spChg>
        <pc:spChg chg="mod">
          <ac:chgData name="Md. Taufik Hasan" userId="c5b958f5-8094-4374-8b49-299a4287e332" providerId="ADAL" clId="{CA840A65-C6F7-4CA1-8BC2-8C9CD2B6237B}" dt="2021-06-28T10:16:33.060" v="533"/>
          <ac:spMkLst>
            <pc:docMk/>
            <pc:sldMk cId="1188466001" sldId="259"/>
            <ac:spMk id="80" creationId="{92B7341E-C312-4EF6-8B44-E096265C1E0D}"/>
          </ac:spMkLst>
        </pc:spChg>
        <pc:spChg chg="mod">
          <ac:chgData name="Md. Taufik Hasan" userId="c5b958f5-8094-4374-8b49-299a4287e332" providerId="ADAL" clId="{CA840A65-C6F7-4CA1-8BC2-8C9CD2B6237B}" dt="2021-06-28T10:16:33.060" v="533"/>
          <ac:spMkLst>
            <pc:docMk/>
            <pc:sldMk cId="1188466001" sldId="259"/>
            <ac:spMk id="82" creationId="{9F6AB4C0-DB67-46DB-9A4B-7FF05F6D58CA}"/>
          </ac:spMkLst>
        </pc:spChg>
        <pc:spChg chg="mod">
          <ac:chgData name="Md. Taufik Hasan" userId="c5b958f5-8094-4374-8b49-299a4287e332" providerId="ADAL" clId="{CA840A65-C6F7-4CA1-8BC2-8C9CD2B6237B}" dt="2021-06-28T10:16:33.060" v="533"/>
          <ac:spMkLst>
            <pc:docMk/>
            <pc:sldMk cId="1188466001" sldId="259"/>
            <ac:spMk id="84" creationId="{4EA03393-7246-45FF-9099-B7D818EB63CF}"/>
          </ac:spMkLst>
        </pc:spChg>
        <pc:spChg chg="mod">
          <ac:chgData name="Md. Taufik Hasan" userId="c5b958f5-8094-4374-8b49-299a4287e332" providerId="ADAL" clId="{CA840A65-C6F7-4CA1-8BC2-8C9CD2B6237B}" dt="2021-06-28T10:16:33.060" v="533"/>
          <ac:spMkLst>
            <pc:docMk/>
            <pc:sldMk cId="1188466001" sldId="259"/>
            <ac:spMk id="85" creationId="{234C1936-36C9-44FE-BAF3-B98F5985B589}"/>
          </ac:spMkLst>
        </pc:spChg>
        <pc:spChg chg="mod">
          <ac:chgData name="Md. Taufik Hasan" userId="c5b958f5-8094-4374-8b49-299a4287e332" providerId="ADAL" clId="{CA840A65-C6F7-4CA1-8BC2-8C9CD2B6237B}" dt="2021-06-28T10:16:33.060" v="533"/>
          <ac:spMkLst>
            <pc:docMk/>
            <pc:sldMk cId="1188466001" sldId="259"/>
            <ac:spMk id="86" creationId="{0B9CA222-237E-441E-81C4-14C633C8E495}"/>
          </ac:spMkLst>
        </pc:spChg>
        <pc:spChg chg="mod">
          <ac:chgData name="Md. Taufik Hasan" userId="c5b958f5-8094-4374-8b49-299a4287e332" providerId="ADAL" clId="{CA840A65-C6F7-4CA1-8BC2-8C9CD2B6237B}" dt="2021-06-28T10:16:33.060" v="533"/>
          <ac:spMkLst>
            <pc:docMk/>
            <pc:sldMk cId="1188466001" sldId="259"/>
            <ac:spMk id="87" creationId="{3C47D060-4030-4B26-A826-D4AFE86AFEF2}"/>
          </ac:spMkLst>
        </pc:spChg>
        <pc:spChg chg="mod">
          <ac:chgData name="Md. Taufik Hasan" userId="c5b958f5-8094-4374-8b49-299a4287e332" providerId="ADAL" clId="{CA840A65-C6F7-4CA1-8BC2-8C9CD2B6237B}" dt="2021-06-28T09:36:45.015" v="370" actId="1076"/>
          <ac:spMkLst>
            <pc:docMk/>
            <pc:sldMk cId="1188466001" sldId="259"/>
            <ac:spMk id="124" creationId="{FB0337B1-DD5E-483F-86F4-6599040E4F43}"/>
          </ac:spMkLst>
        </pc:spChg>
        <pc:spChg chg="mod">
          <ac:chgData name="Md. Taufik Hasan" userId="c5b958f5-8094-4374-8b49-299a4287e332" providerId="ADAL" clId="{CA840A65-C6F7-4CA1-8BC2-8C9CD2B6237B}" dt="2021-06-28T09:38:12.589" v="394" actId="20577"/>
          <ac:spMkLst>
            <pc:docMk/>
            <pc:sldMk cId="1188466001" sldId="259"/>
            <ac:spMk id="125" creationId="{37EB0EB0-3F72-466A-8D8E-21106B72891E}"/>
          </ac:spMkLst>
        </pc:spChg>
        <pc:spChg chg="mod">
          <ac:chgData name="Md. Taufik Hasan" userId="c5b958f5-8094-4374-8b49-299a4287e332" providerId="ADAL" clId="{CA840A65-C6F7-4CA1-8BC2-8C9CD2B6237B}" dt="2021-06-28T09:40:47.638" v="422" actId="1076"/>
          <ac:spMkLst>
            <pc:docMk/>
            <pc:sldMk cId="1188466001" sldId="259"/>
            <ac:spMk id="154" creationId="{A5EC047D-E524-4192-91A5-7B45F40A4223}"/>
          </ac:spMkLst>
        </pc:spChg>
        <pc:spChg chg="mod">
          <ac:chgData name="Md. Taufik Hasan" userId="c5b958f5-8094-4374-8b49-299a4287e332" providerId="ADAL" clId="{CA840A65-C6F7-4CA1-8BC2-8C9CD2B6237B}" dt="2021-06-28T09:42:38.773" v="450" actId="1076"/>
          <ac:spMkLst>
            <pc:docMk/>
            <pc:sldMk cId="1188466001" sldId="259"/>
            <ac:spMk id="155" creationId="{74442539-BE41-45C2-8885-5CE2096772BC}"/>
          </ac:spMkLst>
        </pc:spChg>
        <pc:spChg chg="del">
          <ac:chgData name="Md. Taufik Hasan" userId="c5b958f5-8094-4374-8b49-299a4287e332" providerId="ADAL" clId="{CA840A65-C6F7-4CA1-8BC2-8C9CD2B6237B}" dt="2021-06-28T09:42:06.546" v="443" actId="478"/>
          <ac:spMkLst>
            <pc:docMk/>
            <pc:sldMk cId="1188466001" sldId="259"/>
            <ac:spMk id="156" creationId="{B0E6D2A2-6425-4DE7-A50F-BA0B575245B2}"/>
          </ac:spMkLst>
        </pc:spChg>
        <pc:spChg chg="mod">
          <ac:chgData name="Md. Taufik Hasan" userId="c5b958f5-8094-4374-8b49-299a4287e332" providerId="ADAL" clId="{CA840A65-C6F7-4CA1-8BC2-8C9CD2B6237B}" dt="2021-06-28T09:42:32.079" v="449" actId="1076"/>
          <ac:spMkLst>
            <pc:docMk/>
            <pc:sldMk cId="1188466001" sldId="259"/>
            <ac:spMk id="157" creationId="{DB2713A5-502F-47D7-863F-B046F64FFCFC}"/>
          </ac:spMkLst>
        </pc:spChg>
        <pc:spChg chg="del">
          <ac:chgData name="Md. Taufik Hasan" userId="c5b958f5-8094-4374-8b49-299a4287e332" providerId="ADAL" clId="{CA840A65-C6F7-4CA1-8BC2-8C9CD2B6237B}" dt="2021-06-28T09:42:14.939" v="447" actId="478"/>
          <ac:spMkLst>
            <pc:docMk/>
            <pc:sldMk cId="1188466001" sldId="259"/>
            <ac:spMk id="158" creationId="{734F3191-C990-49A4-B796-2A06B0BAA828}"/>
          </ac:spMkLst>
        </pc:spChg>
        <pc:spChg chg="del">
          <ac:chgData name="Md. Taufik Hasan" userId="c5b958f5-8094-4374-8b49-299a4287e332" providerId="ADAL" clId="{CA840A65-C6F7-4CA1-8BC2-8C9CD2B6237B}" dt="2021-06-28T09:42:09.057" v="444" actId="478"/>
          <ac:spMkLst>
            <pc:docMk/>
            <pc:sldMk cId="1188466001" sldId="259"/>
            <ac:spMk id="159" creationId="{0F197E3D-EBE9-49D5-92ED-56A2DACE95D9}"/>
          </ac:spMkLst>
        </pc:spChg>
        <pc:spChg chg="mod">
          <ac:chgData name="Md. Taufik Hasan" userId="c5b958f5-8094-4374-8b49-299a4287e332" providerId="ADAL" clId="{CA840A65-C6F7-4CA1-8BC2-8C9CD2B6237B}" dt="2021-06-28T09:39:18.164" v="400" actId="255"/>
          <ac:spMkLst>
            <pc:docMk/>
            <pc:sldMk cId="1188466001" sldId="259"/>
            <ac:spMk id="161" creationId="{EF5CCB1D-809F-4A9B-93C0-D245316E7943}"/>
          </ac:spMkLst>
        </pc:spChg>
        <pc:spChg chg="mod">
          <ac:chgData name="Md. Taufik Hasan" userId="c5b958f5-8094-4374-8b49-299a4287e332" providerId="ADAL" clId="{CA840A65-C6F7-4CA1-8BC2-8C9CD2B6237B}" dt="2021-06-28T09:43:12.720" v="462" actId="20577"/>
          <ac:spMkLst>
            <pc:docMk/>
            <pc:sldMk cId="1188466001" sldId="259"/>
            <ac:spMk id="162" creationId="{BA3F4A65-E36D-4FFC-9BF7-FECBBE7CF551}"/>
          </ac:spMkLst>
        </pc:spChg>
        <pc:spChg chg="del">
          <ac:chgData name="Md. Taufik Hasan" userId="c5b958f5-8094-4374-8b49-299a4287e332" providerId="ADAL" clId="{CA840A65-C6F7-4CA1-8BC2-8C9CD2B6237B}" dt="2021-06-28T09:40:14.206" v="415" actId="478"/>
          <ac:spMkLst>
            <pc:docMk/>
            <pc:sldMk cId="1188466001" sldId="259"/>
            <ac:spMk id="163" creationId="{D13A436B-5CD2-4709-8903-A91B8C612887}"/>
          </ac:spMkLst>
        </pc:spChg>
        <pc:spChg chg="mod">
          <ac:chgData name="Md. Taufik Hasan" userId="c5b958f5-8094-4374-8b49-299a4287e332" providerId="ADAL" clId="{CA840A65-C6F7-4CA1-8BC2-8C9CD2B6237B}" dt="2021-06-28T09:43:02.363" v="459" actId="20577"/>
          <ac:spMkLst>
            <pc:docMk/>
            <pc:sldMk cId="1188466001" sldId="259"/>
            <ac:spMk id="164" creationId="{5351382D-2532-473B-ACCD-88B85DF31BBC}"/>
          </ac:spMkLst>
        </pc:spChg>
        <pc:spChg chg="mod">
          <ac:chgData name="Md. Taufik Hasan" userId="c5b958f5-8094-4374-8b49-299a4287e332" providerId="ADAL" clId="{CA840A65-C6F7-4CA1-8BC2-8C9CD2B6237B}" dt="2021-06-28T09:41:19.506" v="429" actId="255"/>
          <ac:spMkLst>
            <pc:docMk/>
            <pc:sldMk cId="1188466001" sldId="259"/>
            <ac:spMk id="165" creationId="{BAB6961D-0F84-468C-A73B-F8927902029D}"/>
          </ac:spMkLst>
        </pc:spChg>
        <pc:spChg chg="mod">
          <ac:chgData name="Md. Taufik Hasan" userId="c5b958f5-8094-4374-8b49-299a4287e332" providerId="ADAL" clId="{CA840A65-C6F7-4CA1-8BC2-8C9CD2B6237B}" dt="2021-06-28T09:42:56.333" v="455" actId="20577"/>
          <ac:spMkLst>
            <pc:docMk/>
            <pc:sldMk cId="1188466001" sldId="259"/>
            <ac:spMk id="166" creationId="{329773A4-16F8-4B02-AC16-85CAC1E0F385}"/>
          </ac:spMkLst>
        </pc:spChg>
        <pc:spChg chg="del">
          <ac:chgData name="Md. Taufik Hasan" userId="c5b958f5-8094-4374-8b49-299a4287e332" providerId="ADAL" clId="{CA840A65-C6F7-4CA1-8BC2-8C9CD2B6237B}" dt="2021-06-28T09:41:41.906" v="433" actId="478"/>
          <ac:spMkLst>
            <pc:docMk/>
            <pc:sldMk cId="1188466001" sldId="259"/>
            <ac:spMk id="167" creationId="{1A4F1CBB-6347-4A79-93A4-579B82E49F59}"/>
          </ac:spMkLst>
        </pc:spChg>
        <pc:spChg chg="del">
          <ac:chgData name="Md. Taufik Hasan" userId="c5b958f5-8094-4374-8b49-299a4287e332" providerId="ADAL" clId="{CA840A65-C6F7-4CA1-8BC2-8C9CD2B6237B}" dt="2021-06-28T09:41:45.608" v="434" actId="478"/>
          <ac:spMkLst>
            <pc:docMk/>
            <pc:sldMk cId="1188466001" sldId="259"/>
            <ac:spMk id="168" creationId="{C987C66A-19AA-43BF-A1DC-DFBE67E1DE71}"/>
          </ac:spMkLst>
        </pc:spChg>
        <pc:spChg chg="mod">
          <ac:chgData name="Md. Taufik Hasan" userId="c5b958f5-8094-4374-8b49-299a4287e332" providerId="ADAL" clId="{CA840A65-C6F7-4CA1-8BC2-8C9CD2B6237B}" dt="2021-06-28T09:41:52.541" v="438" actId="1076"/>
          <ac:spMkLst>
            <pc:docMk/>
            <pc:sldMk cId="1188466001" sldId="259"/>
            <ac:spMk id="170" creationId="{82B0FB81-9C17-48A0-BB77-C36566FE6F75}"/>
          </ac:spMkLst>
        </pc:spChg>
        <pc:grpChg chg="del">
          <ac:chgData name="Md. Taufik Hasan" userId="c5b958f5-8094-4374-8b49-299a4287e332" providerId="ADAL" clId="{CA840A65-C6F7-4CA1-8BC2-8C9CD2B6237B}" dt="2021-06-28T09:35:38.099" v="342" actId="478"/>
          <ac:grpSpMkLst>
            <pc:docMk/>
            <pc:sldMk cId="1188466001" sldId="259"/>
            <ac:grpSpMk id="7" creationId="{00000000-0000-0000-0000-000000000000}"/>
          </ac:grpSpMkLst>
        </pc:grpChg>
        <pc:grpChg chg="mod">
          <ac:chgData name="Md. Taufik Hasan" userId="c5b958f5-8094-4374-8b49-299a4287e332" providerId="ADAL" clId="{CA840A65-C6F7-4CA1-8BC2-8C9CD2B6237B}" dt="2021-06-28T10:21:45.020" v="585" actId="1076"/>
          <ac:grpSpMkLst>
            <pc:docMk/>
            <pc:sldMk cId="1188466001" sldId="259"/>
            <ac:grpSpMk id="11" creationId="{00000000-0000-0000-0000-000000000000}"/>
          </ac:grpSpMkLst>
        </pc:grpChg>
        <pc:grpChg chg="add del mod">
          <ac:chgData name="Md. Taufik Hasan" userId="c5b958f5-8094-4374-8b49-299a4287e332" providerId="ADAL" clId="{CA840A65-C6F7-4CA1-8BC2-8C9CD2B6237B}" dt="2021-06-28T10:16:22.690" v="529" actId="478"/>
          <ac:grpSpMkLst>
            <pc:docMk/>
            <pc:sldMk cId="1188466001" sldId="259"/>
            <ac:grpSpMk id="46" creationId="{D849D8F2-C176-4937-9438-0CD89DCD9B8A}"/>
          </ac:grpSpMkLst>
        </pc:grpChg>
        <pc:grpChg chg="mod">
          <ac:chgData name="Md. Taufik Hasan" userId="c5b958f5-8094-4374-8b49-299a4287e332" providerId="ADAL" clId="{CA840A65-C6F7-4CA1-8BC2-8C9CD2B6237B}" dt="2021-06-28T10:16:07.831" v="524"/>
          <ac:grpSpMkLst>
            <pc:docMk/>
            <pc:sldMk cId="1188466001" sldId="259"/>
            <ac:grpSpMk id="47" creationId="{B1B6C8DF-E254-43C4-B6DF-CD50524BF579}"/>
          </ac:grpSpMkLst>
        </pc:grpChg>
        <pc:grpChg chg="mod">
          <ac:chgData name="Md. Taufik Hasan" userId="c5b958f5-8094-4374-8b49-299a4287e332" providerId="ADAL" clId="{CA840A65-C6F7-4CA1-8BC2-8C9CD2B6237B}" dt="2021-06-28T10:16:07.831" v="524"/>
          <ac:grpSpMkLst>
            <pc:docMk/>
            <pc:sldMk cId="1188466001" sldId="259"/>
            <ac:grpSpMk id="59" creationId="{0C5E7298-CCF3-4A7C-B547-6EE8EF384D1A}"/>
          </ac:grpSpMkLst>
        </pc:grpChg>
        <pc:grpChg chg="add del mod">
          <ac:chgData name="Md. Taufik Hasan" userId="c5b958f5-8094-4374-8b49-299a4287e332" providerId="ADAL" clId="{CA840A65-C6F7-4CA1-8BC2-8C9CD2B6237B}" dt="2021-06-28T12:46:07.186" v="1109" actId="478"/>
          <ac:grpSpMkLst>
            <pc:docMk/>
            <pc:sldMk cId="1188466001" sldId="259"/>
            <ac:grpSpMk id="64" creationId="{29F47706-DCFB-4B41-9B18-260E30508787}"/>
          </ac:grpSpMkLst>
        </pc:grpChg>
        <pc:grpChg chg="mod">
          <ac:chgData name="Md. Taufik Hasan" userId="c5b958f5-8094-4374-8b49-299a4287e332" providerId="ADAL" clId="{CA840A65-C6F7-4CA1-8BC2-8C9CD2B6237B}" dt="2021-06-28T10:16:17.119" v="527"/>
          <ac:grpSpMkLst>
            <pc:docMk/>
            <pc:sldMk cId="1188466001" sldId="259"/>
            <ac:grpSpMk id="65" creationId="{EAD80D66-49A6-46B8-AB17-69F3FD3FA0BC}"/>
          </ac:grpSpMkLst>
        </pc:grpChg>
        <pc:grpChg chg="mod">
          <ac:chgData name="Md. Taufik Hasan" userId="c5b958f5-8094-4374-8b49-299a4287e332" providerId="ADAL" clId="{CA840A65-C6F7-4CA1-8BC2-8C9CD2B6237B}" dt="2021-06-28T10:16:17.119" v="527"/>
          <ac:grpSpMkLst>
            <pc:docMk/>
            <pc:sldMk cId="1188466001" sldId="259"/>
            <ac:grpSpMk id="69" creationId="{F4511C18-4602-44A2-9271-DE474DF791D3}"/>
          </ac:grpSpMkLst>
        </pc:grpChg>
        <pc:grpChg chg="mod">
          <ac:chgData name="Md. Taufik Hasan" userId="c5b958f5-8094-4374-8b49-299a4287e332" providerId="ADAL" clId="{CA840A65-C6F7-4CA1-8BC2-8C9CD2B6237B}" dt="2021-06-28T10:16:17.119" v="527"/>
          <ac:grpSpMkLst>
            <pc:docMk/>
            <pc:sldMk cId="1188466001" sldId="259"/>
            <ac:grpSpMk id="71" creationId="{C68974D5-F86C-4408-8E3C-6CE27F2F67CA}"/>
          </ac:grpSpMkLst>
        </pc:grpChg>
        <pc:grpChg chg="add del mod">
          <ac:chgData name="Md. Taufik Hasan" userId="c5b958f5-8094-4374-8b49-299a4287e332" providerId="ADAL" clId="{CA840A65-C6F7-4CA1-8BC2-8C9CD2B6237B}" dt="2021-06-28T10:16:35.603" v="534"/>
          <ac:grpSpMkLst>
            <pc:docMk/>
            <pc:sldMk cId="1188466001" sldId="259"/>
            <ac:grpSpMk id="76" creationId="{277AECD4-FF13-40EA-83C3-6CF6E38CD9FB}"/>
          </ac:grpSpMkLst>
        </pc:grpChg>
        <pc:grpChg chg="mod">
          <ac:chgData name="Md. Taufik Hasan" userId="c5b958f5-8094-4374-8b49-299a4287e332" providerId="ADAL" clId="{CA840A65-C6F7-4CA1-8BC2-8C9CD2B6237B}" dt="2021-06-28T10:16:33.060" v="533"/>
          <ac:grpSpMkLst>
            <pc:docMk/>
            <pc:sldMk cId="1188466001" sldId="259"/>
            <ac:grpSpMk id="77" creationId="{1043DB6B-DAFE-4306-9603-7CB90C7D5968}"/>
          </ac:grpSpMkLst>
        </pc:grpChg>
        <pc:grpChg chg="mod">
          <ac:chgData name="Md. Taufik Hasan" userId="c5b958f5-8094-4374-8b49-299a4287e332" providerId="ADAL" clId="{CA840A65-C6F7-4CA1-8BC2-8C9CD2B6237B}" dt="2021-06-28T10:16:33.060" v="533"/>
          <ac:grpSpMkLst>
            <pc:docMk/>
            <pc:sldMk cId="1188466001" sldId="259"/>
            <ac:grpSpMk id="81" creationId="{93F408E6-4490-40FC-8469-6D8212695BA3}"/>
          </ac:grpSpMkLst>
        </pc:grpChg>
        <pc:grpChg chg="mod">
          <ac:chgData name="Md. Taufik Hasan" userId="c5b958f5-8094-4374-8b49-299a4287e332" providerId="ADAL" clId="{CA840A65-C6F7-4CA1-8BC2-8C9CD2B6237B}" dt="2021-06-28T10:16:33.060" v="533"/>
          <ac:grpSpMkLst>
            <pc:docMk/>
            <pc:sldMk cId="1188466001" sldId="259"/>
            <ac:grpSpMk id="83" creationId="{1808A140-139E-4154-87C2-A455C491DD9F}"/>
          </ac:grpSpMkLst>
        </pc:grpChg>
        <pc:grpChg chg="add del mod">
          <ac:chgData name="Md. Taufik Hasan" userId="c5b958f5-8094-4374-8b49-299a4287e332" providerId="ADAL" clId="{CA840A65-C6F7-4CA1-8BC2-8C9CD2B6237B}" dt="2021-06-28T10:31:04.436" v="610" actId="1035"/>
          <ac:grpSpMkLst>
            <pc:docMk/>
            <pc:sldMk cId="1188466001" sldId="259"/>
            <ac:grpSpMk id="150" creationId="{7C658FA7-E031-4EC6-8754-405521FA2491}"/>
          </ac:grpSpMkLst>
        </pc:grpChg>
        <pc:picChg chg="mod">
          <ac:chgData name="Md. Taufik Hasan" userId="c5b958f5-8094-4374-8b49-299a4287e332" providerId="ADAL" clId="{CA840A65-C6F7-4CA1-8BC2-8C9CD2B6237B}" dt="2021-06-28T10:22:22.792" v="588" actId="1076"/>
          <ac:picMkLst>
            <pc:docMk/>
            <pc:sldMk cId="1188466001" sldId="259"/>
            <ac:picMk id="4" creationId="{00000000-0000-0000-0000-000000000000}"/>
          </ac:picMkLst>
        </pc:picChg>
        <pc:picChg chg="del mod">
          <ac:chgData name="Md. Taufik Hasan" userId="c5b958f5-8094-4374-8b49-299a4287e332" providerId="ADAL" clId="{CA840A65-C6F7-4CA1-8BC2-8C9CD2B6237B}" dt="2021-06-28T09:35:38.099" v="342" actId="478"/>
          <ac:picMkLst>
            <pc:docMk/>
            <pc:sldMk cId="1188466001" sldId="259"/>
            <ac:picMk id="6" creationId="{00000000-0000-0000-0000-000000000000}"/>
          </ac:picMkLst>
        </pc:picChg>
        <pc:picChg chg="add del mod">
          <ac:chgData name="Md. Taufik Hasan" userId="c5b958f5-8094-4374-8b49-299a4287e332" providerId="ADAL" clId="{CA840A65-C6F7-4CA1-8BC2-8C9CD2B6237B}" dt="2021-06-28T10:28:53.834" v="603" actId="931"/>
          <ac:picMkLst>
            <pc:docMk/>
            <pc:sldMk cId="1188466001" sldId="259"/>
            <ac:picMk id="9" creationId="{85ABFE66-852D-47E7-B544-4150CCDEC289}"/>
          </ac:picMkLst>
        </pc:picChg>
      </pc:sldChg>
      <pc:sldChg chg="addSp delSp modSp mod modTransition delAnim modAnim">
        <pc:chgData name="Md. Taufik Hasan" userId="c5b958f5-8094-4374-8b49-299a4287e332" providerId="ADAL" clId="{CA840A65-C6F7-4CA1-8BC2-8C9CD2B6237B}" dt="2021-06-28T13:45:29.090" v="1346"/>
        <pc:sldMkLst>
          <pc:docMk/>
          <pc:sldMk cId="3025613672" sldId="260"/>
        </pc:sldMkLst>
        <pc:spChg chg="mod">
          <ac:chgData name="Md. Taufik Hasan" userId="c5b958f5-8094-4374-8b49-299a4287e332" providerId="ADAL" clId="{CA840A65-C6F7-4CA1-8BC2-8C9CD2B6237B}" dt="2021-06-28T12:05:15.864" v="769" actId="20577"/>
          <ac:spMkLst>
            <pc:docMk/>
            <pc:sldMk cId="3025613672" sldId="260"/>
            <ac:spMk id="2" creationId="{8CF2CFA6-2499-4D37-AE85-8F3B2D93C84A}"/>
          </ac:spMkLst>
        </pc:spChg>
        <pc:spChg chg="add mod">
          <ac:chgData name="Md. Taufik Hasan" userId="c5b958f5-8094-4374-8b49-299a4287e332" providerId="ADAL" clId="{CA840A65-C6F7-4CA1-8BC2-8C9CD2B6237B}" dt="2021-06-28T13:41:42.592" v="1249" actId="20577"/>
          <ac:spMkLst>
            <pc:docMk/>
            <pc:sldMk cId="3025613672" sldId="260"/>
            <ac:spMk id="4" creationId="{AC148C5A-9843-453C-BA06-DA6806D9C178}"/>
          </ac:spMkLst>
        </pc:spChg>
        <pc:spChg chg="add del mod">
          <ac:chgData name="Md. Taufik Hasan" userId="c5b958f5-8094-4374-8b49-299a4287e332" providerId="ADAL" clId="{CA840A65-C6F7-4CA1-8BC2-8C9CD2B6237B}" dt="2021-06-28T13:41:48.699" v="1251"/>
          <ac:spMkLst>
            <pc:docMk/>
            <pc:sldMk cId="3025613672" sldId="260"/>
            <ac:spMk id="10" creationId="{029A79E5-F4CC-437E-A8C9-9B858AD04AAA}"/>
          </ac:spMkLst>
        </pc:spChg>
        <pc:spChg chg="add mod">
          <ac:chgData name="Md. Taufik Hasan" userId="c5b958f5-8094-4374-8b49-299a4287e332" providerId="ADAL" clId="{CA840A65-C6F7-4CA1-8BC2-8C9CD2B6237B}" dt="2021-06-28T13:42:59.420" v="1287" actId="20577"/>
          <ac:spMkLst>
            <pc:docMk/>
            <pc:sldMk cId="3025613672" sldId="260"/>
            <ac:spMk id="11" creationId="{8C261A4D-8236-49D8-8CCE-5546E1AF0D03}"/>
          </ac:spMkLst>
        </pc:spChg>
        <pc:spChg chg="add mod">
          <ac:chgData name="Md. Taufik Hasan" userId="c5b958f5-8094-4374-8b49-299a4287e332" providerId="ADAL" clId="{CA840A65-C6F7-4CA1-8BC2-8C9CD2B6237B}" dt="2021-06-28T13:43:58.417" v="1318" actId="20577"/>
          <ac:spMkLst>
            <pc:docMk/>
            <pc:sldMk cId="3025613672" sldId="260"/>
            <ac:spMk id="13" creationId="{191B9E11-488D-45B2-A321-F4422602395E}"/>
          </ac:spMkLst>
        </pc:spChg>
        <pc:spChg chg="add mod">
          <ac:chgData name="Md. Taufik Hasan" userId="c5b958f5-8094-4374-8b49-299a4287e332" providerId="ADAL" clId="{CA840A65-C6F7-4CA1-8BC2-8C9CD2B6237B}" dt="2021-06-28T13:44:19.481" v="1335" actId="20577"/>
          <ac:spMkLst>
            <pc:docMk/>
            <pc:sldMk cId="3025613672" sldId="260"/>
            <ac:spMk id="14" creationId="{52275EF9-C157-4AB2-9AFC-DD2948AD8F6D}"/>
          </ac:spMkLst>
        </pc:spChg>
        <pc:spChg chg="del">
          <ac:chgData name="Md. Taufik Hasan" userId="c5b958f5-8094-4374-8b49-299a4287e332" providerId="ADAL" clId="{CA840A65-C6F7-4CA1-8BC2-8C9CD2B6237B}" dt="2021-06-28T12:04:23.422" v="732" actId="478"/>
          <ac:spMkLst>
            <pc:docMk/>
            <pc:sldMk cId="3025613672" sldId="260"/>
            <ac:spMk id="37" creationId="{00000000-0000-0000-0000-000000000000}"/>
          </ac:spMkLst>
        </pc:spChg>
        <pc:spChg chg="del">
          <ac:chgData name="Md. Taufik Hasan" userId="c5b958f5-8094-4374-8b49-299a4287e332" providerId="ADAL" clId="{CA840A65-C6F7-4CA1-8BC2-8C9CD2B6237B}" dt="2021-06-28T12:04:23.422" v="732" actId="478"/>
          <ac:spMkLst>
            <pc:docMk/>
            <pc:sldMk cId="3025613672" sldId="260"/>
            <ac:spMk id="51" creationId="{00000000-0000-0000-0000-000000000000}"/>
          </ac:spMkLst>
        </pc:spChg>
        <pc:spChg chg="del">
          <ac:chgData name="Md. Taufik Hasan" userId="c5b958f5-8094-4374-8b49-299a4287e332" providerId="ADAL" clId="{CA840A65-C6F7-4CA1-8BC2-8C9CD2B6237B}" dt="2021-06-28T12:04:23.422" v="732" actId="478"/>
          <ac:spMkLst>
            <pc:docMk/>
            <pc:sldMk cId="3025613672" sldId="260"/>
            <ac:spMk id="56" creationId="{00000000-0000-0000-0000-000000000000}"/>
          </ac:spMkLst>
        </pc:spChg>
        <pc:spChg chg="del">
          <ac:chgData name="Md. Taufik Hasan" userId="c5b958f5-8094-4374-8b49-299a4287e332" providerId="ADAL" clId="{CA840A65-C6F7-4CA1-8BC2-8C9CD2B6237B}" dt="2021-06-28T12:04:23.422" v="732" actId="478"/>
          <ac:spMkLst>
            <pc:docMk/>
            <pc:sldMk cId="3025613672" sldId="260"/>
            <ac:spMk id="67" creationId="{00000000-0000-0000-0000-000000000000}"/>
          </ac:spMkLst>
        </pc:spChg>
        <pc:spChg chg="del mod">
          <ac:chgData name="Md. Taufik Hasan" userId="c5b958f5-8094-4374-8b49-299a4287e332" providerId="ADAL" clId="{CA840A65-C6F7-4CA1-8BC2-8C9CD2B6237B}" dt="2021-06-28T12:04:35.778" v="736" actId="478"/>
          <ac:spMkLst>
            <pc:docMk/>
            <pc:sldMk cId="3025613672" sldId="260"/>
            <ac:spMk id="69" creationId="{00000000-0000-0000-0000-000000000000}"/>
          </ac:spMkLst>
        </pc:spChg>
        <pc:spChg chg="del mod">
          <ac:chgData name="Md. Taufik Hasan" userId="c5b958f5-8094-4374-8b49-299a4287e332" providerId="ADAL" clId="{CA840A65-C6F7-4CA1-8BC2-8C9CD2B6237B}" dt="2021-06-28T12:04:38.786" v="738" actId="478"/>
          <ac:spMkLst>
            <pc:docMk/>
            <pc:sldMk cId="3025613672" sldId="260"/>
            <ac:spMk id="70" creationId="{00000000-0000-0000-0000-000000000000}"/>
          </ac:spMkLst>
        </pc:spChg>
        <pc:spChg chg="del">
          <ac:chgData name="Md. Taufik Hasan" userId="c5b958f5-8094-4374-8b49-299a4287e332" providerId="ADAL" clId="{CA840A65-C6F7-4CA1-8BC2-8C9CD2B6237B}" dt="2021-06-28T12:04:41.495" v="739" actId="478"/>
          <ac:spMkLst>
            <pc:docMk/>
            <pc:sldMk cId="3025613672" sldId="260"/>
            <ac:spMk id="71" creationId="{00000000-0000-0000-0000-000000000000}"/>
          </ac:spMkLst>
        </pc:spChg>
        <pc:spChg chg="del">
          <ac:chgData name="Md. Taufik Hasan" userId="c5b958f5-8094-4374-8b49-299a4287e332" providerId="ADAL" clId="{CA840A65-C6F7-4CA1-8BC2-8C9CD2B6237B}" dt="2021-06-28T12:04:45.228" v="740" actId="478"/>
          <ac:spMkLst>
            <pc:docMk/>
            <pc:sldMk cId="3025613672" sldId="260"/>
            <ac:spMk id="72" creationId="{00000000-0000-0000-0000-000000000000}"/>
          </ac:spMkLst>
        </pc:spChg>
        <pc:picChg chg="add mod">
          <ac:chgData name="Md. Taufik Hasan" userId="c5b958f5-8094-4374-8b49-299a4287e332" providerId="ADAL" clId="{CA840A65-C6F7-4CA1-8BC2-8C9CD2B6237B}" dt="2021-06-28T13:40:48.843" v="1222" actId="14100"/>
          <ac:picMkLst>
            <pc:docMk/>
            <pc:sldMk cId="3025613672" sldId="260"/>
            <ac:picMk id="6" creationId="{7BB7381F-BA52-455C-9A2E-53E61FC09BAE}"/>
          </ac:picMkLst>
        </pc:picChg>
        <pc:picChg chg="add mod">
          <ac:chgData name="Md. Taufik Hasan" userId="c5b958f5-8094-4374-8b49-299a4287e332" providerId="ADAL" clId="{CA840A65-C6F7-4CA1-8BC2-8C9CD2B6237B}" dt="2021-06-28T13:42:00.732" v="1254" actId="1076"/>
          <ac:picMkLst>
            <pc:docMk/>
            <pc:sldMk cId="3025613672" sldId="260"/>
            <ac:picMk id="9" creationId="{36550E30-81CF-4D2A-A879-18DC852F0512}"/>
          </ac:picMkLst>
        </pc:picChg>
        <pc:picChg chg="add mod">
          <ac:chgData name="Md. Taufik Hasan" userId="c5b958f5-8094-4374-8b49-299a4287e332" providerId="ADAL" clId="{CA840A65-C6F7-4CA1-8BC2-8C9CD2B6237B}" dt="2021-06-28T13:43:29.921" v="1288" actId="14100"/>
          <ac:picMkLst>
            <pc:docMk/>
            <pc:sldMk cId="3025613672" sldId="260"/>
            <ac:picMk id="12" creationId="{3A3FB179-EB63-4BA8-A477-CEA2A5EF9D36}"/>
          </ac:picMkLst>
        </pc:picChg>
        <pc:picChg chg="add mod">
          <ac:chgData name="Md. Taufik Hasan" userId="c5b958f5-8094-4374-8b49-299a4287e332" providerId="ADAL" clId="{CA840A65-C6F7-4CA1-8BC2-8C9CD2B6237B}" dt="2021-06-28T13:44:04.606" v="1319" actId="1076"/>
          <ac:picMkLst>
            <pc:docMk/>
            <pc:sldMk cId="3025613672" sldId="260"/>
            <ac:picMk id="15" creationId="{19AAE6FC-6F47-444B-9304-927D80BAAF4A}"/>
          </ac:picMkLst>
        </pc:picChg>
        <pc:cxnChg chg="del">
          <ac:chgData name="Md. Taufik Hasan" userId="c5b958f5-8094-4374-8b49-299a4287e332" providerId="ADAL" clId="{CA840A65-C6F7-4CA1-8BC2-8C9CD2B6237B}" dt="2021-06-28T12:04:29.466" v="733" actId="478"/>
          <ac:cxnSpMkLst>
            <pc:docMk/>
            <pc:sldMk cId="3025613672" sldId="260"/>
            <ac:cxnSpMk id="8" creationId="{00000000-0000-0000-0000-000000000000}"/>
          </ac:cxnSpMkLst>
        </pc:cxnChg>
        <pc:cxnChg chg="del">
          <ac:chgData name="Md. Taufik Hasan" userId="c5b958f5-8094-4374-8b49-299a4287e332" providerId="ADAL" clId="{CA840A65-C6F7-4CA1-8BC2-8C9CD2B6237B}" dt="2021-06-28T12:04:23.422" v="732" actId="478"/>
          <ac:cxnSpMkLst>
            <pc:docMk/>
            <pc:sldMk cId="3025613672" sldId="260"/>
            <ac:cxnSpMk id="10" creationId="{00000000-0000-0000-0000-000000000000}"/>
          </ac:cxnSpMkLst>
        </pc:cxnChg>
        <pc:cxnChg chg="del">
          <ac:chgData name="Md. Taufik Hasan" userId="c5b958f5-8094-4374-8b49-299a4287e332" providerId="ADAL" clId="{CA840A65-C6F7-4CA1-8BC2-8C9CD2B6237B}" dt="2021-06-28T12:04:29.466" v="733" actId="478"/>
          <ac:cxnSpMkLst>
            <pc:docMk/>
            <pc:sldMk cId="3025613672" sldId="260"/>
            <ac:cxnSpMk id="13" creationId="{00000000-0000-0000-0000-000000000000}"/>
          </ac:cxnSpMkLst>
        </pc:cxnChg>
        <pc:cxnChg chg="del">
          <ac:chgData name="Md. Taufik Hasan" userId="c5b958f5-8094-4374-8b49-299a4287e332" providerId="ADAL" clId="{CA840A65-C6F7-4CA1-8BC2-8C9CD2B6237B}" dt="2021-06-28T12:04:32.175" v="734" actId="478"/>
          <ac:cxnSpMkLst>
            <pc:docMk/>
            <pc:sldMk cId="3025613672" sldId="260"/>
            <ac:cxnSpMk id="19" creationId="{00000000-0000-0000-0000-000000000000}"/>
          </ac:cxnSpMkLst>
        </pc:cxnChg>
        <pc:cxnChg chg="del">
          <ac:chgData name="Md. Taufik Hasan" userId="c5b958f5-8094-4374-8b49-299a4287e332" providerId="ADAL" clId="{CA840A65-C6F7-4CA1-8BC2-8C9CD2B6237B}" dt="2021-06-28T12:04:23.422" v="732" actId="478"/>
          <ac:cxnSpMkLst>
            <pc:docMk/>
            <pc:sldMk cId="3025613672" sldId="260"/>
            <ac:cxnSpMk id="23" creationId="{00000000-0000-0000-0000-000000000000}"/>
          </ac:cxnSpMkLst>
        </pc:cxnChg>
        <pc:cxnChg chg="del">
          <ac:chgData name="Md. Taufik Hasan" userId="c5b958f5-8094-4374-8b49-299a4287e332" providerId="ADAL" clId="{CA840A65-C6F7-4CA1-8BC2-8C9CD2B6237B}" dt="2021-06-28T12:04:23.422" v="732" actId="478"/>
          <ac:cxnSpMkLst>
            <pc:docMk/>
            <pc:sldMk cId="3025613672" sldId="260"/>
            <ac:cxnSpMk id="28" creationId="{00000000-0000-0000-0000-000000000000}"/>
          </ac:cxnSpMkLst>
        </pc:cxnChg>
        <pc:cxnChg chg="del">
          <ac:chgData name="Md. Taufik Hasan" userId="c5b958f5-8094-4374-8b49-299a4287e332" providerId="ADAL" clId="{CA840A65-C6F7-4CA1-8BC2-8C9CD2B6237B}" dt="2021-06-28T12:04:23.422" v="732" actId="478"/>
          <ac:cxnSpMkLst>
            <pc:docMk/>
            <pc:sldMk cId="3025613672" sldId="260"/>
            <ac:cxnSpMk id="31" creationId="{00000000-0000-0000-0000-000000000000}"/>
          </ac:cxnSpMkLst>
        </pc:cxnChg>
        <pc:cxnChg chg="del">
          <ac:chgData name="Md. Taufik Hasan" userId="c5b958f5-8094-4374-8b49-299a4287e332" providerId="ADAL" clId="{CA840A65-C6F7-4CA1-8BC2-8C9CD2B6237B}" dt="2021-06-28T12:04:23.422" v="732" actId="478"/>
          <ac:cxnSpMkLst>
            <pc:docMk/>
            <pc:sldMk cId="3025613672" sldId="260"/>
            <ac:cxnSpMk id="32" creationId="{00000000-0000-0000-0000-000000000000}"/>
          </ac:cxnSpMkLst>
        </pc:cxnChg>
        <pc:cxnChg chg="del">
          <ac:chgData name="Md. Taufik Hasan" userId="c5b958f5-8094-4374-8b49-299a4287e332" providerId="ADAL" clId="{CA840A65-C6F7-4CA1-8BC2-8C9CD2B6237B}" dt="2021-06-28T12:04:23.422" v="732" actId="478"/>
          <ac:cxnSpMkLst>
            <pc:docMk/>
            <pc:sldMk cId="3025613672" sldId="260"/>
            <ac:cxnSpMk id="34" creationId="{00000000-0000-0000-0000-000000000000}"/>
          </ac:cxnSpMkLst>
        </pc:cxnChg>
        <pc:cxnChg chg="del">
          <ac:chgData name="Md. Taufik Hasan" userId="c5b958f5-8094-4374-8b49-299a4287e332" providerId="ADAL" clId="{CA840A65-C6F7-4CA1-8BC2-8C9CD2B6237B}" dt="2021-06-28T12:04:23.422" v="732" actId="478"/>
          <ac:cxnSpMkLst>
            <pc:docMk/>
            <pc:sldMk cId="3025613672" sldId="260"/>
            <ac:cxnSpMk id="35" creationId="{00000000-0000-0000-0000-000000000000}"/>
          </ac:cxnSpMkLst>
        </pc:cxnChg>
        <pc:cxnChg chg="del">
          <ac:chgData name="Md. Taufik Hasan" userId="c5b958f5-8094-4374-8b49-299a4287e332" providerId="ADAL" clId="{CA840A65-C6F7-4CA1-8BC2-8C9CD2B6237B}" dt="2021-06-28T12:04:23.422" v="732" actId="478"/>
          <ac:cxnSpMkLst>
            <pc:docMk/>
            <pc:sldMk cId="3025613672" sldId="260"/>
            <ac:cxnSpMk id="36" creationId="{00000000-0000-0000-0000-000000000000}"/>
          </ac:cxnSpMkLst>
        </pc:cxnChg>
        <pc:cxnChg chg="del mod">
          <ac:chgData name="Md. Taufik Hasan" userId="c5b958f5-8094-4374-8b49-299a4287e332" providerId="ADAL" clId="{CA840A65-C6F7-4CA1-8BC2-8C9CD2B6237B}" dt="2021-06-28T12:04:23.422" v="732" actId="478"/>
          <ac:cxnSpMkLst>
            <pc:docMk/>
            <pc:sldMk cId="3025613672" sldId="260"/>
            <ac:cxnSpMk id="38" creationId="{00000000-0000-0000-0000-000000000000}"/>
          </ac:cxnSpMkLst>
        </pc:cxnChg>
        <pc:cxnChg chg="del">
          <ac:chgData name="Md. Taufik Hasan" userId="c5b958f5-8094-4374-8b49-299a4287e332" providerId="ADAL" clId="{CA840A65-C6F7-4CA1-8BC2-8C9CD2B6237B}" dt="2021-06-28T12:04:23.422" v="732" actId="478"/>
          <ac:cxnSpMkLst>
            <pc:docMk/>
            <pc:sldMk cId="3025613672" sldId="260"/>
            <ac:cxnSpMk id="42" creationId="{00000000-0000-0000-0000-000000000000}"/>
          </ac:cxnSpMkLst>
        </pc:cxnChg>
        <pc:cxnChg chg="del">
          <ac:chgData name="Md. Taufik Hasan" userId="c5b958f5-8094-4374-8b49-299a4287e332" providerId="ADAL" clId="{CA840A65-C6F7-4CA1-8BC2-8C9CD2B6237B}" dt="2021-06-28T12:04:29.466" v="733" actId="478"/>
          <ac:cxnSpMkLst>
            <pc:docMk/>
            <pc:sldMk cId="3025613672" sldId="260"/>
            <ac:cxnSpMk id="45" creationId="{00000000-0000-0000-0000-000000000000}"/>
          </ac:cxnSpMkLst>
        </pc:cxnChg>
        <pc:cxnChg chg="del">
          <ac:chgData name="Md. Taufik Hasan" userId="c5b958f5-8094-4374-8b49-299a4287e332" providerId="ADAL" clId="{CA840A65-C6F7-4CA1-8BC2-8C9CD2B6237B}" dt="2021-06-28T12:04:23.422" v="732" actId="478"/>
          <ac:cxnSpMkLst>
            <pc:docMk/>
            <pc:sldMk cId="3025613672" sldId="260"/>
            <ac:cxnSpMk id="46" creationId="{00000000-0000-0000-0000-000000000000}"/>
          </ac:cxnSpMkLst>
        </pc:cxnChg>
        <pc:cxnChg chg="del">
          <ac:chgData name="Md. Taufik Hasan" userId="c5b958f5-8094-4374-8b49-299a4287e332" providerId="ADAL" clId="{CA840A65-C6F7-4CA1-8BC2-8C9CD2B6237B}" dt="2021-06-28T12:04:23.422" v="732" actId="478"/>
          <ac:cxnSpMkLst>
            <pc:docMk/>
            <pc:sldMk cId="3025613672" sldId="260"/>
            <ac:cxnSpMk id="47" creationId="{00000000-0000-0000-0000-000000000000}"/>
          </ac:cxnSpMkLst>
        </pc:cxnChg>
        <pc:cxnChg chg="del">
          <ac:chgData name="Md. Taufik Hasan" userId="c5b958f5-8094-4374-8b49-299a4287e332" providerId="ADAL" clId="{CA840A65-C6F7-4CA1-8BC2-8C9CD2B6237B}" dt="2021-06-28T12:04:23.422" v="732" actId="478"/>
          <ac:cxnSpMkLst>
            <pc:docMk/>
            <pc:sldMk cId="3025613672" sldId="260"/>
            <ac:cxnSpMk id="48" creationId="{00000000-0000-0000-0000-000000000000}"/>
          </ac:cxnSpMkLst>
        </pc:cxnChg>
        <pc:cxnChg chg="del">
          <ac:chgData name="Md. Taufik Hasan" userId="c5b958f5-8094-4374-8b49-299a4287e332" providerId="ADAL" clId="{CA840A65-C6F7-4CA1-8BC2-8C9CD2B6237B}" dt="2021-06-28T12:04:23.422" v="732" actId="478"/>
          <ac:cxnSpMkLst>
            <pc:docMk/>
            <pc:sldMk cId="3025613672" sldId="260"/>
            <ac:cxnSpMk id="49" creationId="{00000000-0000-0000-0000-000000000000}"/>
          </ac:cxnSpMkLst>
        </pc:cxnChg>
        <pc:cxnChg chg="del">
          <ac:chgData name="Md. Taufik Hasan" userId="c5b958f5-8094-4374-8b49-299a4287e332" providerId="ADAL" clId="{CA840A65-C6F7-4CA1-8BC2-8C9CD2B6237B}" dt="2021-06-28T12:04:23.422" v="732" actId="478"/>
          <ac:cxnSpMkLst>
            <pc:docMk/>
            <pc:sldMk cId="3025613672" sldId="260"/>
            <ac:cxnSpMk id="50" creationId="{00000000-0000-0000-0000-000000000000}"/>
          </ac:cxnSpMkLst>
        </pc:cxnChg>
        <pc:cxnChg chg="del mod">
          <ac:chgData name="Md. Taufik Hasan" userId="c5b958f5-8094-4374-8b49-299a4287e332" providerId="ADAL" clId="{CA840A65-C6F7-4CA1-8BC2-8C9CD2B6237B}" dt="2021-06-28T12:04:23.422" v="732" actId="478"/>
          <ac:cxnSpMkLst>
            <pc:docMk/>
            <pc:sldMk cId="3025613672" sldId="260"/>
            <ac:cxnSpMk id="52" creationId="{00000000-0000-0000-0000-000000000000}"/>
          </ac:cxnSpMkLst>
        </pc:cxnChg>
        <pc:cxnChg chg="del">
          <ac:chgData name="Md. Taufik Hasan" userId="c5b958f5-8094-4374-8b49-299a4287e332" providerId="ADAL" clId="{CA840A65-C6F7-4CA1-8BC2-8C9CD2B6237B}" dt="2021-06-28T12:04:23.422" v="732" actId="478"/>
          <ac:cxnSpMkLst>
            <pc:docMk/>
            <pc:sldMk cId="3025613672" sldId="260"/>
            <ac:cxnSpMk id="54" creationId="{00000000-0000-0000-0000-000000000000}"/>
          </ac:cxnSpMkLst>
        </pc:cxnChg>
        <pc:cxnChg chg="del">
          <ac:chgData name="Md. Taufik Hasan" userId="c5b958f5-8094-4374-8b49-299a4287e332" providerId="ADAL" clId="{CA840A65-C6F7-4CA1-8BC2-8C9CD2B6237B}" dt="2021-06-28T12:04:23.422" v="732" actId="478"/>
          <ac:cxnSpMkLst>
            <pc:docMk/>
            <pc:sldMk cId="3025613672" sldId="260"/>
            <ac:cxnSpMk id="58" creationId="{00000000-0000-0000-0000-000000000000}"/>
          </ac:cxnSpMkLst>
        </pc:cxnChg>
        <pc:cxnChg chg="del">
          <ac:chgData name="Md. Taufik Hasan" userId="c5b958f5-8094-4374-8b49-299a4287e332" providerId="ADAL" clId="{CA840A65-C6F7-4CA1-8BC2-8C9CD2B6237B}" dt="2021-06-28T12:04:23.422" v="732" actId="478"/>
          <ac:cxnSpMkLst>
            <pc:docMk/>
            <pc:sldMk cId="3025613672" sldId="260"/>
            <ac:cxnSpMk id="62" creationId="{00000000-0000-0000-0000-000000000000}"/>
          </ac:cxnSpMkLst>
        </pc:cxnChg>
      </pc:sldChg>
      <pc:sldChg chg="del">
        <pc:chgData name="Md. Taufik Hasan" userId="c5b958f5-8094-4374-8b49-299a4287e332" providerId="ADAL" clId="{CA840A65-C6F7-4CA1-8BC2-8C9CD2B6237B}" dt="2021-06-28T09:14:01.936" v="276" actId="2696"/>
        <pc:sldMkLst>
          <pc:docMk/>
          <pc:sldMk cId="543159103" sldId="261"/>
        </pc:sldMkLst>
      </pc:sldChg>
      <pc:sldChg chg="del">
        <pc:chgData name="Md. Taufik Hasan" userId="c5b958f5-8094-4374-8b49-299a4287e332" providerId="ADAL" clId="{CA840A65-C6F7-4CA1-8BC2-8C9CD2B6237B}" dt="2021-06-28T11:48:38.769" v="721" actId="47"/>
        <pc:sldMkLst>
          <pc:docMk/>
          <pc:sldMk cId="3776064595" sldId="262"/>
        </pc:sldMkLst>
      </pc:sldChg>
      <pc:sldChg chg="del">
        <pc:chgData name="Md. Taufik Hasan" userId="c5b958f5-8094-4374-8b49-299a4287e332" providerId="ADAL" clId="{CA840A65-C6F7-4CA1-8BC2-8C9CD2B6237B}" dt="2021-06-28T11:48:38.769" v="721" actId="47"/>
        <pc:sldMkLst>
          <pc:docMk/>
          <pc:sldMk cId="1211753083" sldId="264"/>
        </pc:sldMkLst>
      </pc:sldChg>
      <pc:sldChg chg="del">
        <pc:chgData name="Md. Taufik Hasan" userId="c5b958f5-8094-4374-8b49-299a4287e332" providerId="ADAL" clId="{CA840A65-C6F7-4CA1-8BC2-8C9CD2B6237B}" dt="2021-06-28T11:48:38.769" v="721" actId="47"/>
        <pc:sldMkLst>
          <pc:docMk/>
          <pc:sldMk cId="1995895546" sldId="265"/>
        </pc:sldMkLst>
      </pc:sldChg>
      <pc:sldChg chg="del">
        <pc:chgData name="Md. Taufik Hasan" userId="c5b958f5-8094-4374-8b49-299a4287e332" providerId="ADAL" clId="{CA840A65-C6F7-4CA1-8BC2-8C9CD2B6237B}" dt="2021-06-28T11:48:38.769" v="721" actId="47"/>
        <pc:sldMkLst>
          <pc:docMk/>
          <pc:sldMk cId="399447805" sldId="266"/>
        </pc:sldMkLst>
      </pc:sldChg>
      <pc:sldChg chg="del">
        <pc:chgData name="Md. Taufik Hasan" userId="c5b958f5-8094-4374-8b49-299a4287e332" providerId="ADAL" clId="{CA840A65-C6F7-4CA1-8BC2-8C9CD2B6237B}" dt="2021-06-28T11:48:38.769" v="721" actId="47"/>
        <pc:sldMkLst>
          <pc:docMk/>
          <pc:sldMk cId="999633295" sldId="267"/>
        </pc:sldMkLst>
      </pc:sldChg>
      <pc:sldChg chg="del">
        <pc:chgData name="Md. Taufik Hasan" userId="c5b958f5-8094-4374-8b49-299a4287e332" providerId="ADAL" clId="{CA840A65-C6F7-4CA1-8BC2-8C9CD2B6237B}" dt="2021-06-28T11:48:48.635" v="722" actId="47"/>
        <pc:sldMkLst>
          <pc:docMk/>
          <pc:sldMk cId="874091426" sldId="268"/>
        </pc:sldMkLst>
      </pc:sldChg>
      <pc:sldChg chg="del">
        <pc:chgData name="Md. Taufik Hasan" userId="c5b958f5-8094-4374-8b49-299a4287e332" providerId="ADAL" clId="{CA840A65-C6F7-4CA1-8BC2-8C9CD2B6237B}" dt="2021-06-28T11:48:48.635" v="722" actId="47"/>
        <pc:sldMkLst>
          <pc:docMk/>
          <pc:sldMk cId="3250478053" sldId="269"/>
        </pc:sldMkLst>
      </pc:sldChg>
      <pc:sldChg chg="del">
        <pc:chgData name="Md. Taufik Hasan" userId="c5b958f5-8094-4374-8b49-299a4287e332" providerId="ADAL" clId="{CA840A65-C6F7-4CA1-8BC2-8C9CD2B6237B}" dt="2021-06-28T11:48:05.221" v="718" actId="2696"/>
        <pc:sldMkLst>
          <pc:docMk/>
          <pc:sldMk cId="3256819135" sldId="270"/>
        </pc:sldMkLst>
      </pc:sldChg>
      <pc:sldChg chg="del">
        <pc:chgData name="Md. Taufik Hasan" userId="c5b958f5-8094-4374-8b49-299a4287e332" providerId="ADAL" clId="{CA840A65-C6F7-4CA1-8BC2-8C9CD2B6237B}" dt="2021-06-28T11:48:48.635" v="722" actId="47"/>
        <pc:sldMkLst>
          <pc:docMk/>
          <pc:sldMk cId="3646486602" sldId="271"/>
        </pc:sldMkLst>
      </pc:sldChg>
      <pc:sldChg chg="del">
        <pc:chgData name="Md. Taufik Hasan" userId="c5b958f5-8094-4374-8b49-299a4287e332" providerId="ADAL" clId="{CA840A65-C6F7-4CA1-8BC2-8C9CD2B6237B}" dt="2021-06-28T11:48:00.447" v="717" actId="2696"/>
        <pc:sldMkLst>
          <pc:docMk/>
          <pc:sldMk cId="859266060" sldId="272"/>
        </pc:sldMkLst>
      </pc:sldChg>
      <pc:sldChg chg="del">
        <pc:chgData name="Md. Taufik Hasan" userId="c5b958f5-8094-4374-8b49-299a4287e332" providerId="ADAL" clId="{CA840A65-C6F7-4CA1-8BC2-8C9CD2B6237B}" dt="2021-06-28T11:47:52.076" v="715" actId="2696"/>
        <pc:sldMkLst>
          <pc:docMk/>
          <pc:sldMk cId="3392386228" sldId="273"/>
        </pc:sldMkLst>
      </pc:sldChg>
      <pc:sldChg chg="del">
        <pc:chgData name="Md. Taufik Hasan" userId="c5b958f5-8094-4374-8b49-299a4287e332" providerId="ADAL" clId="{CA840A65-C6F7-4CA1-8BC2-8C9CD2B6237B}" dt="2021-06-28T11:47:47.424" v="714" actId="2696"/>
        <pc:sldMkLst>
          <pc:docMk/>
          <pc:sldMk cId="62087258" sldId="274"/>
        </pc:sldMkLst>
      </pc:sldChg>
      <pc:sldChg chg="del">
        <pc:chgData name="Md. Taufik Hasan" userId="c5b958f5-8094-4374-8b49-299a4287e332" providerId="ADAL" clId="{CA840A65-C6F7-4CA1-8BC2-8C9CD2B6237B}" dt="2021-06-28T11:47:44" v="713" actId="2696"/>
        <pc:sldMkLst>
          <pc:docMk/>
          <pc:sldMk cId="2250654616" sldId="275"/>
        </pc:sldMkLst>
      </pc:sldChg>
      <pc:sldChg chg="del">
        <pc:chgData name="Md. Taufik Hasan" userId="c5b958f5-8094-4374-8b49-299a4287e332" providerId="ADAL" clId="{CA840A65-C6F7-4CA1-8BC2-8C9CD2B6237B}" dt="2021-06-28T11:47:35.971" v="712" actId="2696"/>
        <pc:sldMkLst>
          <pc:docMk/>
          <pc:sldMk cId="221936191" sldId="276"/>
        </pc:sldMkLst>
      </pc:sldChg>
      <pc:sldChg chg="addSp delSp modSp mod modTransition setBg addAnim delAnim modAnim">
        <pc:chgData name="Md. Taufik Hasan" userId="c5b958f5-8094-4374-8b49-299a4287e332" providerId="ADAL" clId="{CA840A65-C6F7-4CA1-8BC2-8C9CD2B6237B}" dt="2021-06-28T14:21:48.086" v="1685"/>
        <pc:sldMkLst>
          <pc:docMk/>
          <pc:sldMk cId="1170083067" sldId="277"/>
        </pc:sldMkLst>
        <pc:spChg chg="del mod">
          <ac:chgData name="Md. Taufik Hasan" userId="c5b958f5-8094-4374-8b49-299a4287e332" providerId="ADAL" clId="{CA840A65-C6F7-4CA1-8BC2-8C9CD2B6237B}" dt="2021-06-28T10:15:44.123" v="523"/>
          <ac:spMkLst>
            <pc:docMk/>
            <pc:sldMk cId="1170083067" sldId="277"/>
            <ac:spMk id="4" creationId="{00000000-0000-0000-0000-000000000000}"/>
          </ac:spMkLst>
        </pc:spChg>
        <pc:spChg chg="add del mod">
          <ac:chgData name="Md. Taufik Hasan" userId="c5b958f5-8094-4374-8b49-299a4287e332" providerId="ADAL" clId="{CA840A65-C6F7-4CA1-8BC2-8C9CD2B6237B}" dt="2021-06-28T10:33:47.665" v="614" actId="478"/>
          <ac:spMkLst>
            <pc:docMk/>
            <pc:sldMk cId="1170083067" sldId="277"/>
            <ac:spMk id="5" creationId="{F341AFD4-A137-45CC-906B-812B510B0109}"/>
          </ac:spMkLst>
        </pc:spChg>
        <pc:spChg chg="add mod">
          <ac:chgData name="Md. Taufik Hasan" userId="c5b958f5-8094-4374-8b49-299a4287e332" providerId="ADAL" clId="{CA840A65-C6F7-4CA1-8BC2-8C9CD2B6237B}" dt="2021-06-28T10:33:34.199" v="613"/>
          <ac:spMkLst>
            <pc:docMk/>
            <pc:sldMk cId="1170083067" sldId="277"/>
            <ac:spMk id="7" creationId="{7D8CA43A-E32A-4C36-B211-5B51D79548EB}"/>
          </ac:spMkLst>
        </pc:spChg>
        <pc:spChg chg="add mod">
          <ac:chgData name="Md. Taufik Hasan" userId="c5b958f5-8094-4374-8b49-299a4287e332" providerId="ADAL" clId="{CA840A65-C6F7-4CA1-8BC2-8C9CD2B6237B}" dt="2021-06-28T10:33:34.199" v="613"/>
          <ac:spMkLst>
            <pc:docMk/>
            <pc:sldMk cId="1170083067" sldId="277"/>
            <ac:spMk id="8" creationId="{7A234079-9FD1-49F8-B7AF-B6E35ED6E89D}"/>
          </ac:spMkLst>
        </pc:spChg>
        <pc:spChg chg="add mod">
          <ac:chgData name="Md. Taufik Hasan" userId="c5b958f5-8094-4374-8b49-299a4287e332" providerId="ADAL" clId="{CA840A65-C6F7-4CA1-8BC2-8C9CD2B6237B}" dt="2021-06-28T10:33:34.199" v="613"/>
          <ac:spMkLst>
            <pc:docMk/>
            <pc:sldMk cId="1170083067" sldId="277"/>
            <ac:spMk id="9" creationId="{9698564F-41D4-4AC8-8026-3E87D7D11600}"/>
          </ac:spMkLst>
        </pc:spChg>
        <pc:spChg chg="add mod">
          <ac:chgData name="Md. Taufik Hasan" userId="c5b958f5-8094-4374-8b49-299a4287e332" providerId="ADAL" clId="{CA840A65-C6F7-4CA1-8BC2-8C9CD2B6237B}" dt="2021-06-28T10:33:34.199" v="613"/>
          <ac:spMkLst>
            <pc:docMk/>
            <pc:sldMk cId="1170083067" sldId="277"/>
            <ac:spMk id="10" creationId="{681F3463-F249-4173-8313-675930311DD3}"/>
          </ac:spMkLst>
        </pc:spChg>
        <pc:spChg chg="add mod">
          <ac:chgData name="Md. Taufik Hasan" userId="c5b958f5-8094-4374-8b49-299a4287e332" providerId="ADAL" clId="{CA840A65-C6F7-4CA1-8BC2-8C9CD2B6237B}" dt="2021-06-28T10:33:34.199" v="613"/>
          <ac:spMkLst>
            <pc:docMk/>
            <pc:sldMk cId="1170083067" sldId="277"/>
            <ac:spMk id="11" creationId="{C115AC50-7F8D-4EEF-B4BD-B7AF5AC64482}"/>
          </ac:spMkLst>
        </pc:spChg>
        <pc:spChg chg="add mod">
          <ac:chgData name="Md. Taufik Hasan" userId="c5b958f5-8094-4374-8b49-299a4287e332" providerId="ADAL" clId="{CA840A65-C6F7-4CA1-8BC2-8C9CD2B6237B}" dt="2021-06-28T10:33:34.199" v="613"/>
          <ac:spMkLst>
            <pc:docMk/>
            <pc:sldMk cId="1170083067" sldId="277"/>
            <ac:spMk id="12" creationId="{8D36FC31-F85C-434B-9C06-CA65EB56C9E1}"/>
          </ac:spMkLst>
        </pc:spChg>
        <pc:spChg chg="add mod">
          <ac:chgData name="Md. Taufik Hasan" userId="c5b958f5-8094-4374-8b49-299a4287e332" providerId="ADAL" clId="{CA840A65-C6F7-4CA1-8BC2-8C9CD2B6237B}" dt="2021-06-28T10:33:34.199" v="613"/>
          <ac:spMkLst>
            <pc:docMk/>
            <pc:sldMk cId="1170083067" sldId="277"/>
            <ac:spMk id="13" creationId="{0EAC640A-B154-4D7E-99B9-BE4583AC7CE6}"/>
          </ac:spMkLst>
        </pc:spChg>
        <pc:spChg chg="add mod">
          <ac:chgData name="Md. Taufik Hasan" userId="c5b958f5-8094-4374-8b49-299a4287e332" providerId="ADAL" clId="{CA840A65-C6F7-4CA1-8BC2-8C9CD2B6237B}" dt="2021-06-28T10:33:34.199" v="613"/>
          <ac:spMkLst>
            <pc:docMk/>
            <pc:sldMk cId="1170083067" sldId="277"/>
            <ac:spMk id="14" creationId="{406B1F2E-2B38-4A19-8689-1475B3823E2E}"/>
          </ac:spMkLst>
        </pc:spChg>
        <pc:spChg chg="add mod">
          <ac:chgData name="Md. Taufik Hasan" userId="c5b958f5-8094-4374-8b49-299a4287e332" providerId="ADAL" clId="{CA840A65-C6F7-4CA1-8BC2-8C9CD2B6237B}" dt="2021-06-28T10:33:34.199" v="613"/>
          <ac:spMkLst>
            <pc:docMk/>
            <pc:sldMk cId="1170083067" sldId="277"/>
            <ac:spMk id="15" creationId="{D5FED840-C257-443E-B858-AD246D4EA361}"/>
          </ac:spMkLst>
        </pc:spChg>
        <pc:spChg chg="add mod">
          <ac:chgData name="Md. Taufik Hasan" userId="c5b958f5-8094-4374-8b49-299a4287e332" providerId="ADAL" clId="{CA840A65-C6F7-4CA1-8BC2-8C9CD2B6237B}" dt="2021-06-28T10:33:34.199" v="613"/>
          <ac:spMkLst>
            <pc:docMk/>
            <pc:sldMk cId="1170083067" sldId="277"/>
            <ac:spMk id="16" creationId="{D1DA928C-E286-43DB-9D3B-E384E95BA129}"/>
          </ac:spMkLst>
        </pc:spChg>
        <pc:spChg chg="add mod">
          <ac:chgData name="Md. Taufik Hasan" userId="c5b958f5-8094-4374-8b49-299a4287e332" providerId="ADAL" clId="{CA840A65-C6F7-4CA1-8BC2-8C9CD2B6237B}" dt="2021-06-28T10:33:34.199" v="613"/>
          <ac:spMkLst>
            <pc:docMk/>
            <pc:sldMk cId="1170083067" sldId="277"/>
            <ac:spMk id="17" creationId="{002607BC-DC07-4553-820E-E36D252A554E}"/>
          </ac:spMkLst>
        </pc:spChg>
        <pc:spChg chg="add mod">
          <ac:chgData name="Md. Taufik Hasan" userId="c5b958f5-8094-4374-8b49-299a4287e332" providerId="ADAL" clId="{CA840A65-C6F7-4CA1-8BC2-8C9CD2B6237B}" dt="2021-06-28T10:33:34.199" v="613"/>
          <ac:spMkLst>
            <pc:docMk/>
            <pc:sldMk cId="1170083067" sldId="277"/>
            <ac:spMk id="18" creationId="{AA446856-37DD-4935-B36F-053B0235514B}"/>
          </ac:spMkLst>
        </pc:spChg>
        <pc:spChg chg="add mod">
          <ac:chgData name="Md. Taufik Hasan" userId="c5b958f5-8094-4374-8b49-299a4287e332" providerId="ADAL" clId="{CA840A65-C6F7-4CA1-8BC2-8C9CD2B6237B}" dt="2021-06-28T10:33:34.199" v="613"/>
          <ac:spMkLst>
            <pc:docMk/>
            <pc:sldMk cId="1170083067" sldId="277"/>
            <ac:spMk id="19" creationId="{EEAD54BF-FA9C-4519-A55A-DDA14AC9DB85}"/>
          </ac:spMkLst>
        </pc:spChg>
        <pc:spChg chg="add mod">
          <ac:chgData name="Md. Taufik Hasan" userId="c5b958f5-8094-4374-8b49-299a4287e332" providerId="ADAL" clId="{CA840A65-C6F7-4CA1-8BC2-8C9CD2B6237B}" dt="2021-06-28T10:33:34.199" v="613"/>
          <ac:spMkLst>
            <pc:docMk/>
            <pc:sldMk cId="1170083067" sldId="277"/>
            <ac:spMk id="20" creationId="{11C822C3-E0A7-4540-A836-2FC7EAE50E18}"/>
          </ac:spMkLst>
        </pc:spChg>
        <pc:spChg chg="add mod">
          <ac:chgData name="Md. Taufik Hasan" userId="c5b958f5-8094-4374-8b49-299a4287e332" providerId="ADAL" clId="{CA840A65-C6F7-4CA1-8BC2-8C9CD2B6237B}" dt="2021-06-28T10:33:34.199" v="613"/>
          <ac:spMkLst>
            <pc:docMk/>
            <pc:sldMk cId="1170083067" sldId="277"/>
            <ac:spMk id="21" creationId="{00FB6255-00C6-4008-9000-C0083002F29F}"/>
          </ac:spMkLst>
        </pc:spChg>
        <pc:spChg chg="add mod">
          <ac:chgData name="Md. Taufik Hasan" userId="c5b958f5-8094-4374-8b49-299a4287e332" providerId="ADAL" clId="{CA840A65-C6F7-4CA1-8BC2-8C9CD2B6237B}" dt="2021-06-28T10:33:34.199" v="613"/>
          <ac:spMkLst>
            <pc:docMk/>
            <pc:sldMk cId="1170083067" sldId="277"/>
            <ac:spMk id="22" creationId="{4B4D3C34-2A89-4B25-AB41-1E9CD24260D6}"/>
          </ac:spMkLst>
        </pc:spChg>
        <pc:spChg chg="add mod">
          <ac:chgData name="Md. Taufik Hasan" userId="c5b958f5-8094-4374-8b49-299a4287e332" providerId="ADAL" clId="{CA840A65-C6F7-4CA1-8BC2-8C9CD2B6237B}" dt="2021-06-28T10:33:34.199" v="613"/>
          <ac:spMkLst>
            <pc:docMk/>
            <pc:sldMk cId="1170083067" sldId="277"/>
            <ac:spMk id="23" creationId="{E2FBBC40-F41F-46DC-94B5-8848E9933FC9}"/>
          </ac:spMkLst>
        </pc:spChg>
        <pc:spChg chg="add mod">
          <ac:chgData name="Md. Taufik Hasan" userId="c5b958f5-8094-4374-8b49-299a4287e332" providerId="ADAL" clId="{CA840A65-C6F7-4CA1-8BC2-8C9CD2B6237B}" dt="2021-06-28T10:33:34.199" v="613"/>
          <ac:spMkLst>
            <pc:docMk/>
            <pc:sldMk cId="1170083067" sldId="277"/>
            <ac:spMk id="24" creationId="{C542BD0C-9202-486C-AB85-BEF1665C9A94}"/>
          </ac:spMkLst>
        </pc:spChg>
        <pc:spChg chg="add del mod">
          <ac:chgData name="Md. Taufik Hasan" userId="c5b958f5-8094-4374-8b49-299a4287e332" providerId="ADAL" clId="{CA840A65-C6F7-4CA1-8BC2-8C9CD2B6237B}" dt="2021-06-28T14:00:39.984" v="1409" actId="478"/>
          <ac:spMkLst>
            <pc:docMk/>
            <pc:sldMk cId="1170083067" sldId="277"/>
            <ac:spMk id="26" creationId="{ADDA743A-27D4-40F3-A8DB-2F01CE971CCE}"/>
          </ac:spMkLst>
        </pc:spChg>
        <pc:spChg chg="mod">
          <ac:chgData name="Md. Taufik Hasan" userId="c5b958f5-8094-4374-8b49-299a4287e332" providerId="ADAL" clId="{CA840A65-C6F7-4CA1-8BC2-8C9CD2B6237B}" dt="2021-06-28T10:35:11.627" v="631" actId="1076"/>
          <ac:spMkLst>
            <pc:docMk/>
            <pc:sldMk cId="1170083067" sldId="277"/>
            <ac:spMk id="28" creationId="{13DCF141-65AF-4D23-A62B-B0439760D887}"/>
          </ac:spMkLst>
        </pc:spChg>
        <pc:spChg chg="mod">
          <ac:chgData name="Md. Taufik Hasan" userId="c5b958f5-8094-4374-8b49-299a4287e332" providerId="ADAL" clId="{CA840A65-C6F7-4CA1-8BC2-8C9CD2B6237B}" dt="2021-06-28T10:35:11.627" v="631" actId="1076"/>
          <ac:spMkLst>
            <pc:docMk/>
            <pc:sldMk cId="1170083067" sldId="277"/>
            <ac:spMk id="31" creationId="{8678E2D8-E5FD-41C5-9235-DEE327E3752D}"/>
          </ac:spMkLst>
        </pc:spChg>
        <pc:spChg chg="add del mod">
          <ac:chgData name="Md. Taufik Hasan" userId="c5b958f5-8094-4374-8b49-299a4287e332" providerId="ADAL" clId="{CA840A65-C6F7-4CA1-8BC2-8C9CD2B6237B}" dt="2021-06-28T13:33:00.608" v="1163"/>
          <ac:spMkLst>
            <pc:docMk/>
            <pc:sldMk cId="1170083067" sldId="277"/>
            <ac:spMk id="33" creationId="{40795393-4414-49FB-8479-043ABB3B4449}"/>
          </ac:spMkLst>
        </pc:spChg>
        <pc:spChg chg="mod">
          <ac:chgData name="Md. Taufik Hasan" userId="c5b958f5-8094-4374-8b49-299a4287e332" providerId="ADAL" clId="{CA840A65-C6F7-4CA1-8BC2-8C9CD2B6237B}" dt="2021-06-28T10:35:11.627" v="631" actId="1076"/>
          <ac:spMkLst>
            <pc:docMk/>
            <pc:sldMk cId="1170083067" sldId="277"/>
            <ac:spMk id="33" creationId="{94B25648-632C-4CEF-BAF0-16609598BD76}"/>
          </ac:spMkLst>
        </pc:spChg>
        <pc:spChg chg="mod">
          <ac:chgData name="Md. Taufik Hasan" userId="c5b958f5-8094-4374-8b49-299a4287e332" providerId="ADAL" clId="{CA840A65-C6F7-4CA1-8BC2-8C9CD2B6237B}" dt="2021-06-28T10:35:11.627" v="631" actId="1076"/>
          <ac:spMkLst>
            <pc:docMk/>
            <pc:sldMk cId="1170083067" sldId="277"/>
            <ac:spMk id="35" creationId="{6677C059-F9D1-40D7-8313-18BD50E390E6}"/>
          </ac:spMkLst>
        </pc:spChg>
        <pc:spChg chg="mod">
          <ac:chgData name="Md. Taufik Hasan" userId="c5b958f5-8094-4374-8b49-299a4287e332" providerId="ADAL" clId="{CA840A65-C6F7-4CA1-8BC2-8C9CD2B6237B}" dt="2021-06-28T10:35:11.627" v="631" actId="1076"/>
          <ac:spMkLst>
            <pc:docMk/>
            <pc:sldMk cId="1170083067" sldId="277"/>
            <ac:spMk id="37" creationId="{0C11EDD1-9302-487E-A9FB-0A37DF1A3189}"/>
          </ac:spMkLst>
        </pc:spChg>
        <pc:spChg chg="add del mod">
          <ac:chgData name="Md. Taufik Hasan" userId="c5b958f5-8094-4374-8b49-299a4287e332" providerId="ADAL" clId="{CA840A65-C6F7-4CA1-8BC2-8C9CD2B6237B}" dt="2021-06-28T14:07:48.506" v="1518" actId="478"/>
          <ac:spMkLst>
            <pc:docMk/>
            <pc:sldMk cId="1170083067" sldId="277"/>
            <ac:spMk id="42" creationId="{D5E30825-7082-47EA-8FD5-BB2C173E773A}"/>
          </ac:spMkLst>
        </pc:spChg>
        <pc:spChg chg="mod">
          <ac:chgData name="Md. Taufik Hasan" userId="c5b958f5-8094-4374-8b49-299a4287e332" providerId="ADAL" clId="{CA840A65-C6F7-4CA1-8BC2-8C9CD2B6237B}" dt="2021-06-28T10:35:11.627" v="631" actId="1076"/>
          <ac:spMkLst>
            <pc:docMk/>
            <pc:sldMk cId="1170083067" sldId="277"/>
            <ac:spMk id="43" creationId="{5AB7E609-C52F-451E-A557-021AE3649A5F}"/>
          </ac:spMkLst>
        </pc:spChg>
        <pc:spChg chg="add mod">
          <ac:chgData name="Md. Taufik Hasan" userId="c5b958f5-8094-4374-8b49-299a4287e332" providerId="ADAL" clId="{CA840A65-C6F7-4CA1-8BC2-8C9CD2B6237B}" dt="2021-06-28T14:16:36.302" v="1636" actId="1076"/>
          <ac:spMkLst>
            <pc:docMk/>
            <pc:sldMk cId="1170083067" sldId="277"/>
            <ac:spMk id="43" creationId="{7515A62F-D8BD-4670-B311-8A14A857B642}"/>
          </ac:spMkLst>
        </pc:spChg>
        <pc:spChg chg="add mod">
          <ac:chgData name="Md. Taufik Hasan" userId="c5b958f5-8094-4374-8b49-299a4287e332" providerId="ADAL" clId="{CA840A65-C6F7-4CA1-8BC2-8C9CD2B6237B}" dt="2021-06-28T14:17:16.379" v="1644" actId="1076"/>
          <ac:spMkLst>
            <pc:docMk/>
            <pc:sldMk cId="1170083067" sldId="277"/>
            <ac:spMk id="44" creationId="{B7EA2EDE-2FE0-4604-AFDF-EC05A00B000A}"/>
          </ac:spMkLst>
        </pc:spChg>
        <pc:spChg chg="mod">
          <ac:chgData name="Md. Taufik Hasan" userId="c5b958f5-8094-4374-8b49-299a4287e332" providerId="ADAL" clId="{CA840A65-C6F7-4CA1-8BC2-8C9CD2B6237B}" dt="2021-06-28T10:35:11.627" v="631" actId="1076"/>
          <ac:spMkLst>
            <pc:docMk/>
            <pc:sldMk cId="1170083067" sldId="277"/>
            <ac:spMk id="44" creationId="{BA4ABF89-FF32-46C3-AA17-688E3EDB6B93}"/>
          </ac:spMkLst>
        </pc:spChg>
        <pc:spChg chg="mod">
          <ac:chgData name="Md. Taufik Hasan" userId="c5b958f5-8094-4374-8b49-299a4287e332" providerId="ADAL" clId="{CA840A65-C6F7-4CA1-8BC2-8C9CD2B6237B}" dt="2021-06-28T10:35:11.627" v="631" actId="1076"/>
          <ac:spMkLst>
            <pc:docMk/>
            <pc:sldMk cId="1170083067" sldId="277"/>
            <ac:spMk id="45" creationId="{31CF0A5A-1ED5-48A0-99B6-B2AD80AB4FC3}"/>
          </ac:spMkLst>
        </pc:spChg>
        <pc:spChg chg="add mod">
          <ac:chgData name="Md. Taufik Hasan" userId="c5b958f5-8094-4374-8b49-299a4287e332" providerId="ADAL" clId="{CA840A65-C6F7-4CA1-8BC2-8C9CD2B6237B}" dt="2021-06-28T14:16:40.227" v="1637" actId="1076"/>
          <ac:spMkLst>
            <pc:docMk/>
            <pc:sldMk cId="1170083067" sldId="277"/>
            <ac:spMk id="45" creationId="{97825E8F-AD76-4867-8470-F063AE3B9430}"/>
          </ac:spMkLst>
        </pc:spChg>
        <pc:spChg chg="mod">
          <ac:chgData name="Md. Taufik Hasan" userId="c5b958f5-8094-4374-8b49-299a4287e332" providerId="ADAL" clId="{CA840A65-C6F7-4CA1-8BC2-8C9CD2B6237B}" dt="2021-06-28T10:35:11.627" v="631" actId="1076"/>
          <ac:spMkLst>
            <pc:docMk/>
            <pc:sldMk cId="1170083067" sldId="277"/>
            <ac:spMk id="46" creationId="{28DF55AF-3390-4121-8A30-7AA47E508F1B}"/>
          </ac:spMkLst>
        </pc:spChg>
        <pc:spChg chg="add del mod">
          <ac:chgData name="Md. Taufik Hasan" userId="c5b958f5-8094-4374-8b49-299a4287e332" providerId="ADAL" clId="{CA840A65-C6F7-4CA1-8BC2-8C9CD2B6237B}" dt="2021-06-28T14:00:24.289" v="1403" actId="11529"/>
          <ac:spMkLst>
            <pc:docMk/>
            <pc:sldMk cId="1170083067" sldId="277"/>
            <ac:spMk id="46" creationId="{F0D042A9-FA52-491A-A4C4-2BE2A8FA2E3C}"/>
          </ac:spMkLst>
        </pc:spChg>
        <pc:spChg chg="mod">
          <ac:chgData name="Md. Taufik Hasan" userId="c5b958f5-8094-4374-8b49-299a4287e332" providerId="ADAL" clId="{CA840A65-C6F7-4CA1-8BC2-8C9CD2B6237B}" dt="2021-06-28T10:35:11.627" v="631" actId="1076"/>
          <ac:spMkLst>
            <pc:docMk/>
            <pc:sldMk cId="1170083067" sldId="277"/>
            <ac:spMk id="47" creationId="{140C53A9-B219-432A-B32B-B426726E6DA5}"/>
          </ac:spMkLst>
        </pc:spChg>
        <pc:spChg chg="mod">
          <ac:chgData name="Md. Taufik Hasan" userId="c5b958f5-8094-4374-8b49-299a4287e332" providerId="ADAL" clId="{CA840A65-C6F7-4CA1-8BC2-8C9CD2B6237B}" dt="2021-06-28T10:35:11.627" v="631" actId="1076"/>
          <ac:spMkLst>
            <pc:docMk/>
            <pc:sldMk cId="1170083067" sldId="277"/>
            <ac:spMk id="48" creationId="{07A84898-64CA-4138-9604-13ED047248EF}"/>
          </ac:spMkLst>
        </pc:spChg>
        <pc:spChg chg="mod">
          <ac:chgData name="Md. Taufik Hasan" userId="c5b958f5-8094-4374-8b49-299a4287e332" providerId="ADAL" clId="{CA840A65-C6F7-4CA1-8BC2-8C9CD2B6237B}" dt="2021-06-28T10:35:11.627" v="631" actId="1076"/>
          <ac:spMkLst>
            <pc:docMk/>
            <pc:sldMk cId="1170083067" sldId="277"/>
            <ac:spMk id="49" creationId="{27575747-4BCD-4DF4-A134-CC120D476F47}"/>
          </ac:spMkLst>
        </pc:spChg>
        <pc:spChg chg="mod">
          <ac:chgData name="Md. Taufik Hasan" userId="c5b958f5-8094-4374-8b49-299a4287e332" providerId="ADAL" clId="{CA840A65-C6F7-4CA1-8BC2-8C9CD2B6237B}" dt="2021-06-28T10:35:11.627" v="631" actId="1076"/>
          <ac:spMkLst>
            <pc:docMk/>
            <pc:sldMk cId="1170083067" sldId="277"/>
            <ac:spMk id="50" creationId="{042A3EA3-BEFF-4B21-AC5F-052A4A117D8A}"/>
          </ac:spMkLst>
        </pc:spChg>
        <pc:spChg chg="mod">
          <ac:chgData name="Md. Taufik Hasan" userId="c5b958f5-8094-4374-8b49-299a4287e332" providerId="ADAL" clId="{CA840A65-C6F7-4CA1-8BC2-8C9CD2B6237B}" dt="2021-06-28T10:35:11.627" v="631" actId="1076"/>
          <ac:spMkLst>
            <pc:docMk/>
            <pc:sldMk cId="1170083067" sldId="277"/>
            <ac:spMk id="52" creationId="{950AE829-C43B-45A0-B93A-1A2DDD927271}"/>
          </ac:spMkLst>
        </pc:spChg>
        <pc:spChg chg="add del mod">
          <ac:chgData name="Md. Taufik Hasan" userId="c5b958f5-8094-4374-8b49-299a4287e332" providerId="ADAL" clId="{CA840A65-C6F7-4CA1-8BC2-8C9CD2B6237B}" dt="2021-06-28T14:00:34.646" v="1407" actId="478"/>
          <ac:spMkLst>
            <pc:docMk/>
            <pc:sldMk cId="1170083067" sldId="277"/>
            <ac:spMk id="52" creationId="{C2BD0985-C846-4808-9D54-BCE3AB7DADE2}"/>
          </ac:spMkLst>
        </pc:spChg>
        <pc:spChg chg="mod">
          <ac:chgData name="Md. Taufik Hasan" userId="c5b958f5-8094-4374-8b49-299a4287e332" providerId="ADAL" clId="{CA840A65-C6F7-4CA1-8BC2-8C9CD2B6237B}" dt="2021-06-28T10:35:11.627" v="631" actId="1076"/>
          <ac:spMkLst>
            <pc:docMk/>
            <pc:sldMk cId="1170083067" sldId="277"/>
            <ac:spMk id="53" creationId="{1471B9A2-0321-448D-8C30-809A10C1248E}"/>
          </ac:spMkLst>
        </pc:spChg>
        <pc:spChg chg="add del mod">
          <ac:chgData name="Md. Taufik Hasan" userId="c5b958f5-8094-4374-8b49-299a4287e332" providerId="ADAL" clId="{CA840A65-C6F7-4CA1-8BC2-8C9CD2B6237B}" dt="2021-06-28T14:00:26.762" v="1405" actId="478"/>
          <ac:spMkLst>
            <pc:docMk/>
            <pc:sldMk cId="1170083067" sldId="277"/>
            <ac:spMk id="53" creationId="{FBA72FE2-3360-4226-B4A7-D822EA174E78}"/>
          </ac:spMkLst>
        </pc:spChg>
        <pc:spChg chg="add del mod">
          <ac:chgData name="Md. Taufik Hasan" userId="c5b958f5-8094-4374-8b49-299a4287e332" providerId="ADAL" clId="{CA840A65-C6F7-4CA1-8BC2-8C9CD2B6237B}" dt="2021-06-28T14:00:29.731" v="1406" actId="478"/>
          <ac:spMkLst>
            <pc:docMk/>
            <pc:sldMk cId="1170083067" sldId="277"/>
            <ac:spMk id="54" creationId="{90D71794-8FC9-4B7D-A1E1-42F8A9173073}"/>
          </ac:spMkLst>
        </pc:spChg>
        <pc:spChg chg="mod">
          <ac:chgData name="Md. Taufik Hasan" userId="c5b958f5-8094-4374-8b49-299a4287e332" providerId="ADAL" clId="{CA840A65-C6F7-4CA1-8BC2-8C9CD2B6237B}" dt="2021-06-28T10:35:11.627" v="631" actId="1076"/>
          <ac:spMkLst>
            <pc:docMk/>
            <pc:sldMk cId="1170083067" sldId="277"/>
            <ac:spMk id="54" creationId="{CDD5DC7F-F0B9-4646-A431-6636205DF9F3}"/>
          </ac:spMkLst>
        </pc:spChg>
        <pc:spChg chg="add del mod">
          <ac:chgData name="Md. Taufik Hasan" userId="c5b958f5-8094-4374-8b49-299a4287e332" providerId="ADAL" clId="{CA840A65-C6F7-4CA1-8BC2-8C9CD2B6237B}" dt="2021-06-28T14:00:36.751" v="1408" actId="478"/>
          <ac:spMkLst>
            <pc:docMk/>
            <pc:sldMk cId="1170083067" sldId="277"/>
            <ac:spMk id="55" creationId="{D1823B5F-CB80-422B-ABD0-C79611BC654A}"/>
          </ac:spMkLst>
        </pc:spChg>
        <pc:spChg chg="mod">
          <ac:chgData name="Md. Taufik Hasan" userId="c5b958f5-8094-4374-8b49-299a4287e332" providerId="ADAL" clId="{CA840A65-C6F7-4CA1-8BC2-8C9CD2B6237B}" dt="2021-06-28T10:35:11.627" v="631" actId="1076"/>
          <ac:spMkLst>
            <pc:docMk/>
            <pc:sldMk cId="1170083067" sldId="277"/>
            <ac:spMk id="56" creationId="{8FAF64EE-7853-4820-BE24-429B8BA00312}"/>
          </ac:spMkLst>
        </pc:spChg>
        <pc:spChg chg="mod">
          <ac:chgData name="Md. Taufik Hasan" userId="c5b958f5-8094-4374-8b49-299a4287e332" providerId="ADAL" clId="{CA840A65-C6F7-4CA1-8BC2-8C9CD2B6237B}" dt="2021-06-28T10:35:11.627" v="631" actId="1076"/>
          <ac:spMkLst>
            <pc:docMk/>
            <pc:sldMk cId="1170083067" sldId="277"/>
            <ac:spMk id="57" creationId="{F611C624-0D29-412C-A9E4-AD33CAD6BBA0}"/>
          </ac:spMkLst>
        </pc:spChg>
        <pc:spChg chg="mod">
          <ac:chgData name="Md. Taufik Hasan" userId="c5b958f5-8094-4374-8b49-299a4287e332" providerId="ADAL" clId="{CA840A65-C6F7-4CA1-8BC2-8C9CD2B6237B}" dt="2021-06-28T10:35:11.627" v="631" actId="1076"/>
          <ac:spMkLst>
            <pc:docMk/>
            <pc:sldMk cId="1170083067" sldId="277"/>
            <ac:spMk id="58" creationId="{EF9F479C-E8C5-4D83-8FCD-499CBD971A82}"/>
          </ac:spMkLst>
        </pc:spChg>
        <pc:spChg chg="mod">
          <ac:chgData name="Md. Taufik Hasan" userId="c5b958f5-8094-4374-8b49-299a4287e332" providerId="ADAL" clId="{CA840A65-C6F7-4CA1-8BC2-8C9CD2B6237B}" dt="2021-06-28T10:35:11.627" v="631" actId="1076"/>
          <ac:spMkLst>
            <pc:docMk/>
            <pc:sldMk cId="1170083067" sldId="277"/>
            <ac:spMk id="59" creationId="{579B6660-7EA3-4B97-9A05-5B696F8AAF59}"/>
          </ac:spMkLst>
        </pc:spChg>
        <pc:spChg chg="mod">
          <ac:chgData name="Md. Taufik Hasan" userId="c5b958f5-8094-4374-8b49-299a4287e332" providerId="ADAL" clId="{CA840A65-C6F7-4CA1-8BC2-8C9CD2B6237B}" dt="2021-06-28T10:35:11.627" v="631" actId="1076"/>
          <ac:spMkLst>
            <pc:docMk/>
            <pc:sldMk cId="1170083067" sldId="277"/>
            <ac:spMk id="60" creationId="{21477D56-BD91-4225-A48F-5B3415DBDA26}"/>
          </ac:spMkLst>
        </pc:spChg>
        <pc:spChg chg="mod">
          <ac:chgData name="Md. Taufik Hasan" userId="c5b958f5-8094-4374-8b49-299a4287e332" providerId="ADAL" clId="{CA840A65-C6F7-4CA1-8BC2-8C9CD2B6237B}" dt="2021-06-28T10:35:11.627" v="631" actId="1076"/>
          <ac:spMkLst>
            <pc:docMk/>
            <pc:sldMk cId="1170083067" sldId="277"/>
            <ac:spMk id="61" creationId="{BD4054AB-F433-4C0B-85F7-9761FE6AB342}"/>
          </ac:spMkLst>
        </pc:spChg>
        <pc:spChg chg="mod">
          <ac:chgData name="Md. Taufik Hasan" userId="c5b958f5-8094-4374-8b49-299a4287e332" providerId="ADAL" clId="{CA840A65-C6F7-4CA1-8BC2-8C9CD2B6237B}" dt="2021-06-28T10:35:11.627" v="631" actId="1076"/>
          <ac:spMkLst>
            <pc:docMk/>
            <pc:sldMk cId="1170083067" sldId="277"/>
            <ac:spMk id="62" creationId="{5C1E346B-BC9A-4E6C-ADC0-5A5730A2A1F1}"/>
          </ac:spMkLst>
        </pc:spChg>
        <pc:spChg chg="mod">
          <ac:chgData name="Md. Taufik Hasan" userId="c5b958f5-8094-4374-8b49-299a4287e332" providerId="ADAL" clId="{CA840A65-C6F7-4CA1-8BC2-8C9CD2B6237B}" dt="2021-06-28T10:35:11.627" v="631" actId="1076"/>
          <ac:spMkLst>
            <pc:docMk/>
            <pc:sldMk cId="1170083067" sldId="277"/>
            <ac:spMk id="63" creationId="{CA557AFF-BE9C-4B0C-824A-7B8184DB7861}"/>
          </ac:spMkLst>
        </pc:spChg>
        <pc:spChg chg="mod">
          <ac:chgData name="Md. Taufik Hasan" userId="c5b958f5-8094-4374-8b49-299a4287e332" providerId="ADAL" clId="{CA840A65-C6F7-4CA1-8BC2-8C9CD2B6237B}" dt="2021-06-28T10:35:11.627" v="631" actId="1076"/>
          <ac:spMkLst>
            <pc:docMk/>
            <pc:sldMk cId="1170083067" sldId="277"/>
            <ac:spMk id="64" creationId="{0925E713-06F0-4287-9291-DFA009AFD39C}"/>
          </ac:spMkLst>
        </pc:spChg>
        <pc:spChg chg="mod">
          <ac:chgData name="Md. Taufik Hasan" userId="c5b958f5-8094-4374-8b49-299a4287e332" providerId="ADAL" clId="{CA840A65-C6F7-4CA1-8BC2-8C9CD2B6237B}" dt="2021-06-28T10:35:11.627" v="631" actId="1076"/>
          <ac:spMkLst>
            <pc:docMk/>
            <pc:sldMk cId="1170083067" sldId="277"/>
            <ac:spMk id="65" creationId="{F09A656B-FEB8-4807-828E-0D7912E0EEC1}"/>
          </ac:spMkLst>
        </pc:spChg>
        <pc:spChg chg="mod">
          <ac:chgData name="Md. Taufik Hasan" userId="c5b958f5-8094-4374-8b49-299a4287e332" providerId="ADAL" clId="{CA840A65-C6F7-4CA1-8BC2-8C9CD2B6237B}" dt="2021-06-28T10:35:11.627" v="631" actId="1076"/>
          <ac:spMkLst>
            <pc:docMk/>
            <pc:sldMk cId="1170083067" sldId="277"/>
            <ac:spMk id="66" creationId="{22080A8E-EA2E-43CC-B5AB-DA96A8D80144}"/>
          </ac:spMkLst>
        </pc:spChg>
        <pc:spChg chg="mod">
          <ac:chgData name="Md. Taufik Hasan" userId="c5b958f5-8094-4374-8b49-299a4287e332" providerId="ADAL" clId="{CA840A65-C6F7-4CA1-8BC2-8C9CD2B6237B}" dt="2021-06-28T10:35:11.627" v="631" actId="1076"/>
          <ac:spMkLst>
            <pc:docMk/>
            <pc:sldMk cId="1170083067" sldId="277"/>
            <ac:spMk id="68" creationId="{E92C2E6B-43D9-4D03-B5BA-E22D168E9FEC}"/>
          </ac:spMkLst>
        </pc:spChg>
        <pc:spChg chg="mod">
          <ac:chgData name="Md. Taufik Hasan" userId="c5b958f5-8094-4374-8b49-299a4287e332" providerId="ADAL" clId="{CA840A65-C6F7-4CA1-8BC2-8C9CD2B6237B}" dt="2021-06-28T10:35:11.627" v="631" actId="1076"/>
          <ac:spMkLst>
            <pc:docMk/>
            <pc:sldMk cId="1170083067" sldId="277"/>
            <ac:spMk id="69" creationId="{66CC326B-872D-406A-B95B-EEA3408CEFE0}"/>
          </ac:spMkLst>
        </pc:spChg>
        <pc:spChg chg="mod">
          <ac:chgData name="Md. Taufik Hasan" userId="c5b958f5-8094-4374-8b49-299a4287e332" providerId="ADAL" clId="{CA840A65-C6F7-4CA1-8BC2-8C9CD2B6237B}" dt="2021-06-28T10:35:11.627" v="631" actId="1076"/>
          <ac:spMkLst>
            <pc:docMk/>
            <pc:sldMk cId="1170083067" sldId="277"/>
            <ac:spMk id="70" creationId="{D1A8826E-C225-456B-AC2F-065F0F8EAE12}"/>
          </ac:spMkLst>
        </pc:spChg>
        <pc:spChg chg="mod">
          <ac:chgData name="Md. Taufik Hasan" userId="c5b958f5-8094-4374-8b49-299a4287e332" providerId="ADAL" clId="{CA840A65-C6F7-4CA1-8BC2-8C9CD2B6237B}" dt="2021-06-28T10:35:11.627" v="631" actId="1076"/>
          <ac:spMkLst>
            <pc:docMk/>
            <pc:sldMk cId="1170083067" sldId="277"/>
            <ac:spMk id="71" creationId="{C29E100A-7A60-4EDE-8194-71F40C316680}"/>
          </ac:spMkLst>
        </pc:spChg>
        <pc:spChg chg="mod">
          <ac:chgData name="Md. Taufik Hasan" userId="c5b958f5-8094-4374-8b49-299a4287e332" providerId="ADAL" clId="{CA840A65-C6F7-4CA1-8BC2-8C9CD2B6237B}" dt="2021-06-28T10:35:11.627" v="631" actId="1076"/>
          <ac:spMkLst>
            <pc:docMk/>
            <pc:sldMk cId="1170083067" sldId="277"/>
            <ac:spMk id="72" creationId="{D6C7AAF6-E1EE-4B10-9032-F8078A90E7C9}"/>
          </ac:spMkLst>
        </pc:spChg>
        <pc:spChg chg="mod">
          <ac:chgData name="Md. Taufik Hasan" userId="c5b958f5-8094-4374-8b49-299a4287e332" providerId="ADAL" clId="{CA840A65-C6F7-4CA1-8BC2-8C9CD2B6237B}" dt="2021-06-28T10:35:11.627" v="631" actId="1076"/>
          <ac:spMkLst>
            <pc:docMk/>
            <pc:sldMk cId="1170083067" sldId="277"/>
            <ac:spMk id="74" creationId="{F9993822-FB1C-4659-BED5-08BF9A3A4C7E}"/>
          </ac:spMkLst>
        </pc:spChg>
        <pc:spChg chg="mod">
          <ac:chgData name="Md. Taufik Hasan" userId="c5b958f5-8094-4374-8b49-299a4287e332" providerId="ADAL" clId="{CA840A65-C6F7-4CA1-8BC2-8C9CD2B6237B}" dt="2021-06-28T10:35:11.627" v="631" actId="1076"/>
          <ac:spMkLst>
            <pc:docMk/>
            <pc:sldMk cId="1170083067" sldId="277"/>
            <ac:spMk id="75" creationId="{9C7814DD-7C30-4DF6-9B8B-B5777EE0CB0B}"/>
          </ac:spMkLst>
        </pc:spChg>
        <pc:spChg chg="mod">
          <ac:chgData name="Md. Taufik Hasan" userId="c5b958f5-8094-4374-8b49-299a4287e332" providerId="ADAL" clId="{CA840A65-C6F7-4CA1-8BC2-8C9CD2B6237B}" dt="2021-06-28T10:35:18.323" v="635" actId="1076"/>
          <ac:spMkLst>
            <pc:docMk/>
            <pc:sldMk cId="1170083067" sldId="277"/>
            <ac:spMk id="76" creationId="{3AF07F4D-0E2C-4D4B-969C-D79C99BE900C}"/>
          </ac:spMkLst>
        </pc:spChg>
        <pc:spChg chg="add mod">
          <ac:chgData name="Md. Taufik Hasan" userId="c5b958f5-8094-4374-8b49-299a4287e332" providerId="ADAL" clId="{CA840A65-C6F7-4CA1-8BC2-8C9CD2B6237B}" dt="2021-06-28T10:42:08.379" v="686" actId="115"/>
          <ac:spMkLst>
            <pc:docMk/>
            <pc:sldMk cId="1170083067" sldId="277"/>
            <ac:spMk id="77" creationId="{B8AC8DD0-E8D8-4A55-80BA-F5C81639B9C1}"/>
          </ac:spMkLst>
        </pc:spChg>
        <pc:spChg chg="add mod">
          <ac:chgData name="Md. Taufik Hasan" userId="c5b958f5-8094-4374-8b49-299a4287e332" providerId="ADAL" clId="{CA840A65-C6F7-4CA1-8BC2-8C9CD2B6237B}" dt="2021-06-28T14:19:48.667" v="1676" actId="403"/>
          <ac:spMkLst>
            <pc:docMk/>
            <pc:sldMk cId="1170083067" sldId="277"/>
            <ac:spMk id="82" creationId="{F7E9428A-56E7-49A8-BD2E-3BC7049F95C1}"/>
          </ac:spMkLst>
        </pc:spChg>
        <pc:spChg chg="add mod">
          <ac:chgData name="Md. Taufik Hasan" userId="c5b958f5-8094-4374-8b49-299a4287e332" providerId="ADAL" clId="{CA840A65-C6F7-4CA1-8BC2-8C9CD2B6237B}" dt="2021-06-28T13:54:22.009" v="1347" actId="14100"/>
          <ac:spMkLst>
            <pc:docMk/>
            <pc:sldMk cId="1170083067" sldId="277"/>
            <ac:spMk id="83" creationId="{BA22EAFE-7974-4F68-9632-EDA40087CD38}"/>
          </ac:spMkLst>
        </pc:spChg>
        <pc:spChg chg="add mod">
          <ac:chgData name="Md. Taufik Hasan" userId="c5b958f5-8094-4374-8b49-299a4287e332" providerId="ADAL" clId="{CA840A65-C6F7-4CA1-8BC2-8C9CD2B6237B}" dt="2021-06-28T14:14:06.580" v="1614" actId="207"/>
          <ac:spMkLst>
            <pc:docMk/>
            <pc:sldMk cId="1170083067" sldId="277"/>
            <ac:spMk id="84" creationId="{5CAF0EB9-E0F9-4EBD-BFF5-C80E5117E1FE}"/>
          </ac:spMkLst>
        </pc:spChg>
        <pc:spChg chg="add mod">
          <ac:chgData name="Md. Taufik Hasan" userId="c5b958f5-8094-4374-8b49-299a4287e332" providerId="ADAL" clId="{CA840A65-C6F7-4CA1-8BC2-8C9CD2B6237B}" dt="2021-06-28T14:14:06.996" v="1615" actId="207"/>
          <ac:spMkLst>
            <pc:docMk/>
            <pc:sldMk cId="1170083067" sldId="277"/>
            <ac:spMk id="85" creationId="{B29FB562-1E83-47F1-8041-EB6B0FEB3585}"/>
          </ac:spMkLst>
        </pc:spChg>
        <pc:spChg chg="add mod">
          <ac:chgData name="Md. Taufik Hasan" userId="c5b958f5-8094-4374-8b49-299a4287e332" providerId="ADAL" clId="{CA840A65-C6F7-4CA1-8BC2-8C9CD2B6237B}" dt="2021-06-28T13:56:32.136" v="1360" actId="14100"/>
          <ac:spMkLst>
            <pc:docMk/>
            <pc:sldMk cId="1170083067" sldId="277"/>
            <ac:spMk id="86" creationId="{BDCB6E24-1D26-4EFF-85E2-180F352A5A59}"/>
          </ac:spMkLst>
        </pc:spChg>
        <pc:grpChg chg="add del mod">
          <ac:chgData name="Md. Taufik Hasan" userId="c5b958f5-8094-4374-8b49-299a4287e332" providerId="ADAL" clId="{CA840A65-C6F7-4CA1-8BC2-8C9CD2B6237B}" dt="2021-06-28T10:35:22.048" v="636" actId="478"/>
          <ac:grpSpMkLst>
            <pc:docMk/>
            <pc:sldMk cId="1170083067" sldId="277"/>
            <ac:grpSpMk id="25" creationId="{6C7F5A66-E709-443B-AFE7-B4BDF26628AA}"/>
          </ac:grpSpMkLst>
        </pc:grpChg>
        <pc:grpChg chg="mod">
          <ac:chgData name="Md. Taufik Hasan" userId="c5b958f5-8094-4374-8b49-299a4287e332" providerId="ADAL" clId="{CA840A65-C6F7-4CA1-8BC2-8C9CD2B6237B}" dt="2021-06-28T10:35:11.627" v="631" actId="1076"/>
          <ac:grpSpMkLst>
            <pc:docMk/>
            <pc:sldMk cId="1170083067" sldId="277"/>
            <ac:grpSpMk id="26" creationId="{B29E4FBD-213C-4B1D-8B57-12D2F50AB7DA}"/>
          </ac:grpSpMkLst>
        </pc:grpChg>
        <pc:grpChg chg="mod">
          <ac:chgData name="Md. Taufik Hasan" userId="c5b958f5-8094-4374-8b49-299a4287e332" providerId="ADAL" clId="{CA840A65-C6F7-4CA1-8BC2-8C9CD2B6237B}" dt="2021-06-28T10:35:11.627" v="631" actId="1076"/>
          <ac:grpSpMkLst>
            <pc:docMk/>
            <pc:sldMk cId="1170083067" sldId="277"/>
            <ac:grpSpMk id="27" creationId="{A02B79EC-3CB9-4508-B7F0-FC96E947C43A}"/>
          </ac:grpSpMkLst>
        </pc:grpChg>
        <pc:grpChg chg="mod">
          <ac:chgData name="Md. Taufik Hasan" userId="c5b958f5-8094-4374-8b49-299a4287e332" providerId="ADAL" clId="{CA840A65-C6F7-4CA1-8BC2-8C9CD2B6237B}" dt="2021-06-28T10:35:11.627" v="631" actId="1076"/>
          <ac:grpSpMkLst>
            <pc:docMk/>
            <pc:sldMk cId="1170083067" sldId="277"/>
            <ac:grpSpMk id="29" creationId="{E36B4107-E458-44DA-957A-042F89802C43}"/>
          </ac:grpSpMkLst>
        </pc:grpChg>
        <pc:grpChg chg="mod">
          <ac:chgData name="Md. Taufik Hasan" userId="c5b958f5-8094-4374-8b49-299a4287e332" providerId="ADAL" clId="{CA840A65-C6F7-4CA1-8BC2-8C9CD2B6237B}" dt="2021-06-28T10:35:11.627" v="631" actId="1076"/>
          <ac:grpSpMkLst>
            <pc:docMk/>
            <pc:sldMk cId="1170083067" sldId="277"/>
            <ac:grpSpMk id="30" creationId="{805127B5-CAC0-498C-B6F2-8AA00B4B3B90}"/>
          </ac:grpSpMkLst>
        </pc:grpChg>
        <pc:grpChg chg="mod">
          <ac:chgData name="Md. Taufik Hasan" userId="c5b958f5-8094-4374-8b49-299a4287e332" providerId="ADAL" clId="{CA840A65-C6F7-4CA1-8BC2-8C9CD2B6237B}" dt="2021-06-28T10:35:11.627" v="631" actId="1076"/>
          <ac:grpSpMkLst>
            <pc:docMk/>
            <pc:sldMk cId="1170083067" sldId="277"/>
            <ac:grpSpMk id="32" creationId="{23AFCF9B-E56E-4C80-AEFA-678692B564AB}"/>
          </ac:grpSpMkLst>
        </pc:grpChg>
        <pc:grpChg chg="mod">
          <ac:chgData name="Md. Taufik Hasan" userId="c5b958f5-8094-4374-8b49-299a4287e332" providerId="ADAL" clId="{CA840A65-C6F7-4CA1-8BC2-8C9CD2B6237B}" dt="2021-06-28T10:35:11.627" v="631" actId="1076"/>
          <ac:grpSpMkLst>
            <pc:docMk/>
            <pc:sldMk cId="1170083067" sldId="277"/>
            <ac:grpSpMk id="34" creationId="{B59963B2-F1A0-4950-864E-1E12E8F5CF98}"/>
          </ac:grpSpMkLst>
        </pc:grpChg>
        <pc:grpChg chg="mod">
          <ac:chgData name="Md. Taufik Hasan" userId="c5b958f5-8094-4374-8b49-299a4287e332" providerId="ADAL" clId="{CA840A65-C6F7-4CA1-8BC2-8C9CD2B6237B}" dt="2021-06-28T10:35:11.627" v="631" actId="1076"/>
          <ac:grpSpMkLst>
            <pc:docMk/>
            <pc:sldMk cId="1170083067" sldId="277"/>
            <ac:grpSpMk id="36" creationId="{F9156E55-3C78-434F-8AA1-6919CDB33DBC}"/>
          </ac:grpSpMkLst>
        </pc:grpChg>
        <pc:grpChg chg="mod">
          <ac:chgData name="Md. Taufik Hasan" userId="c5b958f5-8094-4374-8b49-299a4287e332" providerId="ADAL" clId="{CA840A65-C6F7-4CA1-8BC2-8C9CD2B6237B}" dt="2021-06-28T10:35:11.627" v="631" actId="1076"/>
          <ac:grpSpMkLst>
            <pc:docMk/>
            <pc:sldMk cId="1170083067" sldId="277"/>
            <ac:grpSpMk id="38" creationId="{DDCB9156-FF24-4C62-BCF3-C5796975C6CE}"/>
          </ac:grpSpMkLst>
        </pc:grpChg>
        <pc:grpChg chg="mod">
          <ac:chgData name="Md. Taufik Hasan" userId="c5b958f5-8094-4374-8b49-299a4287e332" providerId="ADAL" clId="{CA840A65-C6F7-4CA1-8BC2-8C9CD2B6237B}" dt="2021-06-28T10:35:11.627" v="631" actId="1076"/>
          <ac:grpSpMkLst>
            <pc:docMk/>
            <pc:sldMk cId="1170083067" sldId="277"/>
            <ac:grpSpMk id="39" creationId="{79D312C9-BD26-41EB-812D-1432F23DB9E5}"/>
          </ac:grpSpMkLst>
        </pc:grpChg>
        <pc:grpChg chg="mod">
          <ac:chgData name="Md. Taufik Hasan" userId="c5b958f5-8094-4374-8b49-299a4287e332" providerId="ADAL" clId="{CA840A65-C6F7-4CA1-8BC2-8C9CD2B6237B}" dt="2021-06-28T10:35:11.627" v="631" actId="1076"/>
          <ac:grpSpMkLst>
            <pc:docMk/>
            <pc:sldMk cId="1170083067" sldId="277"/>
            <ac:grpSpMk id="40" creationId="{1A63B2A2-0BDE-4CC5-ADF3-2B627F8B7839}"/>
          </ac:grpSpMkLst>
        </pc:grpChg>
        <pc:grpChg chg="mod">
          <ac:chgData name="Md. Taufik Hasan" userId="c5b958f5-8094-4374-8b49-299a4287e332" providerId="ADAL" clId="{CA840A65-C6F7-4CA1-8BC2-8C9CD2B6237B}" dt="2021-06-28T10:35:11.627" v="631" actId="1076"/>
          <ac:grpSpMkLst>
            <pc:docMk/>
            <pc:sldMk cId="1170083067" sldId="277"/>
            <ac:grpSpMk id="41" creationId="{4AD7E4E5-5442-4FD1-96E8-89C3ABC4E0FE}"/>
          </ac:grpSpMkLst>
        </pc:grpChg>
        <pc:grpChg chg="mod">
          <ac:chgData name="Md. Taufik Hasan" userId="c5b958f5-8094-4374-8b49-299a4287e332" providerId="ADAL" clId="{CA840A65-C6F7-4CA1-8BC2-8C9CD2B6237B}" dt="2021-06-28T10:35:11.627" v="631" actId="1076"/>
          <ac:grpSpMkLst>
            <pc:docMk/>
            <pc:sldMk cId="1170083067" sldId="277"/>
            <ac:grpSpMk id="42" creationId="{B61E65A6-75A9-44F0-92D9-E55B705D2C7F}"/>
          </ac:grpSpMkLst>
        </pc:grpChg>
        <pc:grpChg chg="mod">
          <ac:chgData name="Md. Taufik Hasan" userId="c5b958f5-8094-4374-8b49-299a4287e332" providerId="ADAL" clId="{CA840A65-C6F7-4CA1-8BC2-8C9CD2B6237B}" dt="2021-06-28T10:35:11.627" v="631" actId="1076"/>
          <ac:grpSpMkLst>
            <pc:docMk/>
            <pc:sldMk cId="1170083067" sldId="277"/>
            <ac:grpSpMk id="51" creationId="{199FE58B-862E-4E28-9D9C-D10467FECD88}"/>
          </ac:grpSpMkLst>
        </pc:grpChg>
        <pc:grpChg chg="mod">
          <ac:chgData name="Md. Taufik Hasan" userId="c5b958f5-8094-4374-8b49-299a4287e332" providerId="ADAL" clId="{CA840A65-C6F7-4CA1-8BC2-8C9CD2B6237B}" dt="2021-06-28T10:35:11.627" v="631" actId="1076"/>
          <ac:grpSpMkLst>
            <pc:docMk/>
            <pc:sldMk cId="1170083067" sldId="277"/>
            <ac:grpSpMk id="55" creationId="{683631F9-FBA3-4D46-A421-E66215A6271C}"/>
          </ac:grpSpMkLst>
        </pc:grpChg>
        <pc:grpChg chg="mod">
          <ac:chgData name="Md. Taufik Hasan" userId="c5b958f5-8094-4374-8b49-299a4287e332" providerId="ADAL" clId="{CA840A65-C6F7-4CA1-8BC2-8C9CD2B6237B}" dt="2021-06-28T14:00:23.196" v="1399"/>
          <ac:grpSpMkLst>
            <pc:docMk/>
            <pc:sldMk cId="1170083067" sldId="277"/>
            <ac:grpSpMk id="56" creationId="{2C108AC7-6A63-44AC-9084-8FFCF873EB4D}"/>
          </ac:grpSpMkLst>
        </pc:grpChg>
        <pc:grpChg chg="mod">
          <ac:chgData name="Md. Taufik Hasan" userId="c5b958f5-8094-4374-8b49-299a4287e332" providerId="ADAL" clId="{CA840A65-C6F7-4CA1-8BC2-8C9CD2B6237B}" dt="2021-06-28T14:01:59.501" v="1421"/>
          <ac:grpSpMkLst>
            <pc:docMk/>
            <pc:sldMk cId="1170083067" sldId="277"/>
            <ac:grpSpMk id="60" creationId="{D855BD08-43BC-4DD9-9D41-A3367C61D0C3}"/>
          </ac:grpSpMkLst>
        </pc:grpChg>
        <pc:grpChg chg="del mod">
          <ac:chgData name="Md. Taufik Hasan" userId="c5b958f5-8094-4374-8b49-299a4287e332" providerId="ADAL" clId="{CA840A65-C6F7-4CA1-8BC2-8C9CD2B6237B}" dt="2021-06-28T14:02:14.026" v="1430"/>
          <ac:grpSpMkLst>
            <pc:docMk/>
            <pc:sldMk cId="1170083067" sldId="277"/>
            <ac:grpSpMk id="63" creationId="{E3C9B066-D7DF-4B88-BE24-B817293E1A2A}"/>
          </ac:grpSpMkLst>
        </pc:grpChg>
        <pc:grpChg chg="del mod">
          <ac:chgData name="Md. Taufik Hasan" userId="c5b958f5-8094-4374-8b49-299a4287e332" providerId="ADAL" clId="{CA840A65-C6F7-4CA1-8BC2-8C9CD2B6237B}" dt="2021-06-28T14:02:14.026" v="1430"/>
          <ac:grpSpMkLst>
            <pc:docMk/>
            <pc:sldMk cId="1170083067" sldId="277"/>
            <ac:grpSpMk id="66" creationId="{63A282D1-9C5C-4FDE-9698-BB86D27510BE}"/>
          </ac:grpSpMkLst>
        </pc:grpChg>
        <pc:grpChg chg="mod">
          <ac:chgData name="Md. Taufik Hasan" userId="c5b958f5-8094-4374-8b49-299a4287e332" providerId="ADAL" clId="{CA840A65-C6F7-4CA1-8BC2-8C9CD2B6237B}" dt="2021-06-28T10:35:11.627" v="631" actId="1076"/>
          <ac:grpSpMkLst>
            <pc:docMk/>
            <pc:sldMk cId="1170083067" sldId="277"/>
            <ac:grpSpMk id="67" creationId="{69650030-785C-4845-9B24-73D27BAB226C}"/>
          </ac:grpSpMkLst>
        </pc:grpChg>
        <pc:grpChg chg="del mod">
          <ac:chgData name="Md. Taufik Hasan" userId="c5b958f5-8094-4374-8b49-299a4287e332" providerId="ADAL" clId="{CA840A65-C6F7-4CA1-8BC2-8C9CD2B6237B}" dt="2021-06-28T14:02:53.013" v="1453"/>
          <ac:grpSpMkLst>
            <pc:docMk/>
            <pc:sldMk cId="1170083067" sldId="277"/>
            <ac:grpSpMk id="68" creationId="{C9C0D9BD-A837-4E43-8455-8210B1F6BFF3}"/>
          </ac:grpSpMkLst>
        </pc:grpChg>
        <pc:grpChg chg="del mod">
          <ac:chgData name="Md. Taufik Hasan" userId="c5b958f5-8094-4374-8b49-299a4287e332" providerId="ADAL" clId="{CA840A65-C6F7-4CA1-8BC2-8C9CD2B6237B}" dt="2021-06-28T14:02:26.937" v="1435"/>
          <ac:grpSpMkLst>
            <pc:docMk/>
            <pc:sldMk cId="1170083067" sldId="277"/>
            <ac:grpSpMk id="71" creationId="{2B5C1DC9-91AE-4D1D-92B7-12B676A33D74}"/>
          </ac:grpSpMkLst>
        </pc:grpChg>
        <pc:grpChg chg="mod">
          <ac:chgData name="Md. Taufik Hasan" userId="c5b958f5-8094-4374-8b49-299a4287e332" providerId="ADAL" clId="{CA840A65-C6F7-4CA1-8BC2-8C9CD2B6237B}" dt="2021-06-28T10:35:11.627" v="631" actId="1076"/>
          <ac:grpSpMkLst>
            <pc:docMk/>
            <pc:sldMk cId="1170083067" sldId="277"/>
            <ac:grpSpMk id="73" creationId="{39F5ACD7-AD8D-47F3-9775-1F446922EAEC}"/>
          </ac:grpSpMkLst>
        </pc:grpChg>
        <pc:grpChg chg="del mod">
          <ac:chgData name="Md. Taufik Hasan" userId="c5b958f5-8094-4374-8b49-299a4287e332" providerId="ADAL" clId="{CA840A65-C6F7-4CA1-8BC2-8C9CD2B6237B}" dt="2021-06-28T14:02:28.003" v="1437"/>
          <ac:grpSpMkLst>
            <pc:docMk/>
            <pc:sldMk cId="1170083067" sldId="277"/>
            <ac:grpSpMk id="73" creationId="{C4086B83-F4B2-45DA-B162-5BA7F402C89E}"/>
          </ac:grpSpMkLst>
        </pc:grpChg>
        <pc:grpChg chg="del mod">
          <ac:chgData name="Md. Taufik Hasan" userId="c5b958f5-8094-4374-8b49-299a4287e332" providerId="ADAL" clId="{CA840A65-C6F7-4CA1-8BC2-8C9CD2B6237B}" dt="2021-06-28T14:02:33.319" v="1441"/>
          <ac:grpSpMkLst>
            <pc:docMk/>
            <pc:sldMk cId="1170083067" sldId="277"/>
            <ac:grpSpMk id="75" creationId="{77076D07-A90B-46A7-A848-2751B8D18345}"/>
          </ac:grpSpMkLst>
        </pc:grpChg>
        <pc:grpChg chg="del mod">
          <ac:chgData name="Md. Taufik Hasan" userId="c5b958f5-8094-4374-8b49-299a4287e332" providerId="ADAL" clId="{CA840A65-C6F7-4CA1-8BC2-8C9CD2B6237B}" dt="2021-06-28T14:02:40.521" v="1447"/>
          <ac:grpSpMkLst>
            <pc:docMk/>
            <pc:sldMk cId="1170083067" sldId="277"/>
            <ac:grpSpMk id="80" creationId="{75D898AB-690E-4652-B5C4-6B5C014F30C4}"/>
          </ac:grpSpMkLst>
        </pc:grpChg>
        <pc:grpChg chg="del mod">
          <ac:chgData name="Md. Taufik Hasan" userId="c5b958f5-8094-4374-8b49-299a4287e332" providerId="ADAL" clId="{CA840A65-C6F7-4CA1-8BC2-8C9CD2B6237B}" dt="2021-06-28T14:02:40.521" v="1447"/>
          <ac:grpSpMkLst>
            <pc:docMk/>
            <pc:sldMk cId="1170083067" sldId="277"/>
            <ac:grpSpMk id="89" creationId="{4AD0219C-0460-4458-90C7-5CFCF63F5B0D}"/>
          </ac:grpSpMkLst>
        </pc:grpChg>
        <pc:grpChg chg="del mod">
          <ac:chgData name="Md. Taufik Hasan" userId="c5b958f5-8094-4374-8b49-299a4287e332" providerId="ADAL" clId="{CA840A65-C6F7-4CA1-8BC2-8C9CD2B6237B}" dt="2021-06-28T14:02:42.585" v="1449"/>
          <ac:grpSpMkLst>
            <pc:docMk/>
            <pc:sldMk cId="1170083067" sldId="277"/>
            <ac:grpSpMk id="91" creationId="{E75C10D3-294A-4822-BB51-2DE6F54C90D3}"/>
          </ac:grpSpMkLst>
        </pc:grpChg>
        <pc:grpChg chg="del mod">
          <ac:chgData name="Md. Taufik Hasan" userId="c5b958f5-8094-4374-8b49-299a4287e332" providerId="ADAL" clId="{CA840A65-C6F7-4CA1-8BC2-8C9CD2B6237B}" dt="2021-06-28T14:02:46.432" v="1451"/>
          <ac:grpSpMkLst>
            <pc:docMk/>
            <pc:sldMk cId="1170083067" sldId="277"/>
            <ac:grpSpMk id="93" creationId="{E9D8CD10-C82F-41AB-82C4-13E71417E6EF}"/>
          </ac:grpSpMkLst>
        </pc:grpChg>
        <pc:grpChg chg="del mod">
          <ac:chgData name="Md. Taufik Hasan" userId="c5b958f5-8094-4374-8b49-299a4287e332" providerId="ADAL" clId="{CA840A65-C6F7-4CA1-8BC2-8C9CD2B6237B}" dt="2021-06-28T14:03:41.055" v="1467" actId="478"/>
          <ac:grpSpMkLst>
            <pc:docMk/>
            <pc:sldMk cId="1170083067" sldId="277"/>
            <ac:grpSpMk id="95" creationId="{D0206A1D-0856-46FE-9FF8-2F7D91265163}"/>
          </ac:grpSpMkLst>
        </pc:grpChg>
        <pc:grpChg chg="del mod">
          <ac:chgData name="Md. Taufik Hasan" userId="c5b958f5-8094-4374-8b49-299a4287e332" providerId="ADAL" clId="{CA840A65-C6F7-4CA1-8BC2-8C9CD2B6237B}" dt="2021-06-28T14:02:55.348" v="1455"/>
          <ac:grpSpMkLst>
            <pc:docMk/>
            <pc:sldMk cId="1170083067" sldId="277"/>
            <ac:grpSpMk id="97" creationId="{7FCEF1ED-B7EC-4341-9A2E-6ACB78F36848}"/>
          </ac:grpSpMkLst>
        </pc:grpChg>
        <pc:grpChg chg="del mod">
          <ac:chgData name="Md. Taufik Hasan" userId="c5b958f5-8094-4374-8b49-299a4287e332" providerId="ADAL" clId="{CA840A65-C6F7-4CA1-8BC2-8C9CD2B6237B}" dt="2021-06-28T14:03:37.800" v="1465" actId="478"/>
          <ac:grpSpMkLst>
            <pc:docMk/>
            <pc:sldMk cId="1170083067" sldId="277"/>
            <ac:grpSpMk id="99" creationId="{7D0CAC9B-1134-4D6C-891F-4CD53F6189B6}"/>
          </ac:grpSpMkLst>
        </pc:grpChg>
        <pc:grpChg chg="del mod">
          <ac:chgData name="Md. Taufik Hasan" userId="c5b958f5-8094-4374-8b49-299a4287e332" providerId="ADAL" clId="{CA840A65-C6F7-4CA1-8BC2-8C9CD2B6237B}" dt="2021-06-28T14:04:05.644" v="1475"/>
          <ac:grpSpMkLst>
            <pc:docMk/>
            <pc:sldMk cId="1170083067" sldId="277"/>
            <ac:grpSpMk id="104" creationId="{4BB4A56B-443E-4180-8DF0-06F641215E85}"/>
          </ac:grpSpMkLst>
        </pc:grpChg>
        <pc:grpChg chg="add del mod">
          <ac:chgData name="Md. Taufik Hasan" userId="c5b958f5-8094-4374-8b49-299a4287e332" providerId="ADAL" clId="{CA840A65-C6F7-4CA1-8BC2-8C9CD2B6237B}" dt="2021-06-28T14:10:18.075" v="1571"/>
          <ac:grpSpMkLst>
            <pc:docMk/>
            <pc:sldMk cId="1170083067" sldId="277"/>
            <ac:grpSpMk id="107" creationId="{EE0643A1-AE60-41EC-93F4-559B9BB0BA95}"/>
          </ac:grpSpMkLst>
        </pc:grpChg>
        <pc:grpChg chg="add del mod">
          <ac:chgData name="Md. Taufik Hasan" userId="c5b958f5-8094-4374-8b49-299a4287e332" providerId="ADAL" clId="{CA840A65-C6F7-4CA1-8BC2-8C9CD2B6237B}" dt="2021-06-28T14:06:01.382" v="1506"/>
          <ac:grpSpMkLst>
            <pc:docMk/>
            <pc:sldMk cId="1170083067" sldId="277"/>
            <ac:grpSpMk id="111" creationId="{7A2E2759-07D0-4422-9A41-265C92353547}"/>
          </ac:grpSpMkLst>
        </pc:grpChg>
        <pc:grpChg chg="del mod">
          <ac:chgData name="Md. Taufik Hasan" userId="c5b958f5-8094-4374-8b49-299a4287e332" providerId="ADAL" clId="{CA840A65-C6F7-4CA1-8BC2-8C9CD2B6237B}" dt="2021-06-28T14:04:31.286" v="1489"/>
          <ac:grpSpMkLst>
            <pc:docMk/>
            <pc:sldMk cId="1170083067" sldId="277"/>
            <ac:grpSpMk id="115" creationId="{99715D1B-541B-46E8-A298-DAC56F04CCB1}"/>
          </ac:grpSpMkLst>
        </pc:grpChg>
        <pc:grpChg chg="add del mod">
          <ac:chgData name="Md. Taufik Hasan" userId="c5b958f5-8094-4374-8b49-299a4287e332" providerId="ADAL" clId="{CA840A65-C6F7-4CA1-8BC2-8C9CD2B6237B}" dt="2021-06-28T14:06:03.969" v="1514"/>
          <ac:grpSpMkLst>
            <pc:docMk/>
            <pc:sldMk cId="1170083067" sldId="277"/>
            <ac:grpSpMk id="120" creationId="{9D7DA8E3-54A1-477C-8C47-F06151993180}"/>
          </ac:grpSpMkLst>
        </pc:grpChg>
        <pc:grpChg chg="add del mod">
          <ac:chgData name="Md. Taufik Hasan" userId="c5b958f5-8094-4374-8b49-299a4287e332" providerId="ADAL" clId="{CA840A65-C6F7-4CA1-8BC2-8C9CD2B6237B}" dt="2021-06-28T14:06:03.967" v="1508"/>
          <ac:grpSpMkLst>
            <pc:docMk/>
            <pc:sldMk cId="1170083067" sldId="277"/>
            <ac:grpSpMk id="123" creationId="{DC1363AB-89BA-4517-A1E7-F2E1C58BE061}"/>
          </ac:grpSpMkLst>
        </pc:grpChg>
        <pc:grpChg chg="mod">
          <ac:chgData name="Md. Taufik Hasan" userId="c5b958f5-8094-4374-8b49-299a4287e332" providerId="ADAL" clId="{CA840A65-C6F7-4CA1-8BC2-8C9CD2B6237B}" dt="2021-06-28T14:04:57.576" v="1498"/>
          <ac:grpSpMkLst>
            <pc:docMk/>
            <pc:sldMk cId="1170083067" sldId="277"/>
            <ac:grpSpMk id="127" creationId="{AE9A6981-99FC-4F71-A314-A9887C542E9D}"/>
          </ac:grpSpMkLst>
        </pc:grpChg>
        <pc:grpChg chg="mod">
          <ac:chgData name="Md. Taufik Hasan" userId="c5b958f5-8094-4374-8b49-299a4287e332" providerId="ADAL" clId="{CA840A65-C6F7-4CA1-8BC2-8C9CD2B6237B}" dt="2021-06-28T14:05:43.998" v="1502"/>
          <ac:grpSpMkLst>
            <pc:docMk/>
            <pc:sldMk cId="1170083067" sldId="277"/>
            <ac:grpSpMk id="129" creationId="{0FF39312-1155-4FA0-9B8E-C4F64ABFCA7C}"/>
          </ac:grpSpMkLst>
        </pc:grpChg>
        <pc:grpChg chg="del mod">
          <ac:chgData name="Md. Taufik Hasan" userId="c5b958f5-8094-4374-8b49-299a4287e332" providerId="ADAL" clId="{CA840A65-C6F7-4CA1-8BC2-8C9CD2B6237B}" dt="2021-06-28T14:08:09.213" v="1524"/>
          <ac:grpSpMkLst>
            <pc:docMk/>
            <pc:sldMk cId="1170083067" sldId="277"/>
            <ac:grpSpMk id="133" creationId="{7A4E06C9-7174-4EB9-B383-65E567BAC4E9}"/>
          </ac:grpSpMkLst>
        </pc:grpChg>
        <pc:grpChg chg="del mod">
          <ac:chgData name="Md. Taufik Hasan" userId="c5b958f5-8094-4374-8b49-299a4287e332" providerId="ADAL" clId="{CA840A65-C6F7-4CA1-8BC2-8C9CD2B6237B}" dt="2021-06-28T14:08:12.345" v="1527"/>
          <ac:grpSpMkLst>
            <pc:docMk/>
            <pc:sldMk cId="1170083067" sldId="277"/>
            <ac:grpSpMk id="136" creationId="{6D9CD562-613E-4B2D-BA47-5E76162FCB28}"/>
          </ac:grpSpMkLst>
        </pc:grpChg>
        <pc:grpChg chg="del mod">
          <ac:chgData name="Md. Taufik Hasan" userId="c5b958f5-8094-4374-8b49-299a4287e332" providerId="ADAL" clId="{CA840A65-C6F7-4CA1-8BC2-8C9CD2B6237B}" dt="2021-06-28T14:17:42.632" v="1646"/>
          <ac:grpSpMkLst>
            <pc:docMk/>
            <pc:sldMk cId="1170083067" sldId="277"/>
            <ac:grpSpMk id="139" creationId="{7BFB0C9C-8224-446A-9BD9-F30A75736324}"/>
          </ac:grpSpMkLst>
        </pc:grpChg>
        <pc:grpChg chg="mod">
          <ac:chgData name="Md. Taufik Hasan" userId="c5b958f5-8094-4374-8b49-299a4287e332" providerId="ADAL" clId="{CA840A65-C6F7-4CA1-8BC2-8C9CD2B6237B}" dt="2021-06-28T14:08:23.331" v="1535"/>
          <ac:grpSpMkLst>
            <pc:docMk/>
            <pc:sldMk cId="1170083067" sldId="277"/>
            <ac:grpSpMk id="144" creationId="{BD9A8705-9277-4734-9748-EE61A7271BE8}"/>
          </ac:grpSpMkLst>
        </pc:grpChg>
        <pc:grpChg chg="del mod">
          <ac:chgData name="Md. Taufik Hasan" userId="c5b958f5-8094-4374-8b49-299a4287e332" providerId="ADAL" clId="{CA840A65-C6F7-4CA1-8BC2-8C9CD2B6237B}" dt="2021-06-28T14:17:42.632" v="1646"/>
          <ac:grpSpMkLst>
            <pc:docMk/>
            <pc:sldMk cId="1170083067" sldId="277"/>
            <ac:grpSpMk id="147" creationId="{11C49C44-83A9-48F5-99F8-BF9D60F6FAC6}"/>
          </ac:grpSpMkLst>
        </pc:grpChg>
        <pc:grpChg chg="del mod">
          <ac:chgData name="Md. Taufik Hasan" userId="c5b958f5-8094-4374-8b49-299a4287e332" providerId="ADAL" clId="{CA840A65-C6F7-4CA1-8BC2-8C9CD2B6237B}" dt="2021-06-28T14:17:42.632" v="1646"/>
          <ac:grpSpMkLst>
            <pc:docMk/>
            <pc:sldMk cId="1170083067" sldId="277"/>
            <ac:grpSpMk id="150" creationId="{0FFC2167-A4D4-444C-9302-6EC8BDF52843}"/>
          </ac:grpSpMkLst>
        </pc:grpChg>
        <pc:grpChg chg="add del mod">
          <ac:chgData name="Md. Taufik Hasan" userId="c5b958f5-8094-4374-8b49-299a4287e332" providerId="ADAL" clId="{CA840A65-C6F7-4CA1-8BC2-8C9CD2B6237B}" dt="2021-06-28T14:09:58.896" v="1560"/>
          <ac:grpSpMkLst>
            <pc:docMk/>
            <pc:sldMk cId="1170083067" sldId="277"/>
            <ac:grpSpMk id="153" creationId="{1E65D41A-F8DB-4A44-9BDA-02E001D6AF72}"/>
          </ac:grpSpMkLst>
        </pc:grpChg>
        <pc:grpChg chg="mod">
          <ac:chgData name="Md. Taufik Hasan" userId="c5b958f5-8094-4374-8b49-299a4287e332" providerId="ADAL" clId="{CA840A65-C6F7-4CA1-8BC2-8C9CD2B6237B}" dt="2021-06-28T14:09:58.446" v="1558"/>
          <ac:grpSpMkLst>
            <pc:docMk/>
            <pc:sldMk cId="1170083067" sldId="277"/>
            <ac:grpSpMk id="155" creationId="{1C8F5F65-9FA1-4137-B0E5-EE15AB519118}"/>
          </ac:grpSpMkLst>
        </pc:grpChg>
        <pc:grpChg chg="mod">
          <ac:chgData name="Md. Taufik Hasan" userId="c5b958f5-8094-4374-8b49-299a4287e332" providerId="ADAL" clId="{CA840A65-C6F7-4CA1-8BC2-8C9CD2B6237B}" dt="2021-06-28T14:10:05.804" v="1567"/>
          <ac:grpSpMkLst>
            <pc:docMk/>
            <pc:sldMk cId="1170083067" sldId="277"/>
            <ac:grpSpMk id="160" creationId="{FB99AEF6-4EBD-4326-A589-9B829C34F014}"/>
          </ac:grpSpMkLst>
        </pc:grpChg>
        <pc:grpChg chg="add del mod">
          <ac:chgData name="Md. Taufik Hasan" userId="c5b958f5-8094-4374-8b49-299a4287e332" providerId="ADAL" clId="{CA840A65-C6F7-4CA1-8BC2-8C9CD2B6237B}" dt="2021-06-28T14:17:42.632" v="1646"/>
          <ac:grpSpMkLst>
            <pc:docMk/>
            <pc:sldMk cId="1170083067" sldId="277"/>
            <ac:grpSpMk id="163" creationId="{4FAD863F-7915-44CC-801E-E37BE9942009}"/>
          </ac:grpSpMkLst>
        </pc:grpChg>
        <pc:grpChg chg="mod">
          <ac:chgData name="Md. Taufik Hasan" userId="c5b958f5-8094-4374-8b49-299a4287e332" providerId="ADAL" clId="{CA840A65-C6F7-4CA1-8BC2-8C9CD2B6237B}" dt="2021-06-28T14:10:49.571" v="1594"/>
          <ac:grpSpMkLst>
            <pc:docMk/>
            <pc:sldMk cId="1170083067" sldId="277"/>
            <ac:grpSpMk id="165" creationId="{2F368395-27A2-4586-9CE5-BFA737E78608}"/>
          </ac:grpSpMkLst>
        </pc:grpChg>
        <pc:grpChg chg="mod">
          <ac:chgData name="Md. Taufik Hasan" userId="c5b958f5-8094-4374-8b49-299a4287e332" providerId="ADAL" clId="{CA840A65-C6F7-4CA1-8BC2-8C9CD2B6237B}" dt="2021-06-28T14:10:46.452" v="1587"/>
          <ac:grpSpMkLst>
            <pc:docMk/>
            <pc:sldMk cId="1170083067" sldId="277"/>
            <ac:grpSpMk id="171" creationId="{A995343F-EFD0-4BB7-B131-635B2E97C225}"/>
          </ac:grpSpMkLst>
        </pc:grpChg>
        <pc:grpChg chg="mod">
          <ac:chgData name="Md. Taufik Hasan" userId="c5b958f5-8094-4374-8b49-299a4287e332" providerId="ADAL" clId="{CA840A65-C6F7-4CA1-8BC2-8C9CD2B6237B}" dt="2021-06-28T14:17:42.632" v="1646"/>
          <ac:grpSpMkLst>
            <pc:docMk/>
            <pc:sldMk cId="1170083067" sldId="277"/>
            <ac:grpSpMk id="179" creationId="{4288D120-EE8A-4C00-96D6-89C341670C97}"/>
          </ac:grpSpMkLst>
        </pc:grpChg>
        <pc:grpChg chg="del mod">
          <ac:chgData name="Md. Taufik Hasan" userId="c5b958f5-8094-4374-8b49-299a4287e332" providerId="ADAL" clId="{CA840A65-C6F7-4CA1-8BC2-8C9CD2B6237B}" dt="2021-06-28T14:17:55.499" v="1653"/>
          <ac:grpSpMkLst>
            <pc:docMk/>
            <pc:sldMk cId="1170083067" sldId="277"/>
            <ac:grpSpMk id="183" creationId="{464A00D2-D70C-4DF6-B75B-1EE435DC2346}"/>
          </ac:grpSpMkLst>
        </pc:grpChg>
        <pc:grpChg chg="mod">
          <ac:chgData name="Md. Taufik Hasan" userId="c5b958f5-8094-4374-8b49-299a4287e332" providerId="ADAL" clId="{CA840A65-C6F7-4CA1-8BC2-8C9CD2B6237B}" dt="2021-06-28T14:17:55.499" v="1653"/>
          <ac:grpSpMkLst>
            <pc:docMk/>
            <pc:sldMk cId="1170083067" sldId="277"/>
            <ac:grpSpMk id="186" creationId="{B14EDF5F-664E-408C-B035-1448444368FD}"/>
          </ac:grpSpMkLst>
        </pc:grpChg>
        <pc:grpChg chg="mod">
          <ac:chgData name="Md. Taufik Hasan" userId="c5b958f5-8094-4374-8b49-299a4287e332" providerId="ADAL" clId="{CA840A65-C6F7-4CA1-8BC2-8C9CD2B6237B}" dt="2021-06-28T14:17:58.971" v="1656"/>
          <ac:grpSpMkLst>
            <pc:docMk/>
            <pc:sldMk cId="1170083067" sldId="277"/>
            <ac:grpSpMk id="189" creationId="{9F5FEA8F-8E81-43C2-A884-AAC1BE0638FB}"/>
          </ac:grpSpMkLst>
        </pc:grpChg>
        <pc:grpChg chg="mod">
          <ac:chgData name="Md. Taufik Hasan" userId="c5b958f5-8094-4374-8b49-299a4287e332" providerId="ADAL" clId="{CA840A65-C6F7-4CA1-8BC2-8C9CD2B6237B}" dt="2021-06-28T14:18:03.512" v="1659"/>
          <ac:grpSpMkLst>
            <pc:docMk/>
            <pc:sldMk cId="1170083067" sldId="277"/>
            <ac:grpSpMk id="192" creationId="{94137C28-A9D1-4ECB-8622-23DCF761C626}"/>
          </ac:grpSpMkLst>
        </pc:grpChg>
        <pc:picChg chg="add del mod">
          <ac:chgData name="Md. Taufik Hasan" userId="c5b958f5-8094-4374-8b49-299a4287e332" providerId="ADAL" clId="{CA840A65-C6F7-4CA1-8BC2-8C9CD2B6237B}" dt="2021-06-28T10:38:36.808" v="651" actId="478"/>
          <ac:picMkLst>
            <pc:docMk/>
            <pc:sldMk cId="1170083067" sldId="277"/>
            <ac:picMk id="3" creationId="{C08CDC78-7124-49B7-B8D6-671F8636B83D}"/>
          </ac:picMkLst>
        </pc:picChg>
        <pc:picChg chg="del mod">
          <ac:chgData name="Md. Taufik Hasan" userId="c5b958f5-8094-4374-8b49-299a4287e332" providerId="ADAL" clId="{CA840A65-C6F7-4CA1-8BC2-8C9CD2B6237B}" dt="2021-06-28T10:33:32.411" v="612" actId="478"/>
          <ac:picMkLst>
            <pc:docMk/>
            <pc:sldMk cId="1170083067" sldId="277"/>
            <ac:picMk id="6" creationId="{00000000-0000-0000-0000-000000000000}"/>
          </ac:picMkLst>
        </pc:picChg>
        <pc:picChg chg="add del mod">
          <ac:chgData name="Md. Taufik Hasan" userId="c5b958f5-8094-4374-8b49-299a4287e332" providerId="ADAL" clId="{CA840A65-C6F7-4CA1-8BC2-8C9CD2B6237B}" dt="2021-06-28T10:38:38.569" v="652" actId="478"/>
          <ac:picMkLst>
            <pc:docMk/>
            <pc:sldMk cId="1170083067" sldId="277"/>
            <ac:picMk id="79" creationId="{E50682D9-4A83-4ADB-8E32-979D60F4A89F}"/>
          </ac:picMkLst>
        </pc:picChg>
        <pc:picChg chg="add del mod">
          <ac:chgData name="Md. Taufik Hasan" userId="c5b958f5-8094-4374-8b49-299a4287e332" providerId="ADAL" clId="{CA840A65-C6F7-4CA1-8BC2-8C9CD2B6237B}" dt="2021-06-28T10:38:40.058" v="653" actId="478"/>
          <ac:picMkLst>
            <pc:docMk/>
            <pc:sldMk cId="1170083067" sldId="277"/>
            <ac:picMk id="81" creationId="{7399AE8B-594B-4D76-8063-C104A0A7C59E}"/>
          </ac:picMkLst>
        </pc:picChg>
        <pc:inkChg chg="add del">
          <ac:chgData name="Md. Taufik Hasan" userId="c5b958f5-8094-4374-8b49-299a4287e332" providerId="ADAL" clId="{CA840A65-C6F7-4CA1-8BC2-8C9CD2B6237B}" dt="2021-06-28T13:59:57.675" v="1390" actId="9405"/>
          <ac:inkMkLst>
            <pc:docMk/>
            <pc:sldMk cId="1170083067" sldId="277"/>
            <ac:inkMk id="47" creationId="{56A48013-AA12-4780-A8EB-D03DA18C6398}"/>
          </ac:inkMkLst>
        </pc:inkChg>
        <pc:inkChg chg="add del">
          <ac:chgData name="Md. Taufik Hasan" userId="c5b958f5-8094-4374-8b49-299a4287e332" providerId="ADAL" clId="{CA840A65-C6F7-4CA1-8BC2-8C9CD2B6237B}" dt="2021-06-28T14:00:14.574" v="1394" actId="9405"/>
          <ac:inkMkLst>
            <pc:docMk/>
            <pc:sldMk cId="1170083067" sldId="277"/>
            <ac:inkMk id="48" creationId="{369FCBE8-70FA-4E5B-AF44-EB0B3FEF386F}"/>
          </ac:inkMkLst>
        </pc:inkChg>
        <pc:inkChg chg="add del">
          <ac:chgData name="Md. Taufik Hasan" userId="c5b958f5-8094-4374-8b49-299a4287e332" providerId="ADAL" clId="{CA840A65-C6F7-4CA1-8BC2-8C9CD2B6237B}" dt="2021-06-28T14:00:13.861" v="1393" actId="9405"/>
          <ac:inkMkLst>
            <pc:docMk/>
            <pc:sldMk cId="1170083067" sldId="277"/>
            <ac:inkMk id="49" creationId="{B8880780-4655-44ED-AB19-80111917371F}"/>
          </ac:inkMkLst>
        </pc:inkChg>
        <pc:inkChg chg="add del mod">
          <ac:chgData name="Md. Taufik Hasan" userId="c5b958f5-8094-4374-8b49-299a4287e332" providerId="ADAL" clId="{CA840A65-C6F7-4CA1-8BC2-8C9CD2B6237B}" dt="2021-06-28T14:00:23.593" v="1400" actId="9405"/>
          <ac:inkMkLst>
            <pc:docMk/>
            <pc:sldMk cId="1170083067" sldId="277"/>
            <ac:inkMk id="50" creationId="{C88F4B69-B7CA-4C32-90D2-95E2FC047C02}"/>
          </ac:inkMkLst>
        </pc:inkChg>
        <pc:inkChg chg="add del mod">
          <ac:chgData name="Md. Taufik Hasan" userId="c5b958f5-8094-4374-8b49-299a4287e332" providerId="ADAL" clId="{CA840A65-C6F7-4CA1-8BC2-8C9CD2B6237B}" dt="2021-06-28T14:00:23.196" v="1399"/>
          <ac:inkMkLst>
            <pc:docMk/>
            <pc:sldMk cId="1170083067" sldId="277"/>
            <ac:inkMk id="51" creationId="{F3FABBB1-2394-4135-A1CC-99AAD6BA9105}"/>
          </ac:inkMkLst>
        </pc:inkChg>
        <pc:inkChg chg="add del">
          <ac:chgData name="Md. Taufik Hasan" userId="c5b958f5-8094-4374-8b49-299a4287e332" providerId="ADAL" clId="{CA840A65-C6F7-4CA1-8BC2-8C9CD2B6237B}" dt="2021-06-28T14:01:12.859" v="1416" actId="9405"/>
          <ac:inkMkLst>
            <pc:docMk/>
            <pc:sldMk cId="1170083067" sldId="277"/>
            <ac:inkMk id="57" creationId="{06B576BF-4505-43E0-95F9-780BBE3A0A20}"/>
          </ac:inkMkLst>
        </pc:inkChg>
        <pc:inkChg chg="add del mod">
          <ac:chgData name="Md. Taufik Hasan" userId="c5b958f5-8094-4374-8b49-299a4287e332" providerId="ADAL" clId="{CA840A65-C6F7-4CA1-8BC2-8C9CD2B6237B}" dt="2021-06-28T14:02:00.056" v="1422" actId="9405"/>
          <ac:inkMkLst>
            <pc:docMk/>
            <pc:sldMk cId="1170083067" sldId="277"/>
            <ac:inkMk id="58" creationId="{7D332152-4003-4EA9-8049-A855D8934D77}"/>
          </ac:inkMkLst>
        </pc:inkChg>
        <pc:inkChg chg="add del mod">
          <ac:chgData name="Md. Taufik Hasan" userId="c5b958f5-8094-4374-8b49-299a4287e332" providerId="ADAL" clId="{CA840A65-C6F7-4CA1-8BC2-8C9CD2B6237B}" dt="2021-06-28T14:01:59.501" v="1421"/>
          <ac:inkMkLst>
            <pc:docMk/>
            <pc:sldMk cId="1170083067" sldId="277"/>
            <ac:inkMk id="59" creationId="{F6411038-8C23-4E8B-9E67-67699C2D2531}"/>
          </ac:inkMkLst>
        </pc:inkChg>
        <pc:inkChg chg="add mod">
          <ac:chgData name="Md. Taufik Hasan" userId="c5b958f5-8094-4374-8b49-299a4287e332" providerId="ADAL" clId="{CA840A65-C6F7-4CA1-8BC2-8C9CD2B6237B}" dt="2021-06-28T14:02:55.348" v="1455"/>
          <ac:inkMkLst>
            <pc:docMk/>
            <pc:sldMk cId="1170083067" sldId="277"/>
            <ac:inkMk id="61" creationId="{7CDDFC3A-F511-42D9-BB3A-A631FE84E37D}"/>
          </ac:inkMkLst>
        </pc:inkChg>
        <pc:inkChg chg="add mod">
          <ac:chgData name="Md. Taufik Hasan" userId="c5b958f5-8094-4374-8b49-299a4287e332" providerId="ADAL" clId="{CA840A65-C6F7-4CA1-8BC2-8C9CD2B6237B}" dt="2021-06-28T14:02:55.348" v="1455"/>
          <ac:inkMkLst>
            <pc:docMk/>
            <pc:sldMk cId="1170083067" sldId="277"/>
            <ac:inkMk id="62" creationId="{A02E07F1-C38E-401E-9F8A-1D41EC72E294}"/>
          </ac:inkMkLst>
        </pc:inkChg>
        <pc:inkChg chg="add mod">
          <ac:chgData name="Md. Taufik Hasan" userId="c5b958f5-8094-4374-8b49-299a4287e332" providerId="ADAL" clId="{CA840A65-C6F7-4CA1-8BC2-8C9CD2B6237B}" dt="2021-06-28T14:02:55.348" v="1455"/>
          <ac:inkMkLst>
            <pc:docMk/>
            <pc:sldMk cId="1170083067" sldId="277"/>
            <ac:inkMk id="64" creationId="{E057636D-268E-4A03-9E8A-870D946D0F60}"/>
          </ac:inkMkLst>
        </pc:inkChg>
        <pc:inkChg chg="add mod">
          <ac:chgData name="Md. Taufik Hasan" userId="c5b958f5-8094-4374-8b49-299a4287e332" providerId="ADAL" clId="{CA840A65-C6F7-4CA1-8BC2-8C9CD2B6237B}" dt="2021-06-28T14:02:55.348" v="1455"/>
          <ac:inkMkLst>
            <pc:docMk/>
            <pc:sldMk cId="1170083067" sldId="277"/>
            <ac:inkMk id="65" creationId="{041949E1-4CCC-4C67-B13E-4977E727784D}"/>
          </ac:inkMkLst>
        </pc:inkChg>
        <pc:inkChg chg="add del mod">
          <ac:chgData name="Md. Taufik Hasan" userId="c5b958f5-8094-4374-8b49-299a4287e332" providerId="ADAL" clId="{CA840A65-C6F7-4CA1-8BC2-8C9CD2B6237B}" dt="2021-06-28T14:03:39.416" v="1466" actId="478"/>
          <ac:inkMkLst>
            <pc:docMk/>
            <pc:sldMk cId="1170083067" sldId="277"/>
            <ac:inkMk id="67" creationId="{09DF0E70-F29E-461B-A09E-3C1FC0C3721E}"/>
          </ac:inkMkLst>
        </pc:inkChg>
        <pc:inkChg chg="add mod">
          <ac:chgData name="Md. Taufik Hasan" userId="c5b958f5-8094-4374-8b49-299a4287e332" providerId="ADAL" clId="{CA840A65-C6F7-4CA1-8BC2-8C9CD2B6237B}" dt="2021-06-28T14:02:46.432" v="1451"/>
          <ac:inkMkLst>
            <pc:docMk/>
            <pc:sldMk cId="1170083067" sldId="277"/>
            <ac:inkMk id="69" creationId="{7FEAC499-18F6-40F3-A92E-0E9DD5288976}"/>
          </ac:inkMkLst>
        </pc:inkChg>
        <pc:inkChg chg="add mod">
          <ac:chgData name="Md. Taufik Hasan" userId="c5b958f5-8094-4374-8b49-299a4287e332" providerId="ADAL" clId="{CA840A65-C6F7-4CA1-8BC2-8C9CD2B6237B}" dt="2021-06-28T14:02:46.432" v="1451"/>
          <ac:inkMkLst>
            <pc:docMk/>
            <pc:sldMk cId="1170083067" sldId="277"/>
            <ac:inkMk id="70" creationId="{25CFC0A1-DF30-4A79-8651-033C7D61FD48}"/>
          </ac:inkMkLst>
        </pc:inkChg>
        <pc:inkChg chg="add mod">
          <ac:chgData name="Md. Taufik Hasan" userId="c5b958f5-8094-4374-8b49-299a4287e332" providerId="ADAL" clId="{CA840A65-C6F7-4CA1-8BC2-8C9CD2B6237B}" dt="2021-06-28T14:02:46.432" v="1451"/>
          <ac:inkMkLst>
            <pc:docMk/>
            <pc:sldMk cId="1170083067" sldId="277"/>
            <ac:inkMk id="72" creationId="{E89B9CA3-71A2-4277-BCC0-5BCCB5F3310D}"/>
          </ac:inkMkLst>
        </pc:inkChg>
        <pc:inkChg chg="add mod">
          <ac:chgData name="Md. Taufik Hasan" userId="c5b958f5-8094-4374-8b49-299a4287e332" providerId="ADAL" clId="{CA840A65-C6F7-4CA1-8BC2-8C9CD2B6237B}" dt="2021-06-28T14:02:46.432" v="1451"/>
          <ac:inkMkLst>
            <pc:docMk/>
            <pc:sldMk cId="1170083067" sldId="277"/>
            <ac:inkMk id="74" creationId="{D6872EC3-FA24-4B13-A060-46406472638C}"/>
          </ac:inkMkLst>
        </pc:inkChg>
        <pc:inkChg chg="add mod">
          <ac:chgData name="Md. Taufik Hasan" userId="c5b958f5-8094-4374-8b49-299a4287e332" providerId="ADAL" clId="{CA840A65-C6F7-4CA1-8BC2-8C9CD2B6237B}" dt="2021-06-28T14:02:46.432" v="1451"/>
          <ac:inkMkLst>
            <pc:docMk/>
            <pc:sldMk cId="1170083067" sldId="277"/>
            <ac:inkMk id="76" creationId="{9AB455AB-9C46-4100-85F9-B1B1465B7F83}"/>
          </ac:inkMkLst>
        </pc:inkChg>
        <pc:inkChg chg="add mod">
          <ac:chgData name="Md. Taufik Hasan" userId="c5b958f5-8094-4374-8b49-299a4287e332" providerId="ADAL" clId="{CA840A65-C6F7-4CA1-8BC2-8C9CD2B6237B}" dt="2021-06-28T14:02:46.432" v="1451"/>
          <ac:inkMkLst>
            <pc:docMk/>
            <pc:sldMk cId="1170083067" sldId="277"/>
            <ac:inkMk id="78" creationId="{F759B554-CCF0-4576-9177-BD74711527DD}"/>
          </ac:inkMkLst>
        </pc:inkChg>
        <pc:inkChg chg="add mod">
          <ac:chgData name="Md. Taufik Hasan" userId="c5b958f5-8094-4374-8b49-299a4287e332" providerId="ADAL" clId="{CA840A65-C6F7-4CA1-8BC2-8C9CD2B6237B}" dt="2021-06-28T14:02:46.432" v="1451"/>
          <ac:inkMkLst>
            <pc:docMk/>
            <pc:sldMk cId="1170083067" sldId="277"/>
            <ac:inkMk id="79" creationId="{85D3A646-A1C5-4DAB-8420-B22AE39AC6A8}"/>
          </ac:inkMkLst>
        </pc:inkChg>
        <pc:inkChg chg="add mod">
          <ac:chgData name="Md. Taufik Hasan" userId="c5b958f5-8094-4374-8b49-299a4287e332" providerId="ADAL" clId="{CA840A65-C6F7-4CA1-8BC2-8C9CD2B6237B}" dt="2021-06-28T14:02:46.432" v="1451"/>
          <ac:inkMkLst>
            <pc:docMk/>
            <pc:sldMk cId="1170083067" sldId="277"/>
            <ac:inkMk id="81" creationId="{619290D8-3965-465F-9963-C28428D33A2F}"/>
          </ac:inkMkLst>
        </pc:inkChg>
        <pc:inkChg chg="add mod">
          <ac:chgData name="Md. Taufik Hasan" userId="c5b958f5-8094-4374-8b49-299a4287e332" providerId="ADAL" clId="{CA840A65-C6F7-4CA1-8BC2-8C9CD2B6237B}" dt="2021-06-28T14:02:46.432" v="1451"/>
          <ac:inkMkLst>
            <pc:docMk/>
            <pc:sldMk cId="1170083067" sldId="277"/>
            <ac:inkMk id="87" creationId="{285CB943-8FB8-4FC3-9F0E-3A546BE0C035}"/>
          </ac:inkMkLst>
        </pc:inkChg>
        <pc:inkChg chg="add mod">
          <ac:chgData name="Md. Taufik Hasan" userId="c5b958f5-8094-4374-8b49-299a4287e332" providerId="ADAL" clId="{CA840A65-C6F7-4CA1-8BC2-8C9CD2B6237B}" dt="2021-06-28T14:02:46.432" v="1451"/>
          <ac:inkMkLst>
            <pc:docMk/>
            <pc:sldMk cId="1170083067" sldId="277"/>
            <ac:inkMk id="88" creationId="{31FB82A2-5112-4B85-B8CE-58F736C62D4A}"/>
          </ac:inkMkLst>
        </pc:inkChg>
        <pc:inkChg chg="add mod">
          <ac:chgData name="Md. Taufik Hasan" userId="c5b958f5-8094-4374-8b49-299a4287e332" providerId="ADAL" clId="{CA840A65-C6F7-4CA1-8BC2-8C9CD2B6237B}" dt="2021-06-28T14:02:46.432" v="1451"/>
          <ac:inkMkLst>
            <pc:docMk/>
            <pc:sldMk cId="1170083067" sldId="277"/>
            <ac:inkMk id="90" creationId="{89424DAB-E04B-402D-A8E2-0F1A86B92161}"/>
          </ac:inkMkLst>
        </pc:inkChg>
        <pc:inkChg chg="add mod">
          <ac:chgData name="Md. Taufik Hasan" userId="c5b958f5-8094-4374-8b49-299a4287e332" providerId="ADAL" clId="{CA840A65-C6F7-4CA1-8BC2-8C9CD2B6237B}" dt="2021-06-28T14:02:46.432" v="1451"/>
          <ac:inkMkLst>
            <pc:docMk/>
            <pc:sldMk cId="1170083067" sldId="277"/>
            <ac:inkMk id="92" creationId="{07D7AEB9-8F9E-41D9-8360-9D1303A72E77}"/>
          </ac:inkMkLst>
        </pc:inkChg>
        <pc:inkChg chg="add mod">
          <ac:chgData name="Md. Taufik Hasan" userId="c5b958f5-8094-4374-8b49-299a4287e332" providerId="ADAL" clId="{CA840A65-C6F7-4CA1-8BC2-8C9CD2B6237B}" dt="2021-06-28T14:02:46.432" v="1451"/>
          <ac:inkMkLst>
            <pc:docMk/>
            <pc:sldMk cId="1170083067" sldId="277"/>
            <ac:inkMk id="94" creationId="{14AFE1C0-F1BB-4D77-9783-1101054A0FE0}"/>
          </ac:inkMkLst>
        </pc:inkChg>
        <pc:inkChg chg="add mod">
          <ac:chgData name="Md. Taufik Hasan" userId="c5b958f5-8094-4374-8b49-299a4287e332" providerId="ADAL" clId="{CA840A65-C6F7-4CA1-8BC2-8C9CD2B6237B}" dt="2021-06-28T14:02:55.348" v="1455"/>
          <ac:inkMkLst>
            <pc:docMk/>
            <pc:sldMk cId="1170083067" sldId="277"/>
            <ac:inkMk id="96" creationId="{D428CDD4-D6F9-4BD8-B2BF-2F2085D85C70}"/>
          </ac:inkMkLst>
        </pc:inkChg>
        <pc:inkChg chg="add mod">
          <ac:chgData name="Md. Taufik Hasan" userId="c5b958f5-8094-4374-8b49-299a4287e332" providerId="ADAL" clId="{CA840A65-C6F7-4CA1-8BC2-8C9CD2B6237B}" dt="2021-06-28T14:02:55.348" v="1455"/>
          <ac:inkMkLst>
            <pc:docMk/>
            <pc:sldMk cId="1170083067" sldId="277"/>
            <ac:inkMk id="98" creationId="{0A49F1E4-7941-406D-BA52-0B92AA1C07B9}"/>
          </ac:inkMkLst>
        </pc:inkChg>
        <pc:inkChg chg="add">
          <ac:chgData name="Md. Taufik Hasan" userId="c5b958f5-8094-4374-8b49-299a4287e332" providerId="ADAL" clId="{CA840A65-C6F7-4CA1-8BC2-8C9CD2B6237B}" dt="2021-06-28T14:03:48.583" v="1468" actId="9405"/>
          <ac:inkMkLst>
            <pc:docMk/>
            <pc:sldMk cId="1170083067" sldId="277"/>
            <ac:inkMk id="100" creationId="{FDB98FC1-5747-451A-A436-4DC8ADCCF4E6}"/>
          </ac:inkMkLst>
        </pc:inkChg>
        <pc:inkChg chg="add del mod">
          <ac:chgData name="Md. Taufik Hasan" userId="c5b958f5-8094-4374-8b49-299a4287e332" providerId="ADAL" clId="{CA840A65-C6F7-4CA1-8BC2-8C9CD2B6237B}" dt="2021-06-28T14:17:42.632" v="1646"/>
          <ac:inkMkLst>
            <pc:docMk/>
            <pc:sldMk cId="1170083067" sldId="277"/>
            <ac:inkMk id="101" creationId="{F2361E88-9448-4F34-96BB-C877D05D21D3}"/>
          </ac:inkMkLst>
        </pc:inkChg>
        <pc:inkChg chg="add mod">
          <ac:chgData name="Md. Taufik Hasan" userId="c5b958f5-8094-4374-8b49-299a4287e332" providerId="ADAL" clId="{CA840A65-C6F7-4CA1-8BC2-8C9CD2B6237B}" dt="2021-06-28T14:17:42.632" v="1646"/>
          <ac:inkMkLst>
            <pc:docMk/>
            <pc:sldMk cId="1170083067" sldId="277"/>
            <ac:inkMk id="102" creationId="{075F847B-F916-4314-A2FA-A7A8E1CAE3D6}"/>
          </ac:inkMkLst>
        </pc:inkChg>
        <pc:inkChg chg="add mod">
          <ac:chgData name="Md. Taufik Hasan" userId="c5b958f5-8094-4374-8b49-299a4287e332" providerId="ADAL" clId="{CA840A65-C6F7-4CA1-8BC2-8C9CD2B6237B}" dt="2021-06-28T14:17:42.632" v="1646"/>
          <ac:inkMkLst>
            <pc:docMk/>
            <pc:sldMk cId="1170083067" sldId="277"/>
            <ac:inkMk id="103" creationId="{512C7CB7-5030-4E64-8009-859BDE7190F5}"/>
          </ac:inkMkLst>
        </pc:inkChg>
        <pc:inkChg chg="add mod">
          <ac:chgData name="Md. Taufik Hasan" userId="c5b958f5-8094-4374-8b49-299a4287e332" providerId="ADAL" clId="{CA840A65-C6F7-4CA1-8BC2-8C9CD2B6237B}" dt="2021-06-28T14:17:42.632" v="1646"/>
          <ac:inkMkLst>
            <pc:docMk/>
            <pc:sldMk cId="1170083067" sldId="277"/>
            <ac:inkMk id="105" creationId="{545C401E-AF41-4D6B-BCEA-A3211AFDABB6}"/>
          </ac:inkMkLst>
        </pc:inkChg>
        <pc:inkChg chg="add del mod">
          <ac:chgData name="Md. Taufik Hasan" userId="c5b958f5-8094-4374-8b49-299a4287e332" providerId="ADAL" clId="{CA840A65-C6F7-4CA1-8BC2-8C9CD2B6237B}" dt="2021-06-28T14:17:42.632" v="1646"/>
          <ac:inkMkLst>
            <pc:docMk/>
            <pc:sldMk cId="1170083067" sldId="277"/>
            <ac:inkMk id="106" creationId="{51F809E4-824B-4AB7-9B62-F3F8890D48A6}"/>
          </ac:inkMkLst>
        </pc:inkChg>
        <pc:inkChg chg="add del mod">
          <ac:chgData name="Md. Taufik Hasan" userId="c5b958f5-8094-4374-8b49-299a4287e332" providerId="ADAL" clId="{CA840A65-C6F7-4CA1-8BC2-8C9CD2B6237B}" dt="2021-06-28T14:06:01.382" v="1506"/>
          <ac:inkMkLst>
            <pc:docMk/>
            <pc:sldMk cId="1170083067" sldId="277"/>
            <ac:inkMk id="108" creationId="{28860974-DF9B-472F-966D-6B54D8F0C3C2}"/>
          </ac:inkMkLst>
        </pc:inkChg>
        <pc:inkChg chg="add del mod">
          <ac:chgData name="Md. Taufik Hasan" userId="c5b958f5-8094-4374-8b49-299a4287e332" providerId="ADAL" clId="{CA840A65-C6F7-4CA1-8BC2-8C9CD2B6237B}" dt="2021-06-28T14:06:01.381" v="1505"/>
          <ac:inkMkLst>
            <pc:docMk/>
            <pc:sldMk cId="1170083067" sldId="277"/>
            <ac:inkMk id="109" creationId="{E2D9E144-40D6-47F7-8523-BF614D5BB109}"/>
          </ac:inkMkLst>
        </pc:inkChg>
        <pc:inkChg chg="add del mod">
          <ac:chgData name="Md. Taufik Hasan" userId="c5b958f5-8094-4374-8b49-299a4287e332" providerId="ADAL" clId="{CA840A65-C6F7-4CA1-8BC2-8C9CD2B6237B}" dt="2021-06-28T14:06:02.127" v="1507"/>
          <ac:inkMkLst>
            <pc:docMk/>
            <pc:sldMk cId="1170083067" sldId="277"/>
            <ac:inkMk id="110" creationId="{08335076-00E7-47E8-B475-C5F413583E04}"/>
          </ac:inkMkLst>
        </pc:inkChg>
        <pc:inkChg chg="add del mod">
          <ac:chgData name="Md. Taufik Hasan" userId="c5b958f5-8094-4374-8b49-299a4287e332" providerId="ADAL" clId="{CA840A65-C6F7-4CA1-8BC2-8C9CD2B6237B}" dt="2021-06-28T14:06:03.968" v="1509"/>
          <ac:inkMkLst>
            <pc:docMk/>
            <pc:sldMk cId="1170083067" sldId="277"/>
            <ac:inkMk id="112" creationId="{CF8A0597-8AF0-470F-86DE-AA773F5446BC}"/>
          </ac:inkMkLst>
        </pc:inkChg>
        <pc:inkChg chg="add del mod">
          <ac:chgData name="Md. Taufik Hasan" userId="c5b958f5-8094-4374-8b49-299a4287e332" providerId="ADAL" clId="{CA840A65-C6F7-4CA1-8BC2-8C9CD2B6237B}" dt="2021-06-28T14:06:03.968" v="1513"/>
          <ac:inkMkLst>
            <pc:docMk/>
            <pc:sldMk cId="1170083067" sldId="277"/>
            <ac:inkMk id="113" creationId="{FEDC1DF2-B056-42DA-AF64-1BAC1C47DE8E}"/>
          </ac:inkMkLst>
        </pc:inkChg>
        <pc:inkChg chg="add del mod">
          <ac:chgData name="Md. Taufik Hasan" userId="c5b958f5-8094-4374-8b49-299a4287e332" providerId="ADAL" clId="{CA840A65-C6F7-4CA1-8BC2-8C9CD2B6237B}" dt="2021-06-28T14:06:03.969" v="1514"/>
          <ac:inkMkLst>
            <pc:docMk/>
            <pc:sldMk cId="1170083067" sldId="277"/>
            <ac:inkMk id="114" creationId="{7E8B27A5-1DA8-4CC8-9145-9CF2674C47DC}"/>
          </ac:inkMkLst>
        </pc:inkChg>
        <pc:inkChg chg="add del">
          <ac:chgData name="Md. Taufik Hasan" userId="c5b958f5-8094-4374-8b49-299a4287e332" providerId="ADAL" clId="{CA840A65-C6F7-4CA1-8BC2-8C9CD2B6237B}" dt="2021-06-28T14:04:24.918" v="1485" actId="9405"/>
          <ac:inkMkLst>
            <pc:docMk/>
            <pc:sldMk cId="1170083067" sldId="277"/>
            <ac:inkMk id="116" creationId="{A6668DAD-5F92-4DCC-A6BE-E4D62F4E329C}"/>
          </ac:inkMkLst>
        </pc:inkChg>
        <pc:inkChg chg="add del mod">
          <ac:chgData name="Md. Taufik Hasan" userId="c5b958f5-8094-4374-8b49-299a4287e332" providerId="ADAL" clId="{CA840A65-C6F7-4CA1-8BC2-8C9CD2B6237B}" dt="2021-06-28T14:06:03.969" v="1515"/>
          <ac:inkMkLst>
            <pc:docMk/>
            <pc:sldMk cId="1170083067" sldId="277"/>
            <ac:inkMk id="117" creationId="{41B0AA4B-0551-4C2E-A07F-2F62A8575D53}"/>
          </ac:inkMkLst>
        </pc:inkChg>
        <pc:inkChg chg="add del mod">
          <ac:chgData name="Md. Taufik Hasan" userId="c5b958f5-8094-4374-8b49-299a4287e332" providerId="ADAL" clId="{CA840A65-C6F7-4CA1-8BC2-8C9CD2B6237B}" dt="2021-06-28T14:06:03.968" v="1512"/>
          <ac:inkMkLst>
            <pc:docMk/>
            <pc:sldMk cId="1170083067" sldId="277"/>
            <ac:inkMk id="118" creationId="{EF767DA7-A0A5-4496-B00E-4B25BA5A2E28}"/>
          </ac:inkMkLst>
        </pc:inkChg>
        <pc:inkChg chg="add del mod">
          <ac:chgData name="Md. Taufik Hasan" userId="c5b958f5-8094-4374-8b49-299a4287e332" providerId="ADAL" clId="{CA840A65-C6F7-4CA1-8BC2-8C9CD2B6237B}" dt="2021-06-28T14:06:03.968" v="1510"/>
          <ac:inkMkLst>
            <pc:docMk/>
            <pc:sldMk cId="1170083067" sldId="277"/>
            <ac:inkMk id="119" creationId="{731097DD-8954-4BF3-9BDE-2C672E0721E6}"/>
          </ac:inkMkLst>
        </pc:inkChg>
        <pc:inkChg chg="add del mod">
          <ac:chgData name="Md. Taufik Hasan" userId="c5b958f5-8094-4374-8b49-299a4287e332" providerId="ADAL" clId="{CA840A65-C6F7-4CA1-8BC2-8C9CD2B6237B}" dt="2021-06-28T14:06:03.967" v="1508"/>
          <ac:inkMkLst>
            <pc:docMk/>
            <pc:sldMk cId="1170083067" sldId="277"/>
            <ac:inkMk id="121" creationId="{116FE8EB-7330-4F80-A2D3-4435A1783CDD}"/>
          </ac:inkMkLst>
        </pc:inkChg>
        <pc:inkChg chg="add del mod">
          <ac:chgData name="Md. Taufik Hasan" userId="c5b958f5-8094-4374-8b49-299a4287e332" providerId="ADAL" clId="{CA840A65-C6F7-4CA1-8BC2-8C9CD2B6237B}" dt="2021-06-28T14:06:03.968" v="1511"/>
          <ac:inkMkLst>
            <pc:docMk/>
            <pc:sldMk cId="1170083067" sldId="277"/>
            <ac:inkMk id="122" creationId="{AEAF9B4A-F5AF-4F1F-98F1-0B772896A1E8}"/>
          </ac:inkMkLst>
        </pc:inkChg>
        <pc:inkChg chg="add del">
          <ac:chgData name="Md. Taufik Hasan" userId="c5b958f5-8094-4374-8b49-299a4287e332" providerId="ADAL" clId="{CA840A65-C6F7-4CA1-8BC2-8C9CD2B6237B}" dt="2021-06-28T14:05:45.220" v="1504" actId="9405"/>
          <ac:inkMkLst>
            <pc:docMk/>
            <pc:sldMk cId="1170083067" sldId="277"/>
            <ac:inkMk id="124" creationId="{69AF9787-70F4-49AA-872C-F087C8B6EF33}"/>
          </ac:inkMkLst>
        </pc:inkChg>
        <pc:inkChg chg="add del mod">
          <ac:chgData name="Md. Taufik Hasan" userId="c5b958f5-8094-4374-8b49-299a4287e332" providerId="ADAL" clId="{CA840A65-C6F7-4CA1-8BC2-8C9CD2B6237B}" dt="2021-06-28T14:05:44.651" v="1503" actId="9405"/>
          <ac:inkMkLst>
            <pc:docMk/>
            <pc:sldMk cId="1170083067" sldId="277"/>
            <ac:inkMk id="125" creationId="{455F398C-EF7C-46FB-A635-D007F12754CE}"/>
          </ac:inkMkLst>
        </pc:inkChg>
        <pc:inkChg chg="add del mod">
          <ac:chgData name="Md. Taufik Hasan" userId="c5b958f5-8094-4374-8b49-299a4287e332" providerId="ADAL" clId="{CA840A65-C6F7-4CA1-8BC2-8C9CD2B6237B}" dt="2021-06-28T14:04:57.576" v="1498"/>
          <ac:inkMkLst>
            <pc:docMk/>
            <pc:sldMk cId="1170083067" sldId="277"/>
            <ac:inkMk id="126" creationId="{C641DDF1-5437-4430-9752-AC109E6D6E81}"/>
          </ac:inkMkLst>
        </pc:inkChg>
        <pc:inkChg chg="add del mod">
          <ac:chgData name="Md. Taufik Hasan" userId="c5b958f5-8094-4374-8b49-299a4287e332" providerId="ADAL" clId="{CA840A65-C6F7-4CA1-8BC2-8C9CD2B6237B}" dt="2021-06-28T14:05:43.998" v="1502"/>
          <ac:inkMkLst>
            <pc:docMk/>
            <pc:sldMk cId="1170083067" sldId="277"/>
            <ac:inkMk id="128" creationId="{4F2C7377-035B-4803-BE2D-688291FD6F8F}"/>
          </ac:inkMkLst>
        </pc:inkChg>
        <pc:inkChg chg="add">
          <ac:chgData name="Md. Taufik Hasan" userId="c5b958f5-8094-4374-8b49-299a4287e332" providerId="ADAL" clId="{CA840A65-C6F7-4CA1-8BC2-8C9CD2B6237B}" dt="2021-06-28T14:06:17.128" v="1516" actId="9405"/>
          <ac:inkMkLst>
            <pc:docMk/>
            <pc:sldMk cId="1170083067" sldId="277"/>
            <ac:inkMk id="130" creationId="{5CD12C90-A18B-415E-8D6A-B425A90717C5}"/>
          </ac:inkMkLst>
        </pc:inkChg>
        <pc:inkChg chg="add mod">
          <ac:chgData name="Md. Taufik Hasan" userId="c5b958f5-8094-4374-8b49-299a4287e332" providerId="ADAL" clId="{CA840A65-C6F7-4CA1-8BC2-8C9CD2B6237B}" dt="2021-06-28T14:17:42.632" v="1646"/>
          <ac:inkMkLst>
            <pc:docMk/>
            <pc:sldMk cId="1170083067" sldId="277"/>
            <ac:inkMk id="131" creationId="{C570756E-7E52-4A77-A777-488445BE189B}"/>
          </ac:inkMkLst>
        </pc:inkChg>
        <pc:inkChg chg="add mod">
          <ac:chgData name="Md. Taufik Hasan" userId="c5b958f5-8094-4374-8b49-299a4287e332" providerId="ADAL" clId="{CA840A65-C6F7-4CA1-8BC2-8C9CD2B6237B}" dt="2021-06-28T14:17:42.632" v="1646"/>
          <ac:inkMkLst>
            <pc:docMk/>
            <pc:sldMk cId="1170083067" sldId="277"/>
            <ac:inkMk id="132" creationId="{39560257-973C-47E2-81F6-2F2713716041}"/>
          </ac:inkMkLst>
        </pc:inkChg>
        <pc:inkChg chg="add mod">
          <ac:chgData name="Md. Taufik Hasan" userId="c5b958f5-8094-4374-8b49-299a4287e332" providerId="ADAL" clId="{CA840A65-C6F7-4CA1-8BC2-8C9CD2B6237B}" dt="2021-06-28T14:17:42.632" v="1646"/>
          <ac:inkMkLst>
            <pc:docMk/>
            <pc:sldMk cId="1170083067" sldId="277"/>
            <ac:inkMk id="134" creationId="{3C07E308-16A6-42C1-861A-A0B3C8FFFFF0}"/>
          </ac:inkMkLst>
        </pc:inkChg>
        <pc:inkChg chg="add mod">
          <ac:chgData name="Md. Taufik Hasan" userId="c5b958f5-8094-4374-8b49-299a4287e332" providerId="ADAL" clId="{CA840A65-C6F7-4CA1-8BC2-8C9CD2B6237B}" dt="2021-06-28T14:17:42.632" v="1646"/>
          <ac:inkMkLst>
            <pc:docMk/>
            <pc:sldMk cId="1170083067" sldId="277"/>
            <ac:inkMk id="135" creationId="{DB013B63-CCE4-490F-B528-F85BED7E05D5}"/>
          </ac:inkMkLst>
        </pc:inkChg>
        <pc:inkChg chg="add mod">
          <ac:chgData name="Md. Taufik Hasan" userId="c5b958f5-8094-4374-8b49-299a4287e332" providerId="ADAL" clId="{CA840A65-C6F7-4CA1-8BC2-8C9CD2B6237B}" dt="2021-06-28T14:17:42.632" v="1646"/>
          <ac:inkMkLst>
            <pc:docMk/>
            <pc:sldMk cId="1170083067" sldId="277"/>
            <ac:inkMk id="137" creationId="{7C793F2B-3142-41F2-8C11-1B31BC825422}"/>
          </ac:inkMkLst>
        </pc:inkChg>
        <pc:inkChg chg="add mod">
          <ac:chgData name="Md. Taufik Hasan" userId="c5b958f5-8094-4374-8b49-299a4287e332" providerId="ADAL" clId="{CA840A65-C6F7-4CA1-8BC2-8C9CD2B6237B}" dt="2021-06-28T14:17:42.632" v="1646"/>
          <ac:inkMkLst>
            <pc:docMk/>
            <pc:sldMk cId="1170083067" sldId="277"/>
            <ac:inkMk id="138" creationId="{30CB20F7-A51A-493B-9696-485CF535F5B2}"/>
          </ac:inkMkLst>
        </pc:inkChg>
        <pc:inkChg chg="add del">
          <ac:chgData name="Md. Taufik Hasan" userId="c5b958f5-8094-4374-8b49-299a4287e332" providerId="ADAL" clId="{CA840A65-C6F7-4CA1-8BC2-8C9CD2B6237B}" dt="2021-06-28T14:08:16.255" v="1529" actId="9405"/>
          <ac:inkMkLst>
            <pc:docMk/>
            <pc:sldMk cId="1170083067" sldId="277"/>
            <ac:inkMk id="140" creationId="{C4A1D920-68CA-4F60-9B52-0330FD19C18F}"/>
          </ac:inkMkLst>
        </pc:inkChg>
        <pc:inkChg chg="add mod">
          <ac:chgData name="Md. Taufik Hasan" userId="c5b958f5-8094-4374-8b49-299a4287e332" providerId="ADAL" clId="{CA840A65-C6F7-4CA1-8BC2-8C9CD2B6237B}" dt="2021-06-28T14:08:23.331" v="1535"/>
          <ac:inkMkLst>
            <pc:docMk/>
            <pc:sldMk cId="1170083067" sldId="277"/>
            <ac:inkMk id="141" creationId="{4F387941-4609-47FD-90CE-C566C39341CE}"/>
          </ac:inkMkLst>
        </pc:inkChg>
        <pc:inkChg chg="add del mod">
          <ac:chgData name="Md. Taufik Hasan" userId="c5b958f5-8094-4374-8b49-299a4287e332" providerId="ADAL" clId="{CA840A65-C6F7-4CA1-8BC2-8C9CD2B6237B}" dt="2021-06-28T14:08:24.179" v="1536" actId="9405"/>
          <ac:inkMkLst>
            <pc:docMk/>
            <pc:sldMk cId="1170083067" sldId="277"/>
            <ac:inkMk id="142" creationId="{487F104C-FB91-4772-8EA2-B57BA9FDDEAA}"/>
          </ac:inkMkLst>
        </pc:inkChg>
        <pc:inkChg chg="add del mod">
          <ac:chgData name="Md. Taufik Hasan" userId="c5b958f5-8094-4374-8b49-299a4287e332" providerId="ADAL" clId="{CA840A65-C6F7-4CA1-8BC2-8C9CD2B6237B}" dt="2021-06-28T14:08:23.331" v="1535"/>
          <ac:inkMkLst>
            <pc:docMk/>
            <pc:sldMk cId="1170083067" sldId="277"/>
            <ac:inkMk id="143" creationId="{544E1506-55FD-47D7-9DDD-58F22D8B3C5F}"/>
          </ac:inkMkLst>
        </pc:inkChg>
        <pc:inkChg chg="add mod">
          <ac:chgData name="Md. Taufik Hasan" userId="c5b958f5-8094-4374-8b49-299a4287e332" providerId="ADAL" clId="{CA840A65-C6F7-4CA1-8BC2-8C9CD2B6237B}" dt="2021-06-28T14:17:42.632" v="1646"/>
          <ac:inkMkLst>
            <pc:docMk/>
            <pc:sldMk cId="1170083067" sldId="277"/>
            <ac:inkMk id="145" creationId="{3D5B87A9-B71F-4B90-AC8F-E537835AD655}"/>
          </ac:inkMkLst>
        </pc:inkChg>
        <pc:inkChg chg="add mod">
          <ac:chgData name="Md. Taufik Hasan" userId="c5b958f5-8094-4374-8b49-299a4287e332" providerId="ADAL" clId="{CA840A65-C6F7-4CA1-8BC2-8C9CD2B6237B}" dt="2021-06-28T14:17:42.632" v="1646"/>
          <ac:inkMkLst>
            <pc:docMk/>
            <pc:sldMk cId="1170083067" sldId="277"/>
            <ac:inkMk id="146" creationId="{6E8CCC11-566B-4B97-B51C-50A0D8111DDA}"/>
          </ac:inkMkLst>
        </pc:inkChg>
        <pc:inkChg chg="add mod">
          <ac:chgData name="Md. Taufik Hasan" userId="c5b958f5-8094-4374-8b49-299a4287e332" providerId="ADAL" clId="{CA840A65-C6F7-4CA1-8BC2-8C9CD2B6237B}" dt="2021-06-28T14:17:42.632" v="1646"/>
          <ac:inkMkLst>
            <pc:docMk/>
            <pc:sldMk cId="1170083067" sldId="277"/>
            <ac:inkMk id="148" creationId="{86A7ABB2-955F-4BEE-85C5-CE201F513602}"/>
          </ac:inkMkLst>
        </pc:inkChg>
        <pc:inkChg chg="add mod">
          <ac:chgData name="Md. Taufik Hasan" userId="c5b958f5-8094-4374-8b49-299a4287e332" providerId="ADAL" clId="{CA840A65-C6F7-4CA1-8BC2-8C9CD2B6237B}" dt="2021-06-28T14:17:42.632" v="1646"/>
          <ac:inkMkLst>
            <pc:docMk/>
            <pc:sldMk cId="1170083067" sldId="277"/>
            <ac:inkMk id="149" creationId="{D43A2CC4-CEEB-4B36-9BBA-18C8D94A552B}"/>
          </ac:inkMkLst>
        </pc:inkChg>
        <pc:inkChg chg="add del">
          <ac:chgData name="Md. Taufik Hasan" userId="c5b958f5-8094-4374-8b49-299a4287e332" providerId="ADAL" clId="{CA840A65-C6F7-4CA1-8BC2-8C9CD2B6237B}" dt="2021-06-28T14:08:46.971" v="1544" actId="9405"/>
          <ac:inkMkLst>
            <pc:docMk/>
            <pc:sldMk cId="1170083067" sldId="277"/>
            <ac:inkMk id="151" creationId="{B7044F7C-4988-4ACE-B244-8288DB334D1F}"/>
          </ac:inkMkLst>
        </pc:inkChg>
        <pc:inkChg chg="add del mod">
          <ac:chgData name="Md. Taufik Hasan" userId="c5b958f5-8094-4374-8b49-299a4287e332" providerId="ADAL" clId="{CA840A65-C6F7-4CA1-8BC2-8C9CD2B6237B}" dt="2021-06-28T14:09:58.896" v="1560"/>
          <ac:inkMkLst>
            <pc:docMk/>
            <pc:sldMk cId="1170083067" sldId="277"/>
            <ac:inkMk id="152" creationId="{B7ED7D7C-3695-4127-A4B3-7EBF65D21E54}"/>
          </ac:inkMkLst>
        </pc:inkChg>
        <pc:inkChg chg="add del mod">
          <ac:chgData name="Md. Taufik Hasan" userId="c5b958f5-8094-4374-8b49-299a4287e332" providerId="ADAL" clId="{CA840A65-C6F7-4CA1-8BC2-8C9CD2B6237B}" dt="2021-06-28T14:09:58.446" v="1558"/>
          <ac:inkMkLst>
            <pc:docMk/>
            <pc:sldMk cId="1170083067" sldId="277"/>
            <ac:inkMk id="154" creationId="{4CD964A9-C8BC-42DC-80B6-55F44020C4C4}"/>
          </ac:inkMkLst>
        </pc:inkChg>
        <pc:inkChg chg="add mod">
          <ac:chgData name="Md. Taufik Hasan" userId="c5b958f5-8094-4374-8b49-299a4287e332" providerId="ADAL" clId="{CA840A65-C6F7-4CA1-8BC2-8C9CD2B6237B}" dt="2021-06-28T14:17:42.632" v="1646"/>
          <ac:inkMkLst>
            <pc:docMk/>
            <pc:sldMk cId="1170083067" sldId="277"/>
            <ac:inkMk id="156" creationId="{BF797264-D584-4A91-82BD-7C6FCD07943A}"/>
          </ac:inkMkLst>
        </pc:inkChg>
        <pc:inkChg chg="add mod">
          <ac:chgData name="Md. Taufik Hasan" userId="c5b958f5-8094-4374-8b49-299a4287e332" providerId="ADAL" clId="{CA840A65-C6F7-4CA1-8BC2-8C9CD2B6237B}" dt="2021-06-28T14:17:42.632" v="1646"/>
          <ac:inkMkLst>
            <pc:docMk/>
            <pc:sldMk cId="1170083067" sldId="277"/>
            <ac:inkMk id="157" creationId="{44ECFC19-B448-4C16-B790-F430CBA12C9E}"/>
          </ac:inkMkLst>
        </pc:inkChg>
        <pc:inkChg chg="add del mod">
          <ac:chgData name="Md. Taufik Hasan" userId="c5b958f5-8094-4374-8b49-299a4287e332" providerId="ADAL" clId="{CA840A65-C6F7-4CA1-8BC2-8C9CD2B6237B}" dt="2021-06-28T14:10:06.128" v="1568" actId="9405"/>
          <ac:inkMkLst>
            <pc:docMk/>
            <pc:sldMk cId="1170083067" sldId="277"/>
            <ac:inkMk id="158" creationId="{AE2AC2FC-98E5-4423-9E7F-BC61CF221DFC}"/>
          </ac:inkMkLst>
        </pc:inkChg>
        <pc:inkChg chg="add del mod">
          <ac:chgData name="Md. Taufik Hasan" userId="c5b958f5-8094-4374-8b49-299a4287e332" providerId="ADAL" clId="{CA840A65-C6F7-4CA1-8BC2-8C9CD2B6237B}" dt="2021-06-28T14:10:05.804" v="1567"/>
          <ac:inkMkLst>
            <pc:docMk/>
            <pc:sldMk cId="1170083067" sldId="277"/>
            <ac:inkMk id="159" creationId="{B0DDEFD9-94BE-455B-85BD-79BAA13238D0}"/>
          </ac:inkMkLst>
        </pc:inkChg>
        <pc:inkChg chg="add del">
          <ac:chgData name="Md. Taufik Hasan" userId="c5b958f5-8094-4374-8b49-299a4287e332" providerId="ADAL" clId="{CA840A65-C6F7-4CA1-8BC2-8C9CD2B6237B}" dt="2021-06-28T14:10:55.248" v="1596"/>
          <ac:inkMkLst>
            <pc:docMk/>
            <pc:sldMk cId="1170083067" sldId="277"/>
            <ac:inkMk id="161" creationId="{D65978BA-05FD-44BC-A3F2-D459E01124E8}"/>
          </ac:inkMkLst>
        </pc:inkChg>
        <pc:inkChg chg="add mod">
          <ac:chgData name="Md. Taufik Hasan" userId="c5b958f5-8094-4374-8b49-299a4287e332" providerId="ADAL" clId="{CA840A65-C6F7-4CA1-8BC2-8C9CD2B6237B}" dt="2021-06-28T14:17:42.632" v="1646"/>
          <ac:inkMkLst>
            <pc:docMk/>
            <pc:sldMk cId="1170083067" sldId="277"/>
            <ac:inkMk id="162" creationId="{E741AE8B-3363-4594-974F-6414CAA0C202}"/>
          </ac:inkMkLst>
        </pc:inkChg>
        <pc:inkChg chg="add del mod">
          <ac:chgData name="Md. Taufik Hasan" userId="c5b958f5-8094-4374-8b49-299a4287e332" providerId="ADAL" clId="{CA840A65-C6F7-4CA1-8BC2-8C9CD2B6237B}" dt="2021-06-28T14:10:49.571" v="1594"/>
          <ac:inkMkLst>
            <pc:docMk/>
            <pc:sldMk cId="1170083067" sldId="277"/>
            <ac:inkMk id="164" creationId="{8CFFF3C4-C0DF-4C01-B232-439DE4C7966C}"/>
          </ac:inkMkLst>
        </pc:inkChg>
        <pc:inkChg chg="add del">
          <ac:chgData name="Md. Taufik Hasan" userId="c5b958f5-8094-4374-8b49-299a4287e332" providerId="ADAL" clId="{CA840A65-C6F7-4CA1-8BC2-8C9CD2B6237B}" dt="2021-06-28T14:10:33.377" v="1580" actId="9405"/>
          <ac:inkMkLst>
            <pc:docMk/>
            <pc:sldMk cId="1170083067" sldId="277"/>
            <ac:inkMk id="166" creationId="{FD1B71AF-F4E5-437C-A469-4B0C1D5417C2}"/>
          </ac:inkMkLst>
        </pc:inkChg>
        <pc:inkChg chg="add del">
          <ac:chgData name="Md. Taufik Hasan" userId="c5b958f5-8094-4374-8b49-299a4287e332" providerId="ADAL" clId="{CA840A65-C6F7-4CA1-8BC2-8C9CD2B6237B}" dt="2021-06-28T14:10:48.301" v="1590" actId="9405"/>
          <ac:inkMkLst>
            <pc:docMk/>
            <pc:sldMk cId="1170083067" sldId="277"/>
            <ac:inkMk id="167" creationId="{757B6868-7ECE-4ADD-AA72-492686B9CDF6}"/>
          </ac:inkMkLst>
        </pc:inkChg>
        <pc:inkChg chg="add del mod">
          <ac:chgData name="Md. Taufik Hasan" userId="c5b958f5-8094-4374-8b49-299a4287e332" providerId="ADAL" clId="{CA840A65-C6F7-4CA1-8BC2-8C9CD2B6237B}" dt="2021-06-28T14:10:47.763" v="1589" actId="9405"/>
          <ac:inkMkLst>
            <pc:docMk/>
            <pc:sldMk cId="1170083067" sldId="277"/>
            <ac:inkMk id="168" creationId="{D549A303-F9FB-429B-B237-96DDF293CE9E}"/>
          </ac:inkMkLst>
        </pc:inkChg>
        <pc:inkChg chg="add del mod">
          <ac:chgData name="Md. Taufik Hasan" userId="c5b958f5-8094-4374-8b49-299a4287e332" providerId="ADAL" clId="{CA840A65-C6F7-4CA1-8BC2-8C9CD2B6237B}" dt="2021-06-28T14:10:47.192" v="1588" actId="9405"/>
          <ac:inkMkLst>
            <pc:docMk/>
            <pc:sldMk cId="1170083067" sldId="277"/>
            <ac:inkMk id="169" creationId="{28C77E61-64BE-4F72-BDAA-C99EA052438B}"/>
          </ac:inkMkLst>
        </pc:inkChg>
        <pc:inkChg chg="add del mod">
          <ac:chgData name="Md. Taufik Hasan" userId="c5b958f5-8094-4374-8b49-299a4287e332" providerId="ADAL" clId="{CA840A65-C6F7-4CA1-8BC2-8C9CD2B6237B}" dt="2021-06-28T14:10:46.452" v="1587"/>
          <ac:inkMkLst>
            <pc:docMk/>
            <pc:sldMk cId="1170083067" sldId="277"/>
            <ac:inkMk id="170" creationId="{B0BAA5F8-E2AC-4934-8023-9909C8C41F1A}"/>
          </ac:inkMkLst>
        </pc:inkChg>
        <pc:inkChg chg="add del">
          <ac:chgData name="Md. Taufik Hasan" userId="c5b958f5-8094-4374-8b49-299a4287e332" providerId="ADAL" clId="{CA840A65-C6F7-4CA1-8BC2-8C9CD2B6237B}" dt="2021-06-28T14:16:56.721" v="1639" actId="9405"/>
          <ac:inkMkLst>
            <pc:docMk/>
            <pc:sldMk cId="1170083067" sldId="277"/>
            <ac:inkMk id="174" creationId="{6F9C91E1-4A15-42E4-A0FF-28DA2369D149}"/>
          </ac:inkMkLst>
        </pc:inkChg>
        <pc:inkChg chg="add del">
          <ac:chgData name="Md. Taufik Hasan" userId="c5b958f5-8094-4374-8b49-299a4287e332" providerId="ADAL" clId="{CA840A65-C6F7-4CA1-8BC2-8C9CD2B6237B}" dt="2021-06-28T14:16:59.177" v="1641" actId="9405"/>
          <ac:inkMkLst>
            <pc:docMk/>
            <pc:sldMk cId="1170083067" sldId="277"/>
            <ac:inkMk id="175" creationId="{02313C25-0516-4FD7-98B4-40A48C82CEB4}"/>
          </ac:inkMkLst>
        </pc:inkChg>
        <pc:inkChg chg="add mod">
          <ac:chgData name="Md. Taufik Hasan" userId="c5b958f5-8094-4374-8b49-299a4287e332" providerId="ADAL" clId="{CA840A65-C6F7-4CA1-8BC2-8C9CD2B6237B}" dt="2021-06-28T14:17:42.632" v="1646"/>
          <ac:inkMkLst>
            <pc:docMk/>
            <pc:sldMk cId="1170083067" sldId="277"/>
            <ac:inkMk id="178" creationId="{12999DE5-00ED-48D5-A176-10BB64ADAF34}"/>
          </ac:inkMkLst>
        </pc:inkChg>
        <pc:inkChg chg="add">
          <ac:chgData name="Md. Taufik Hasan" userId="c5b958f5-8094-4374-8b49-299a4287e332" providerId="ADAL" clId="{CA840A65-C6F7-4CA1-8BC2-8C9CD2B6237B}" dt="2021-06-28T14:17:46.072" v="1647" actId="9405"/>
          <ac:inkMkLst>
            <pc:docMk/>
            <pc:sldMk cId="1170083067" sldId="277"/>
            <ac:inkMk id="180" creationId="{6FF4CD0C-AAA9-4A78-B875-1B190ECA5449}"/>
          </ac:inkMkLst>
        </pc:inkChg>
        <pc:inkChg chg="add mod">
          <ac:chgData name="Md. Taufik Hasan" userId="c5b958f5-8094-4374-8b49-299a4287e332" providerId="ADAL" clId="{CA840A65-C6F7-4CA1-8BC2-8C9CD2B6237B}" dt="2021-06-28T14:17:55.499" v="1653"/>
          <ac:inkMkLst>
            <pc:docMk/>
            <pc:sldMk cId="1170083067" sldId="277"/>
            <ac:inkMk id="181" creationId="{1D5D9B92-BC32-46DF-B151-D0BEC9F02ECF}"/>
          </ac:inkMkLst>
        </pc:inkChg>
        <pc:inkChg chg="add mod">
          <ac:chgData name="Md. Taufik Hasan" userId="c5b958f5-8094-4374-8b49-299a4287e332" providerId="ADAL" clId="{CA840A65-C6F7-4CA1-8BC2-8C9CD2B6237B}" dt="2021-06-28T14:17:55.499" v="1653"/>
          <ac:inkMkLst>
            <pc:docMk/>
            <pc:sldMk cId="1170083067" sldId="277"/>
            <ac:inkMk id="182" creationId="{1DA984EF-DF5E-4D92-A7FB-DF48464346FA}"/>
          </ac:inkMkLst>
        </pc:inkChg>
        <pc:inkChg chg="add mod">
          <ac:chgData name="Md. Taufik Hasan" userId="c5b958f5-8094-4374-8b49-299a4287e332" providerId="ADAL" clId="{CA840A65-C6F7-4CA1-8BC2-8C9CD2B6237B}" dt="2021-06-28T14:17:55.499" v="1653"/>
          <ac:inkMkLst>
            <pc:docMk/>
            <pc:sldMk cId="1170083067" sldId="277"/>
            <ac:inkMk id="184" creationId="{B6397886-DD33-406D-B99B-76769AE918F5}"/>
          </ac:inkMkLst>
        </pc:inkChg>
        <pc:inkChg chg="add mod">
          <ac:chgData name="Md. Taufik Hasan" userId="c5b958f5-8094-4374-8b49-299a4287e332" providerId="ADAL" clId="{CA840A65-C6F7-4CA1-8BC2-8C9CD2B6237B}" dt="2021-06-28T14:17:55.499" v="1653"/>
          <ac:inkMkLst>
            <pc:docMk/>
            <pc:sldMk cId="1170083067" sldId="277"/>
            <ac:inkMk id="185" creationId="{48753991-999D-4A73-9DE2-C7FC4D6D7A0B}"/>
          </ac:inkMkLst>
        </pc:inkChg>
        <pc:inkChg chg="add mod">
          <ac:chgData name="Md. Taufik Hasan" userId="c5b958f5-8094-4374-8b49-299a4287e332" providerId="ADAL" clId="{CA840A65-C6F7-4CA1-8BC2-8C9CD2B6237B}" dt="2021-06-28T14:17:58.971" v="1656"/>
          <ac:inkMkLst>
            <pc:docMk/>
            <pc:sldMk cId="1170083067" sldId="277"/>
            <ac:inkMk id="187" creationId="{DB4ABF8B-F3C4-4F54-935A-EC191BA6982E}"/>
          </ac:inkMkLst>
        </pc:inkChg>
        <pc:inkChg chg="add mod">
          <ac:chgData name="Md. Taufik Hasan" userId="c5b958f5-8094-4374-8b49-299a4287e332" providerId="ADAL" clId="{CA840A65-C6F7-4CA1-8BC2-8C9CD2B6237B}" dt="2021-06-28T14:17:58.971" v="1656"/>
          <ac:inkMkLst>
            <pc:docMk/>
            <pc:sldMk cId="1170083067" sldId="277"/>
            <ac:inkMk id="188" creationId="{231D64B0-A3EA-4905-BE30-FD62FB05E59A}"/>
          </ac:inkMkLst>
        </pc:inkChg>
        <pc:inkChg chg="add mod">
          <ac:chgData name="Md. Taufik Hasan" userId="c5b958f5-8094-4374-8b49-299a4287e332" providerId="ADAL" clId="{CA840A65-C6F7-4CA1-8BC2-8C9CD2B6237B}" dt="2021-06-28T14:18:03.512" v="1659"/>
          <ac:inkMkLst>
            <pc:docMk/>
            <pc:sldMk cId="1170083067" sldId="277"/>
            <ac:inkMk id="190" creationId="{11F611BF-B95F-4C8A-A20E-78AB813D53AF}"/>
          </ac:inkMkLst>
        </pc:inkChg>
        <pc:inkChg chg="add mod">
          <ac:chgData name="Md. Taufik Hasan" userId="c5b958f5-8094-4374-8b49-299a4287e332" providerId="ADAL" clId="{CA840A65-C6F7-4CA1-8BC2-8C9CD2B6237B}" dt="2021-06-28T14:18:03.512" v="1659"/>
          <ac:inkMkLst>
            <pc:docMk/>
            <pc:sldMk cId="1170083067" sldId="277"/>
            <ac:inkMk id="191" creationId="{3B2062C3-84A1-4988-B343-30C1446BD226}"/>
          </ac:inkMkLst>
        </pc:inkChg>
        <pc:inkChg chg="add">
          <ac:chgData name="Md. Taufik Hasan" userId="c5b958f5-8094-4374-8b49-299a4287e332" providerId="ADAL" clId="{CA840A65-C6F7-4CA1-8BC2-8C9CD2B6237B}" dt="2021-06-28T14:18:13.629" v="1660" actId="9405"/>
          <ac:inkMkLst>
            <pc:docMk/>
            <pc:sldMk cId="1170083067" sldId="277"/>
            <ac:inkMk id="193" creationId="{621A6977-D943-47F2-9E63-D5BD8AF29184}"/>
          </ac:inkMkLst>
        </pc:inkChg>
        <pc:cxnChg chg="add del mod">
          <ac:chgData name="Md. Taufik Hasan" userId="c5b958f5-8094-4374-8b49-299a4287e332" providerId="ADAL" clId="{CA840A65-C6F7-4CA1-8BC2-8C9CD2B6237B}" dt="2021-06-28T14:00:42.166" v="1410" actId="478"/>
          <ac:cxnSpMkLst>
            <pc:docMk/>
            <pc:sldMk cId="1170083067" sldId="277"/>
            <ac:cxnSpMk id="3" creationId="{BDD06646-03D1-4E96-84AD-3A2E0905DDAC}"/>
          </ac:cxnSpMkLst>
        </pc:cxnChg>
        <pc:cxnChg chg="add del">
          <ac:chgData name="Md. Taufik Hasan" userId="c5b958f5-8094-4374-8b49-299a4287e332" providerId="ADAL" clId="{CA840A65-C6F7-4CA1-8BC2-8C9CD2B6237B}" dt="2021-06-28T13:33:15.900" v="1167" actId="478"/>
          <ac:cxnSpMkLst>
            <pc:docMk/>
            <pc:sldMk cId="1170083067" sldId="277"/>
            <ac:cxnSpMk id="5" creationId="{600A2D93-04DE-4CF7-9077-20A8151D0AE8}"/>
          </ac:cxnSpMkLst>
        </pc:cxnChg>
        <pc:cxnChg chg="add del mod">
          <ac:chgData name="Md. Taufik Hasan" userId="c5b958f5-8094-4374-8b49-299a4287e332" providerId="ADAL" clId="{CA840A65-C6F7-4CA1-8BC2-8C9CD2B6237B}" dt="2021-06-28T13:33:44.724" v="1172" actId="478"/>
          <ac:cxnSpMkLst>
            <pc:docMk/>
            <pc:sldMk cId="1170083067" sldId="277"/>
            <ac:cxnSpMk id="25" creationId="{563F740A-D1D4-4D3A-ADA1-05D903ABBA1C}"/>
          </ac:cxnSpMkLst>
        </pc:cxnChg>
        <pc:cxnChg chg="add del mod">
          <ac:chgData name="Md. Taufik Hasan" userId="c5b958f5-8094-4374-8b49-299a4287e332" providerId="ADAL" clId="{CA840A65-C6F7-4CA1-8BC2-8C9CD2B6237B}" dt="2021-06-28T14:00:44.338" v="1411" actId="478"/>
          <ac:cxnSpMkLst>
            <pc:docMk/>
            <pc:sldMk cId="1170083067" sldId="277"/>
            <ac:cxnSpMk id="28" creationId="{0B071976-564F-47BB-8746-C4954321474A}"/>
          </ac:cxnSpMkLst>
        </pc:cxnChg>
        <pc:cxnChg chg="add del mod">
          <ac:chgData name="Md. Taufik Hasan" userId="c5b958f5-8094-4374-8b49-299a4287e332" providerId="ADAL" clId="{CA840A65-C6F7-4CA1-8BC2-8C9CD2B6237B}" dt="2021-06-28T14:00:46.744" v="1412" actId="478"/>
          <ac:cxnSpMkLst>
            <pc:docMk/>
            <pc:sldMk cId="1170083067" sldId="277"/>
            <ac:cxnSpMk id="30" creationId="{0E388C50-B70C-49BF-A74B-B250A8F33EEF}"/>
          </ac:cxnSpMkLst>
        </pc:cxnChg>
        <pc:cxnChg chg="add del">
          <ac:chgData name="Md. Taufik Hasan" userId="c5b958f5-8094-4374-8b49-299a4287e332" providerId="ADAL" clId="{CA840A65-C6F7-4CA1-8BC2-8C9CD2B6237B}" dt="2021-06-28T13:33:54.652" v="1174" actId="11529"/>
          <ac:cxnSpMkLst>
            <pc:docMk/>
            <pc:sldMk cId="1170083067" sldId="277"/>
            <ac:cxnSpMk id="32" creationId="{5D37D83E-4D07-4B60-A45A-919DE6B0DD17}"/>
          </ac:cxnSpMkLst>
        </pc:cxnChg>
        <pc:cxnChg chg="add del mod">
          <ac:chgData name="Md. Taufik Hasan" userId="c5b958f5-8094-4374-8b49-299a4287e332" providerId="ADAL" clId="{CA840A65-C6F7-4CA1-8BC2-8C9CD2B6237B}" dt="2021-06-28T14:00:49.471" v="1413" actId="478"/>
          <ac:cxnSpMkLst>
            <pc:docMk/>
            <pc:sldMk cId="1170083067" sldId="277"/>
            <ac:cxnSpMk id="35" creationId="{8760ADD1-31CC-42DA-A3AB-1704CF272144}"/>
          </ac:cxnSpMkLst>
        </pc:cxnChg>
        <pc:cxnChg chg="add del">
          <ac:chgData name="Md. Taufik Hasan" userId="c5b958f5-8094-4374-8b49-299a4287e332" providerId="ADAL" clId="{CA840A65-C6F7-4CA1-8BC2-8C9CD2B6237B}" dt="2021-06-28T14:11:04.724" v="1598" actId="11529"/>
          <ac:cxnSpMkLst>
            <pc:docMk/>
            <pc:sldMk cId="1170083067" sldId="277"/>
            <ac:cxnSpMk id="173" creationId="{63F94ABB-5C84-440E-B336-4BAA27D4BE6D}"/>
          </ac:cxnSpMkLst>
        </pc:cxnChg>
        <pc:cxnChg chg="add del">
          <ac:chgData name="Md. Taufik Hasan" userId="c5b958f5-8094-4374-8b49-299a4287e332" providerId="ADAL" clId="{CA840A65-C6F7-4CA1-8BC2-8C9CD2B6237B}" dt="2021-06-28T14:17:07.839" v="1643" actId="11529"/>
          <ac:cxnSpMkLst>
            <pc:docMk/>
            <pc:sldMk cId="1170083067" sldId="277"/>
            <ac:cxnSpMk id="177" creationId="{9BF38A6E-93D4-4F58-9BB2-770259CEEE5C}"/>
          </ac:cxnSpMkLst>
        </pc:cxnChg>
        <pc:cxnChg chg="add del">
          <ac:chgData name="Md. Taufik Hasan" userId="c5b958f5-8094-4374-8b49-299a4287e332" providerId="ADAL" clId="{CA840A65-C6F7-4CA1-8BC2-8C9CD2B6237B}" dt="2021-06-28T14:18:31.508" v="1662" actId="11529"/>
          <ac:cxnSpMkLst>
            <pc:docMk/>
            <pc:sldMk cId="1170083067" sldId="277"/>
            <ac:cxnSpMk id="195" creationId="{6D86E6EA-C07B-4285-953F-6223D3DC1062}"/>
          </ac:cxnSpMkLst>
        </pc:cxnChg>
      </pc:sldChg>
      <pc:sldChg chg="del">
        <pc:chgData name="Md. Taufik Hasan" userId="c5b958f5-8094-4374-8b49-299a4287e332" providerId="ADAL" clId="{CA840A65-C6F7-4CA1-8BC2-8C9CD2B6237B}" dt="2021-06-28T11:48:38.769" v="721" actId="47"/>
        <pc:sldMkLst>
          <pc:docMk/>
          <pc:sldMk cId="2159491329" sldId="278"/>
        </pc:sldMkLst>
      </pc:sldChg>
      <pc:sldChg chg="del">
        <pc:chgData name="Md. Taufik Hasan" userId="c5b958f5-8094-4374-8b49-299a4287e332" providerId="ADAL" clId="{CA840A65-C6F7-4CA1-8BC2-8C9CD2B6237B}" dt="2021-06-28T11:48:17.924" v="720" actId="2696"/>
        <pc:sldMkLst>
          <pc:docMk/>
          <pc:sldMk cId="729171506" sldId="279"/>
        </pc:sldMkLst>
      </pc:sldChg>
      <pc:sldChg chg="del">
        <pc:chgData name="Md. Taufik Hasan" userId="c5b958f5-8094-4374-8b49-299a4287e332" providerId="ADAL" clId="{CA840A65-C6F7-4CA1-8BC2-8C9CD2B6237B}" dt="2021-06-28T11:48:13.761" v="719" actId="2696"/>
        <pc:sldMkLst>
          <pc:docMk/>
          <pc:sldMk cId="3176056749" sldId="280"/>
        </pc:sldMkLst>
      </pc:sldChg>
      <pc:sldChg chg="del">
        <pc:chgData name="Md. Taufik Hasan" userId="c5b958f5-8094-4374-8b49-299a4287e332" providerId="ADAL" clId="{CA840A65-C6F7-4CA1-8BC2-8C9CD2B6237B}" dt="2021-06-28T11:47:57.430" v="716" actId="2696"/>
        <pc:sldMkLst>
          <pc:docMk/>
          <pc:sldMk cId="3042279343" sldId="281"/>
        </pc:sldMkLst>
      </pc:sldChg>
      <pc:sldChg chg="del">
        <pc:chgData name="Md. Taufik Hasan" userId="c5b958f5-8094-4374-8b49-299a4287e332" providerId="ADAL" clId="{CA840A65-C6F7-4CA1-8BC2-8C9CD2B6237B}" dt="2021-06-28T11:47:32.256" v="711" actId="2696"/>
        <pc:sldMkLst>
          <pc:docMk/>
          <pc:sldMk cId="4066535709" sldId="282"/>
        </pc:sldMkLst>
      </pc:sldChg>
      <pc:sldChg chg="del">
        <pc:chgData name="Md. Taufik Hasan" userId="c5b958f5-8094-4374-8b49-299a4287e332" providerId="ADAL" clId="{CA840A65-C6F7-4CA1-8BC2-8C9CD2B6237B}" dt="2021-06-28T11:47:26.787" v="710" actId="2696"/>
        <pc:sldMkLst>
          <pc:docMk/>
          <pc:sldMk cId="2938273377" sldId="283"/>
        </pc:sldMkLst>
      </pc:sldChg>
      <pc:sldChg chg="del">
        <pc:chgData name="Md. Taufik Hasan" userId="c5b958f5-8094-4374-8b49-299a4287e332" providerId="ADAL" clId="{CA840A65-C6F7-4CA1-8BC2-8C9CD2B6237B}" dt="2021-06-28T11:47:22.078" v="709" actId="2696"/>
        <pc:sldMkLst>
          <pc:docMk/>
          <pc:sldMk cId="3485262638" sldId="284"/>
        </pc:sldMkLst>
      </pc:sldChg>
      <pc:sldChg chg="addSp delSp modSp mod">
        <pc:chgData name="Md. Taufik Hasan" userId="c5b958f5-8094-4374-8b49-299a4287e332" providerId="ADAL" clId="{CA840A65-C6F7-4CA1-8BC2-8C9CD2B6237B}" dt="2021-06-28T12:15:09.930" v="848" actId="1076"/>
        <pc:sldMkLst>
          <pc:docMk/>
          <pc:sldMk cId="3769699964" sldId="285"/>
        </pc:sldMkLst>
        <pc:spChg chg="mod">
          <ac:chgData name="Md. Taufik Hasan" userId="c5b958f5-8094-4374-8b49-299a4287e332" providerId="ADAL" clId="{CA840A65-C6F7-4CA1-8BC2-8C9CD2B6237B}" dt="2021-06-28T12:13:42.211" v="808" actId="1076"/>
          <ac:spMkLst>
            <pc:docMk/>
            <pc:sldMk cId="3769699964" sldId="285"/>
            <ac:spMk id="4" creationId="{00000000-0000-0000-0000-000000000000}"/>
          </ac:spMkLst>
        </pc:spChg>
        <pc:spChg chg="add mod">
          <ac:chgData name="Md. Taufik Hasan" userId="c5b958f5-8094-4374-8b49-299a4287e332" providerId="ADAL" clId="{CA840A65-C6F7-4CA1-8BC2-8C9CD2B6237B}" dt="2021-06-28T12:15:09.930" v="848" actId="1076"/>
          <ac:spMkLst>
            <pc:docMk/>
            <pc:sldMk cId="3769699964" sldId="285"/>
            <ac:spMk id="5" creationId="{890D674D-9DDD-4329-944E-81FA5C13F28E}"/>
          </ac:spMkLst>
        </pc:spChg>
        <pc:picChg chg="add del">
          <ac:chgData name="Md. Taufik Hasan" userId="c5b958f5-8094-4374-8b49-299a4287e332" providerId="ADAL" clId="{CA840A65-C6F7-4CA1-8BC2-8C9CD2B6237B}" dt="2021-06-28T12:13:19.133" v="803" actId="22"/>
          <ac:picMkLst>
            <pc:docMk/>
            <pc:sldMk cId="3769699964" sldId="285"/>
            <ac:picMk id="3" creationId="{7909B1B7-9C4E-40A4-BD9C-2C0A90A15457}"/>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03:48.580"/>
    </inkml:context>
    <inkml:brush xml:id="br0">
      <inkml:brushProperty name="width" value="0.1" units="cm"/>
      <inkml:brushProperty name="height" value="0.1" units="cm"/>
    </inkml:brush>
  </inkml:definitions>
  <inkml:trace contextRef="#ctx0" brushRef="#br0">22 1 24575,'-7'0'0,"-8"7"0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08:11.652"/>
    </inkml:context>
    <inkml:brush xml:id="br0">
      <inkml:brushProperty name="width" value="0.1" units="cm"/>
      <inkml:brushProperty name="height" value="0.1" units="cm"/>
    </inkml:brush>
  </inkml:definitions>
  <inkml:trace contextRef="#ctx0" brushRef="#br0">80 122 24575,'-1'-3'0,"1"1"0,-1-1 0,0 0 0,-1 1 0,1-1 0,0 1 0,-1 0 0,1 0 0,-1-1 0,0 1 0,0 0 0,0 0 0,0 0 0,0 1 0,0-1 0,0 0 0,-1 1 0,1-1 0,-1 1 0,-3-1 0,3 0 0,0 1 0,1-1 0,-1 1 0,0-1 0,1 0 0,-1 0 0,1 0 0,0 0 0,-1 0 0,1 0 0,0-1 0,1 1 0,-1-1 0,0 0 0,1 1 0,-2-4 0,3 4 0,0 1 0,0 0 0,0 0 0,0 0 0,1 0 0,-1 0 0,0 0 0,1 0 0,-1 0 0,1 0 0,-1 1 0,1-1 0,-1 0 0,1 0 0,0 0 0,-1 0 0,1 1 0,0-1 0,0 0 0,-1 1 0,1-1 0,0 0 0,0 1 0,0-1 0,0 1 0,0 0 0,0-1 0,0 1 0,0 0 0,0-1 0,1 1 0,36-8 0,-36 8 0,76-6 0,145 7 0,-80 3 0,-106-4-1365,-4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08:25.791"/>
    </inkml:context>
    <inkml:brush xml:id="br0">
      <inkml:brushProperty name="width" value="0.1" units="cm"/>
      <inkml:brushProperty name="height" value="0.1" units="cm"/>
    </inkml:brush>
  </inkml:definitions>
  <inkml:trace contextRef="#ctx0" brushRef="#br0">590 1 24575,'-7'0'0,"-14"0"0,-11 6 0,-13 2 0,-12 7 0,-3 7 0,3 0 0,4-4 0,4 1 0,4-1 0,4 1 0,2-2 0,7 3 0,3-2 0,6-4-8191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08:26.923"/>
    </inkml:context>
    <inkml:brush xml:id="br0">
      <inkml:brushProperty name="width" value="0.1" units="cm"/>
      <inkml:brushProperty name="height" value="0.1" units="cm"/>
    </inkml:brush>
  </inkml:definitions>
  <inkml:trace contextRef="#ctx0" brushRef="#br0">1 0 24575,'6'7'0,"3"8"0,-1 9 0,5 6 0,7 5 0,0 10 0,3 10 0,5 2 0,-3 5 0,0-9 0,-2-6 0,-7 1 0,1-6 0,-2-5 0,-4-2 0,-4 0 0,-3 0 0,-2-5-8191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08:35.562"/>
    </inkml:context>
    <inkml:brush xml:id="br0">
      <inkml:brushProperty name="width" value="0.1" units="cm"/>
      <inkml:brushProperty name="height" value="0.1" units="cm"/>
    </inkml:brush>
  </inkml:definitions>
  <inkml:trace contextRef="#ctx0" brushRef="#br0">355 109 24575,'-1'9'0,"0"-1"0,-1 1 0,0-1 0,0 1 0,-5 11 0,-7 27 0,12-32 0,-1 0 0,-1 0 0,0 0 0,-1-1 0,-7 15 0,11-26 0,0 0 0,-1 0 0,1 0 0,-1 0 0,0 0 0,0 0 0,0-1 0,0 1 0,-1-1 0,1 1 0,-1-1 0,1 0 0,-1 0 0,0 0 0,0 0 0,0-1 0,0 1 0,0-1 0,0 0 0,0 0 0,0 0 0,-1 0 0,1 0 0,0-1 0,-1 0 0,1 1 0,0-1 0,-1 0 0,-3-1 0,4 0 0,0 0 0,1 0 0,-1 0 0,0-1 0,1 1 0,-1 0 0,1-1 0,0 0 0,-1 0 0,1 0 0,0 0 0,0 0 0,0 0 0,0 0 0,1-1 0,-1 1 0,1-1 0,-1 1 0,1-1 0,-1-3 0,-20-59 0,21 58 0,-7-25 0,-6-62 0,13 82 0,0 0 0,1 0 0,1 0 0,0 0 0,0 0 0,2 1 0,-1-1 0,6-16 0,-8 28 0,0 0 0,1-1 0,-1 1 0,0 0 0,0-1 0,0 1 0,0 0 0,0-1 0,0 1 0,1 0 0,-1-1 0,0 1 0,0 0 0,0-1 0,1 1 0,-1 0 0,0-1 0,0 1 0,1 0 0,-1 0 0,0 0 0,1-1 0,-1 1 0,0 0 0,1 0 0,-1 0 0,0 0 0,1-1 0,-1 1 0,0 0 0,1 0 0,-1 0 0,1 0 0,7 11 0,4 32 0,-9-33 0,0 2 0,24 98 0,-25-101 0,0 1 0,-1 0 0,-1 0 0,0-1 0,0 1 0,-1 0 0,0 0 0,0-1 0,-4 12 0,4-19 0,1 0 0,-1-1 0,0 1 0,0 0 0,0 0 0,0-1 0,0 1 0,-1-1 0,1 1 0,0-1 0,-1 1 0,1-1 0,-1 0 0,1 0 0,-1 1 0,0-1 0,1 0 0,-1-1 0,-2 2 0,3-2 0,0 0 0,-1 1 0,1-1 0,0-1 0,0 1 0,0 0 0,0 0 0,0 0 0,0 0 0,0-1 0,0 1 0,0-1 0,0 1 0,0 0 0,0-1 0,0 0 0,1 1 0,-1-1 0,0 0 0,0 1 0,0-1 0,1 0 0,-1 0 0,0 1 0,1-1 0,-1 0 0,1 0 0,-1 0 0,1 0 0,-1 0 0,1 0 0,0 0 0,-1 0 0,1 0 0,0 0 0,0 0 0,0-2 0,-1-5 0,0 0 0,1 0 0,0 0 0,0 0 0,1 0 0,0 0 0,0 0 0,1 0 0,0 0 0,1 0 0,-1 1 0,1-1 0,1 1 0,0 0 0,7-12 0,4-3 0,1 0 0,1 1 0,27-26 0,-40 43 0,1-1 0,-1 1 0,0 1 0,1-1 0,0 1 0,0-1 0,0 1 0,0 1 0,1-1 0,-1 1 0,1 0 0,-1 0 0,1 1 0,0-1 0,0 1 0,6 0 0,-8 1 0,0 1 0,1 0 0,-1 0 0,0 0 0,0 0 0,0 1 0,0-1 0,0 1 0,0 0 0,0 0 0,-1 1 0,1-1 0,-1 1 0,1 0 0,-1 0 0,0 0 0,0 0 0,0 0 0,-1 1 0,1-1 0,-1 1 0,3 5 0,1 3 0,0-1 0,-1 1 0,-1-1 0,0 2 0,0-1 0,-1 0 0,-1 1 0,0-1 0,-1 1 0,0-1 0,-1 1 0,-1 12 0,0-16 0,0-1 0,0 1 0,-1-1 0,0 0 0,-1 0 0,1 0 0,-2 0 0,1 0 0,-1-1 0,0 1 0,-1-1 0,1 0 0,-1-1 0,-1 1 0,1-1 0,-1 0 0,-1 0 0,-10 8 0,12-10 0,-8 4 0,0 1 0,0-2 0,-1 0 0,-19 7 0,30-12 0,0-1 0,-1 0 0,1-1 0,0 1 0,-1-1 0,1 1 0,0-1 0,-1 0 0,1 0 0,0-1 0,-1 1 0,1-1 0,0 1 0,-1-1 0,1 0 0,0 0 0,0-1 0,0 1 0,0-1 0,0 1 0,0-1 0,0 0 0,1 0 0,-1 0 0,-3-4 0,-1-3 0,0 0 0,1 0 0,0 0 0,1-1 0,0 0 0,0 0 0,1 0 0,1-1 0,-5-17 0,7 22 0,-1 0 0,1 0 0,0 0 0,1 0 0,-1-1 0,1 1 0,0 0 0,1 0 0,0 0 0,0-1 0,0 1 0,1 0 0,-1 0 0,1 0 0,1 1 0,-1-1 0,1 0 0,5-6 0,-7 10 0,0 0 0,0 1 0,1-1 0,-1 0 0,1 1 0,-1-1 0,1 1 0,0 0 0,0 0 0,-1-1 0,1 1 0,0 0 0,0 1 0,0-1 0,0 0 0,0 0 0,0 1 0,0-1 0,0 1 0,1 0 0,-1 0 0,0-1 0,0 2 0,3-1 0,-3 1 0,1 0 0,0 0 0,0 1 0,0-1 0,-1 1 0,1 0 0,0 0 0,-1 0 0,0 0 0,1 0 0,-1 0 0,0 1 0,0-1 0,2 5 0,3 5 0,0-1 0,-1 2 0,-1-1 0,0 1 0,-1 0 0,5 20 0,-6-17 0,-1 0 0,-1 0 0,0 0 0,-3 25 0,2-36 0,-1-1 0,1 0 0,-1 1 0,0-1 0,0 0 0,0 0 0,-1 0 0,0 0 0,1 0 0,-1 0 0,-1 0 0,1-1 0,-1 1 0,1-1 0,-1 0 0,0 1 0,0-1 0,0 0 0,-1-1 0,1 1 0,-6 3 0,7-5 0,1-1 0,0 1 0,-1 0 0,1-1 0,0 1 0,-1-1 0,1 0 0,-1 1 0,1-1 0,0 0 0,-1 0 0,1 0 0,-1 0 0,1 0 0,-1 0 0,1-1 0,0 1 0,-1 0 0,1-1 0,-1 1 0,1-1 0,0 1 0,-1-1 0,1 0 0,0 0 0,-1 0 0,-1-2 0,1 1 0,0-1 0,0 1 0,0-1 0,1 0 0,-1 0 0,0 0 0,1 0 0,0 0 0,0 0 0,-1-4 0,-2-10 0,2 1 0,-1-2 0,1-21 0,2 37 0,0-18 0,1-1 0,1 1 0,1 0 0,0 0 0,1 0 0,8-20 0,-9 31 0,0-1 0,1 1 0,0 0 0,1 0 0,0 1 0,0-1 0,1 1 0,0 0 0,0 0 0,1 1 0,0 0 0,0 0 0,1 1 0,10-7 0,-17 12 0,0 0 0,1 0 0,0 0 0,-1 0 0,1 0 0,0 0 0,-1 0 0,1 1 0,0-1 0,0 1 0,0-1 0,0 1 0,0 0 0,-1-1 0,1 1 0,0 0 0,0 0 0,0 1 0,0-1 0,0 0 0,0 1 0,0-1 0,-1 1 0,1-1 0,0 1 0,0 0 0,-1 0 0,1 0 0,0 0 0,-1 0 0,1 0 0,-1 0 0,0 0 0,1 1 0,-1-1 0,0 1 0,0-1 0,1 1 0,-1-1 0,0 1 0,-1 0 0,1-1 0,0 1 0,0 0 0,-1 0 0,1 0 0,-1 0 0,1 2 0,2 12 0,0 0 0,0 0 0,-2 1 0,0 21 0,-1-32 0,0 4 0,0 0 0,-1 0 0,0 0 0,0 0 0,-1-1 0,-1 1 0,0-1 0,-7 17 0,9-23 0,0-1 0,-1 1 0,1 0 0,-1-1 0,0 1 0,0-1 0,0 0 0,0 0 0,0 0 0,-1 0 0,1 0 0,-1 0 0,1 0 0,-1-1 0,0 1 0,1-1 0,-1 0 0,0 0 0,0 0 0,0 0 0,0-1 0,0 1 0,0-1 0,0 1 0,0-1 0,0 0 0,0 0 0,0-1 0,0 1 0,0-1 0,0 1 0,-5-3 0,3 2 0,1-1 0,-1 0 0,1 0 0,-1-1 0,1 1 0,0-1 0,0 0 0,1 0 0,-1 0 0,0-1 0,1 1 0,0-1 0,0 0 0,-5-8 0,-2-4 0,2-2 0,-11-26 0,2 2 0,17 42 0,-1 0 0,1 0 0,0 0 0,0 0 0,0-1 0,0 1 0,0 0 0,0 0 0,0 0 0,-1 0 0,1 0 0,0 0 0,0-1 0,0 1 0,0 0 0,0 0 0,-1 0 0,1 0 0,0 0 0,0 0 0,0 0 0,0 0 0,-1 0 0,1 0 0,0 0 0,0 0 0,0 0 0,-1 0 0,1 0 0,0 0 0,0 0 0,0 0 0,0 0 0,-1 0 0,1 0 0,0 0 0,0 0 0,0 0 0,0 0 0,-1 0 0,1 1 0,0-1 0,0 0 0,0 0 0,-1 0 0,-9 12 0,-16 30 0,10-15 0,10-19 0,-1 0 0,1-1 0,-2 0 0,-8 8 0,15-14 0,0 0 0,1 0 0,-1 0 0,0 0 0,0-1 0,-1 1 0,1 0 0,0 0 0,0-1 0,0 1 0,0-1 0,-1 1 0,1-1 0,0 1 0,-1-1 0,1 0 0,0 0 0,0 1 0,-1-1 0,1 0 0,0 0 0,-1 0 0,1-1 0,0 1 0,-1 0 0,1 0 0,0-1 0,-1 1 0,1-1 0,0 1 0,0-1 0,0 1 0,-1-1 0,1 0 0,0 0 0,0 1 0,0-1 0,0 0 0,0 0 0,0 0 0,1 0 0,-2-2 0,-2-5 0,1-1 0,0 0 0,0 1 0,1-1 0,0-1 0,0 1 0,1 0 0,1-18 0,0 7 0,1 0 0,1 0 0,5-24 0,-4 35 0,0 0 0,1 0 0,-1 0 0,10-14 0,-12 21 0,0 1 0,-1 0 0,1 0 0,0 0 0,0 0 0,0 0 0,0 0 0,0 0 0,0 0 0,0 0 0,0 1 0,0-1 0,0 0 0,1 1 0,-1-1 0,0 0 0,3 0 0,-3 2 0,0-1 0,0 0 0,0 1 0,0-1 0,0 1 0,0-1 0,0 1 0,-1-1 0,1 1 0,0 0 0,0-1 0,0 1 0,-1 0 0,1 0 0,0 0 0,-1 0 0,1-1 0,0 1 0,-1 0 0,1 0 0,-1 0 0,0 0 0,1 0 0,-1 0 0,0 1 0,1 0 0,1 9 0,7 23 0,-9-34 0,0 0 0,0 1 0,0-1 0,0 1 0,0-1 0,0 0 0,0 1 0,1-1 0,-1 1 0,0-1 0,0 0 0,0 1 0,1-1 0,-1 1 0,0-1 0,0 0 0,1 1 0,-1-1 0,0 0 0,1 0 0,-1 1 0,0-1 0,1 0 0,-1 0 0,1 0 0,-1 1 0,0-1 0,1 0 0,-1 0 0,1 0 0,-1 0 0,0 0 0,1 0 0,-1 0 0,1 0 0,-1 0 0,1 0 0,-1 0 0,1 0 0,-1 0 0,0 0 0,1 0 0,-1 0 0,1 0 0,-1-1 0,0 1 0,1 0 0,-1 0 0,0 0 0,1-1 0,-1 1 0,0 0 0,1-1 0,-1 1 0,1-1 0,7-8 0,0 1 0,1 0 0,0 0 0,1 0 0,16-9 0,-24 16 0,0 0 0,-1 1 0,1-1 0,0 0 0,-1 1 0,1 0 0,0-1 0,0 1 0,-1 0 0,1 0 0,0 0 0,0 0 0,-1 0 0,1 0 0,0 0 0,0 0 0,-1 1 0,1-1 0,2 2 0,-2-1 0,0 1 0,0 0 0,0-1 0,0 1 0,-1 0 0,1 0 0,0 0 0,-1 1 0,0-1 0,1 0 0,-1 0 0,0 1 0,0-1 0,0 1 0,-1-1 0,1 1 0,0 4 0,2 8 0,0 0 0,-1 0 0,-1 0 0,0 1 0,-1-1 0,-5 30 0,6-45-1,-1 0-1,0 1 1,0-1 0,0 0-1,0 1 1,0-1-1,0 0 1,0 1 0,0-1-1,0 0 1,0 1-1,0-1 1,-1 0 0,1 1-1,0-1 1,0 0-1,0 1 1,0-1-1,0 0 1,-1 0 0,1 1-1,0-1 1,0 0-1,0 0 1,-1 1 0,1-1-1,0 0 1,0 0-1,-1 0 1,1 1 0,0-1-1,-1 0 1,1 0-1,0 0 1,0 0-1,-1 0 1,1 0 0,0 1-1,-1-1 1,1 0-1,0 0 1,-1 0 0,1 0-1,-1 0 1,-9-15 158,-4-24-1616,9 8-5367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08:36.939"/>
    </inkml:context>
    <inkml:brush xml:id="br0">
      <inkml:brushProperty name="width" value="0.1" units="cm"/>
      <inkml:brushProperty name="height" value="0.1" units="cm"/>
    </inkml:brush>
  </inkml:definitions>
  <inkml:trace contextRef="#ctx0" brushRef="#br0">0 1 24575,'7'6'0,"2"10"0,5 7 0,9 7 0,-2 5 0,4-3 0,3-8 0,-2-8-8191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03:55.067"/>
    </inkml:context>
    <inkml:brush xml:id="br0">
      <inkml:brushProperty name="width" value="0.1" units="cm"/>
      <inkml:brushProperty name="height" value="0.1" units="cm"/>
    </inkml:brush>
  </inkml:definitions>
  <inkml:trace contextRef="#ctx0" brushRef="#br0">7671 0 24575,'0'718'0,"0"-712"0,0 1 0,0-1 0,0 1 0,-1 0 0,0-1 0,-1 1 0,-4 11 0,4-14 0,0-1 0,0 0 0,0 0 0,0 0 0,0-1 0,-1 1 0,0 0 0,1-1 0,-1 0 0,0 0 0,0 0 0,0 0 0,-1 0 0,1 0 0,0-1 0,-7 3 0,-24 5 0,-1-2 0,0-1 0,0-2 0,0-1 0,-59-2 0,43-1 0,-649-4 0,193 0 0,-1189 4 0,1429 19 0,-7 1 0,-3424-22 0,3688 2 0,-1 0 0,1 1 0,0 0 0,-1 0 0,1 1 0,-14 5 0,21-6 0,-1 1 0,1-1 0,0 1 0,0 0 0,0 0 0,0 0 0,0 1 0,0-1 0,1 1 0,-1-1 0,1 1 0,0 0 0,0 0 0,0 0 0,0 0 0,0 0 0,1 1 0,-1-1 0,1 0 0,0 1 0,0-1 0,-1 5 0,-2 25 0,1 0 0,2 0 0,1 0 0,6 46 0,0 20 0,-7 0 0,3 70 0,-2-167-41,0 0 0,0 0-1,1 0 1,-1 0-1,1 0 1,-1 0 0,1 0-1,0 0 1,-1 0 0,1 0-1,0 0 1,0-1-1,1 1 1,-1 0 0,0-1-1,0 1 1,1 0 0,-1-1-1,1 0 1,-1 1-1,1-1 1,0 0 0,0 0-1,-1 0 1,1 0 0,0 0-1,0 0 1,0-1-1,0 1 1,0-1 0,0 1-1,3-1 1,19 3-6785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03:57.859"/>
    </inkml:context>
    <inkml:brush xml:id="br0">
      <inkml:brushProperty name="width" value="0.1" units="cm"/>
      <inkml:brushProperty name="height" value="0.1" units="cm"/>
    </inkml:brush>
  </inkml:definitions>
  <inkml:trace contextRef="#ctx0" brushRef="#br0">8 1 24575,'0'923'0,"0"-917"-115,1-4 63,-1-1 0,0 0 0,0 0 0,0 0 0,0 0 0,0 1 0,0-1 0,0 0-1,0 0 1,0 0 0,0 1 0,-1-1 0,1 0 0,0 0 0,-1 0 0,1 0 0,-1 0 0,0 0-1,1 0 1,-1 0 0,0 0 0,1 0 0,-2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04:00.572"/>
    </inkml:context>
    <inkml:brush xml:id="br0">
      <inkml:brushProperty name="width" value="0.1" units="cm"/>
      <inkml:brushProperty name="height" value="0.1" units="cm"/>
    </inkml:brush>
  </inkml:definitions>
  <inkml:trace contextRef="#ctx0" brushRef="#br0">1 40 24575,'173'2'0,"190"-5"0,-197-15 0,61-2 0,-146 19 0,204 5 0,-135 13 0,24 2 0,553-16 0,-377-6 0,-316 5 0,-1 1 0,49 12 0,-44-8 0,53 5 0,440-9 0,-272-5 0,-252 1 0,0 1 0,0 0 0,0 0 0,0 1 0,0 0 0,0 0 0,0 0 0,0 1 0,0 0 0,0 1 0,-1 0 0,1 0 0,-1 0 0,0 1 0,0-1 0,0 2 0,0-1 0,-1 1 0,0-1 0,0 1 0,0 1 0,0-1 0,-1 1 0,0 0 0,0 0 0,-1 0 0,1 0 0,-1 1 0,2 7 0,11 31 0,21 88 0,-6-12 0,-22-85-70,-3 0-1,0 1 1,-3-1-1,-1 1 1,-4 54-1,1-44-871,0-13-5884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04:03.177"/>
    </inkml:context>
    <inkml:brush xml:id="br0">
      <inkml:brushProperty name="width" value="0.1" units="cm"/>
      <inkml:brushProperty name="height" value="0.1" units="cm"/>
    </inkml:brush>
  </inkml:definitions>
  <inkml:trace contextRef="#ctx0" brushRef="#br0">357 1 24575,'0'6'0,"-7"10"0,-2 7 0,1 7 0,1 5 0,-4-3 0,-7-2 0,-7 2 0,-6-5 0,3 0 0,-1 1 0,-2-4 0,5 1 0,-1-4 0,-1-5 0,3 0 0,0-2 0,4-3-8191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04:04.744"/>
    </inkml:context>
    <inkml:brush xml:id="br0">
      <inkml:brushProperty name="width" value="0.1" units="cm"/>
      <inkml:brushProperty name="height" value="0.1" units="cm"/>
    </inkml:brush>
  </inkml:definitions>
  <inkml:trace contextRef="#ctx0" brushRef="#br0">0 1 24575,'2'0'0,"0"1"0,0-1 0,0 1 0,-1 0 0,1 0 0,0-1 0,0 1 0,-1 0 0,1 0 0,-1 1 0,1-1 0,-1 0 0,1 0 0,-1 1 0,0-1 0,2 3 0,22 31 0,-14-20 0,80 115 0,54 70 0,-137-191-12,1-1 0,1 0-1,-1 0 1,12 7 0,0 0-1292,1 1-5522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8T14:06:17.127"/>
    </inkml:context>
    <inkml:brush xml:id="br0">
      <inkml:brushProperty name="width" value="0.1" units="cm"/>
      <inkml:brushProperty name="height" value="0.1" units="cm"/>
      <inkml:brushProperty name="ignorePressure" value="1"/>
    </inkml:brush>
  </inkml:definitions>
  <inkml:trace contextRef="#ctx0" brushRef="#br0">0 0,'2061'2060,"-2045"-2043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10:02.955"/>
    </inkml:context>
    <inkml:brush xml:id="br0">
      <inkml:brushProperty name="width" value="0.1" units="cm"/>
      <inkml:brushProperty name="height" value="0.1" units="cm"/>
    </inkml:brush>
  </inkml:definitions>
  <inkml:trace contextRef="#ctx0" brushRef="#br0">0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10:03.970"/>
    </inkml:context>
    <inkml:brush xml:id="br0">
      <inkml:brushProperty name="width" value="0.1" units="cm"/>
      <inkml:brushProperty name="height" value="0.1" units="cm"/>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17:41.490"/>
    </inkml:context>
    <inkml:brush xml:id="br0">
      <inkml:brushProperty name="width" value="0.1" units="cm"/>
      <inkml:brushProperty name="height" value="0.1" units="cm"/>
    </inkml:brush>
  </inkml:definitions>
  <inkml:trace contextRef="#ctx0" brushRef="#br0">0 2 24575,'407'-2'0,"472"5"0,-655 11 0,331 63 0,-413-53 0,412 54 0,-379-56 0,-31-7 0,-64-9 0,80 19 0,301 59 0,-272-49 0,-122-20 0,95 10 0,-49-13 0,0 5 0,0 6 0,-2 4 0,130 50 0,412 200 0,-512-204 0,135 94 0,-223-133 0,110 77 0,23 14 0,-42-42 0,304 126 0,-190-97 0,39 15 0,-206-101 0,-68-22 0,-1 2 0,1 1 0,23 11 0,28 13 0,114 32 0,35 12 0,69 53 0,385 143 0,-200-123 0,-270-69 0,-80-34 0,-2 5 0,218 122 0,-109 0 0,-100-68 0,-109-84 0,-1 0 0,-1 2 0,0 1 0,22 31 0,70 110 0,-55-75 0,7 9 0,-14-19 0,3-1 0,120 125 0,43-1 0,53 53 0,-186-162 0,136 192 0,-183-223 0,-2 3 0,36 87 0,43 77 0,-99-199 0,21 55 0,-25-53 0,22 38 0,20 36 0,-5 2 0,41 126 0,-26-60 0,24 124 0,-41-120 0,16 79 0,1 1 0,-51-200 0,11 78 0,-14-63 0,-7-48 0,7 38 0,34 116 0,-31-131 0,-3 0 0,7 52 0,-5-19 0,0 23 0,3 16 0,7-30-45,-12-51-285,-2 0 0,-1 1 0,3 58 0,-10-65-6496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17:46.072"/>
    </inkml:context>
    <inkml:brush xml:id="br0">
      <inkml:brushProperty name="width" value="0.1" units="cm"/>
      <inkml:brushProperty name="height" value="0.1" units="cm"/>
    </inkml:brush>
  </inkml:definitions>
  <inkml:trace contextRef="#ctx0" brushRef="#br0">541 1 24575,'-4'48'0,"-1"0"0,-3-1 0,-1 1 0,-3-1 0,-27 70 0,11-44 0,10-30 0,2 2 0,1 0 0,3 1 0,1 0 0,-6 74 0,14-94 0,-1 0 0,0 0 0,-2-1 0,-14 37 0,10-34 0,2 0 0,1 1 0,-4 33 0,5 354 0,10-220 0,-2-61 0,-5 152 0,-15-179 0,11-72 0,-4 48 0,7 437 0,7-263 0,-3 1698 0,-2-1923 0,-1-1 0,-12 50 0,7-44 0,-3 47 0,5-31 0,-2 0 0,-17 56 0,13-62 0,1 0 0,3 0 0,-1 52 0,9 3 0,2-58 0,-2 0 0,-2 1 0,-11 61 0,-23 40-44,16-70-396,3 1-1,-11 119 1,27-164-6386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17:50.115"/>
    </inkml:context>
    <inkml:brush xml:id="br0">
      <inkml:brushProperty name="width" value="0.1" units="cm"/>
      <inkml:brushProperty name="height" value="0.1" units="cm"/>
    </inkml:brush>
  </inkml:definitions>
  <inkml:trace contextRef="#ctx0" brushRef="#br0">0 0 24575,'26'1'0,"-1"0"0,0 2 0,0 0 0,0 2 0,0 1 0,-1 1 0,0 1 0,0 1 0,-1 1 0,0 1 0,-1 1 0,23 16 0,58 37 0,189 88 0,-245-128 0,0 3 0,-2 1 0,0 2 0,63 60 0,79 56 0,-128-110 0,-1 3 0,-3 3 0,-1 2 0,78 83 0,-103-95 0,2-2 0,1-1 0,1-2 0,48 32 0,-50-36 0,-1 0 0,39 43 0,-40-38 0,0-1 0,41 28 0,86 47 0,-60-43 0,163 137 0,-242-181 0,205 200 0,-143-135 0,-43-45 0,-1 2 0,52 71 0,-68-81 0,38 39 0,-38-46 0,-1 0 0,-1 2 0,15 24 0,18 38 0,-17-30 0,28 63 0,-50-98-250,0-1 0,22 30 0,-28-41-365,13 17-6211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17:51.699"/>
    </inkml:context>
    <inkml:brush xml:id="br0">
      <inkml:brushProperty name="width" value="0.1" units="cm"/>
      <inkml:brushProperty name="height" value="0.1" units="cm"/>
    </inkml:brush>
  </inkml:definitions>
  <inkml:trace contextRef="#ctx0" brushRef="#br0">0 0 24575,'12'13'0,"0"0"0,-1 0 0,-1 1 0,0 1 0,-1-1 0,14 32 0,-5 0 0,14 52 0,-18-49 0,22 49 0,-17-55 0,-3 0 0,-1 1 0,17 90 0,-23-93-1365,1-4-5461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17:53.553"/>
    </inkml:context>
    <inkml:brush xml:id="br0">
      <inkml:brushProperty name="width" value="0.1" units="cm"/>
      <inkml:brushProperty name="height" value="0.1" units="cm"/>
    </inkml:brush>
  </inkml:definitions>
  <inkml:trace contextRef="#ctx0" brushRef="#br0">1 266 24575,'7'0'0,"8"-6"0,9-10 0,6-1 0,5-4 0,3 1 0,1-3 0,1-3 0,0 2 0,-6-1 0,-3 3 0,6 6 0,-2-1 0,5 2 0,2 4 0,-5 4-8191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17:54.534"/>
    </inkml:context>
    <inkml:brush xml:id="br0">
      <inkml:brushProperty name="width" value="0.1" units="cm"/>
      <inkml:brushProperty name="height" value="0.1" units="cm"/>
    </inkml:brush>
  </inkml:definitions>
  <inkml:trace contextRef="#ctx0" brushRef="#br0">0 0 24575,'0'7'0,"0"8"0,7 2 0,2 4 0,6 6 0,6 4 0,1 4 0,-4 2 0,1 2 0,-2 0 0,-4 1 0,-4-1 0,2 0 0,0 0 0,-2-6-8191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17:57.028"/>
    </inkml:context>
    <inkml:brush xml:id="br0">
      <inkml:brushProperty name="width" value="0.1" units="cm"/>
      <inkml:brushProperty name="height" value="0.1" units="cm"/>
    </inkml:brush>
  </inkml:definitions>
  <inkml:trace contextRef="#ctx0" brushRef="#br0">0 1 24575,'2'15'0,"0"0"0,1 0 0,1 0 0,1 0 0,0 0 0,0-1 0,2 0 0,0 0 0,12 18 0,11 26 0,2 14 0,43 83 0,-55-118-227,-2 1-1,-2 1 1,-1 0-1,-2 1 1,11 56-1,-19-68-6598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17:58.226"/>
    </inkml:context>
    <inkml:brush xml:id="br0">
      <inkml:brushProperty name="width" value="0.1" units="cm"/>
      <inkml:brushProperty name="height" value="0.1" units="cm"/>
    </inkml:brush>
  </inkml:definitions>
  <inkml:trace contextRef="#ctx0" brushRef="#br0">0 720 24575,'1'-14'0,"0"1"0,1-1 0,1 0 0,0 0 0,1 1 0,0 0 0,1 0 0,0 0 0,1 0 0,10-15 0,12-14 0,51-60 0,-9 13 0,106-162 0,-170 243-170,1 1-1,-1 0 0,2 0 1,-1 0-1,0 1 0,1 0 1,10-5-1,8-3-6655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08:19.641"/>
    </inkml:context>
    <inkml:brush xml:id="br0">
      <inkml:brushProperty name="width" value="0.1" units="cm"/>
      <inkml:brushProperty name="height" value="0.1" units="cm"/>
    </inkml:brush>
  </inkml:definitions>
  <inkml:trace contextRef="#ctx0" brushRef="#br0">1003 1 24575,'0'19'0,"1"0"0,-1-1 0,-1 1 0,0-1 0,-2 1 0,0-1 0,-1 0 0,-7 22 0,-21 39 0,-61 112 0,23-92 0,45-66 0,-26 45 0,34-51 0,-38 47 0,-4 4 0,16-19 0,32-47 0,0 2 0,1 0 0,1 0 0,0 1 0,-7 18 0,-4 10 0,-2-1 0,-2 0 0,-41 54 0,-12 19 0,56-80 0,-1 0 0,2 1 0,1 0 0,-20 55 0,7 11 0,-38 104 0,61-182-170,2 0-1,0 1 0,2 0 1,0 0-1,2 0 0,1 0 1,1 32-1,1-24-6655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18:00.790"/>
    </inkml:context>
    <inkml:brush xml:id="br0">
      <inkml:brushProperty name="width" value="0.1" units="cm"/>
      <inkml:brushProperty name="height" value="0.1" units="cm"/>
    </inkml:brush>
  </inkml:definitions>
  <inkml:trace contextRef="#ctx0" brushRef="#br0">626 1 24575,'-9'2'0,"0"0"0,0 0 0,0 1 0,1 1 0,-1-1 0,1 1 0,0 1 0,0 0 0,0 0 0,-7 7 0,-11 5 0,-248 137 0,258-144 0,1 1 0,0 1 0,-14 14 0,16-13 0,-1-2 0,0 1 0,-23 13 0,-13 2-1365,28-17-5461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18:02.560"/>
    </inkml:context>
    <inkml:brush xml:id="br0">
      <inkml:brushProperty name="width" value="0.1" units="cm"/>
      <inkml:brushProperty name="height" value="0.1" units="cm"/>
    </inkml:brush>
  </inkml:definitions>
  <inkml:trace contextRef="#ctx0" brushRef="#br0">1 0 24575,'6'0'0,"3"7"0,19 2 0,11 13 0,6 2 0,2 4 0,5 3 0,1-2 0,-8-1 0,-6-5 0,-3 0 0,-1-3 0,-6 1 0,-2-3 0,-5 2 0,0-2 0,-4 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18:13.626"/>
    </inkml:context>
    <inkml:brush xml:id="br0">
      <inkml:brushProperty name="width" value="0.1" units="cm"/>
      <inkml:brushProperty name="height" value="0.1" units="cm"/>
    </inkml:brush>
  </inkml:definitions>
  <inkml:trace contextRef="#ctx0" brushRef="#br0">374 136 24575,'-14'1'0,"-1"0"0,1 1 0,-22 5 0,21-4 0,14-2 0,0-1 0,-1 1 0,1-1 0,0 0 0,0 1 0,0-1 0,-1 0 0,1 0 0,0 0 0,0 0 0,0 0 0,-1 0 0,1 0 0,0 0 0,0-1 0,-1 1 0,1 0 0,0-1 0,0 1 0,0-1 0,0 1 0,0-1 0,-2-1 0,3 1 0,-1 0 0,1 0 0,0 0 0,0 0 0,0-1 0,-1 1 0,1 0 0,0 0 0,0 0 0,1 0 0,-1 0 0,0 0 0,0 0 0,1 0 0,-1 0 0,0 0 0,1 0 0,-1 0 0,1 0 0,0-2 0,4-5 0,0 0 0,1 1 0,-1-1 0,14-12 0,-9 11 0,-1 1 0,1 0 0,1 1 0,-1 0 0,1 1 0,13-6 0,-22 11 0,0 0 0,0 0 0,0 0 0,0 0 0,0 1 0,0-1 0,1 1 0,-1 0 0,0 0 0,0-1 0,0 1 0,0 0 0,0 1 0,1-1 0,-1 0 0,0 1 0,0-1 0,0 1 0,0 0 0,0-1 0,0 1 0,0 0 0,0 0 0,-1 1 0,1-1 0,0 0 0,0 0 0,-1 1 0,1-1 0,-1 1 0,1 0 0,-1-1 0,0 1 0,0 0 0,0 0 0,0 0 0,0 0 0,0 0 0,0 0 0,0 0 0,-1 0 0,1 0 0,-1 4 0,2 1 0,0 1 0,-1-1 0,0 0 0,0 0 0,-1 1 0,0-1 0,0 0 0,-1 1 0,0-1 0,0 0 0,-4 11 0,4-14 0,-1 0 0,0 0 0,0-1 0,0 1 0,0-1 0,-1 1 0,1-1 0,-1 0 0,0 0 0,0 0 0,0 0 0,0-1 0,-1 1 0,1-1 0,-1 0 0,1 0 0,-1 0 0,0 0 0,0-1 0,0 0 0,-7 2 0,-4 0 0,0-1 0,1-1 0,-1 0 0,0-1 0,0 0 0,0-1 0,1-1 0,-23-6 0,32 7 0,0-1 0,0 1 0,0-1 0,0-1 0,0 1 0,1-1 0,-1 0 0,1 0 0,0 0 0,-1 0 0,-5-8 0,8 8 0,0 0 0,0 0 0,0 0 0,1 0 0,-1 0 0,1 0 0,0-1 0,0 1 0,0 0 0,1-1 0,-1 1 0,1-1 0,-1 1 0,1-1 0,0 1 0,1-1 0,-1 0 0,1 1 0,0-6 0,2 3 0,-1 1 0,0-1 0,1 0 0,0 1 0,1-1 0,-1 1 0,1 0 0,0 0 0,0 1 0,8-7 0,-9 7 0,1 1 0,-1 0 0,1 0 0,0 0 0,0 0 0,1 1 0,-1-1 0,0 1 0,1 0 0,-1 0 0,1 1 0,0 0 0,9-2 0,-13 3 0,1 1 0,0-1 0,0 1 0,0 0 0,-1-1 0,1 1 0,0 0 0,-1 0 0,1 0 0,-1 0 0,1 0 0,-1 1 0,0-1 0,1 0 0,-1 1 0,0-1 0,0 1 0,0-1 0,0 1 0,0-1 0,0 1 0,-1 0 0,1 0 0,0-1 0,-1 1 0,1 0 0,-1 0 0,1 3 0,6 59 0,-7-57 0,1 9 0,1 8 0,-1 0 0,-2-1 0,-3 30 0,3-48 0,0 0 0,0 1 0,0-1 0,0 0 0,-1 0 0,0 0 0,0-1 0,0 1 0,-1 0 0,0-1 0,0 0 0,0 1 0,0-1 0,0 0 0,-1-1 0,0 1 0,0 0 0,0-1 0,0 0 0,-8 4 0,10-6 0,0 0 0,0 0 0,0 0 0,0 0 0,0-1 0,0 1 0,0-1 0,0 1 0,0-1 0,-1 0 0,1 0 0,0 0 0,0 0 0,0 0 0,0-1 0,0 1 0,0 0 0,0-1 0,0 0 0,0 0 0,0 1 0,0-1 0,-4-2 0,3 0 0,0 0 0,1 0 0,-1 0 0,0 0 0,1-1 0,-1 1 0,1-1 0,0 0 0,0 1 0,1-1 0,-3-6 0,0-4 0,1 0 0,0 0 0,1-1 0,0 1 0,1-1 0,1-15 0,1 24 0,-1 0 0,1 0 0,0 0 0,1 0 0,-1 0 0,1 1 0,0-1 0,1 0 0,-1 1 0,1 0 0,0 0 0,1 0 0,-1 0 0,1 0 0,0 0 0,0 1 0,0 0 0,1 0 0,0 0 0,0 0 0,0 1 0,0 0 0,0 0 0,0 0 0,1 1 0,-1-1 0,1 1 0,0 1 0,0-1 0,0 1 0,0 0 0,0 0 0,0 1 0,0 0 0,0 0 0,0 0 0,0 1 0,0 0 0,0 0 0,0 0 0,-1 1 0,8 3 0,-5-2 0,-1 0 0,0 1 0,0 0 0,-1 1 0,1-1 0,-1 1 0,0 1 0,0-1 0,0 1 0,-1 0 0,0 0 0,0 1 0,-1-1 0,0 1 0,0 0 0,0 0 0,3 12 0,-5-15 0,-1-1 0,0 0 0,0 1 0,0-1 0,0 1 0,-1-1 0,1 1 0,-1-1 0,0 1 0,0-1 0,0 1 0,0-1 0,-1 1 0,0-1 0,1 1 0,-1-1 0,-1 0 0,1 1 0,0-1 0,-1 0 0,1 0 0,-1 0 0,0 0 0,0 0 0,0 0 0,-1-1 0,1 1 0,-1-1 0,1 1 0,-1-1 0,0 0 0,0 0 0,0 0 0,0 0 0,0-1 0,0 1 0,-1-1 0,1 0 0,0 0 0,-7 1 0,6-1 0,-1 0 0,1 0 0,-1-1 0,1 0 0,-1 0 0,1 0 0,-1 0 0,1-1 0,-1 1 0,1-1 0,0 0 0,-1-1 0,1 1 0,0-1 0,0 0 0,0 0 0,0 0 0,-4-3 0,6 3 0,0 1 0,0-1 0,1 0 0,-1 0 0,0 0 0,1 0 0,0 0 0,-1 0 0,1 0 0,0 0 0,0-1 0,0 1 0,0 0 0,1-1 0,-1 1 0,1 0 0,-1-1 0,1 1 0,0-1 0,0 1 0,0-1 0,0 1 0,0-1 0,1 1 0,-1-1 0,1 1 0,0 0 0,-1-1 0,1 1 0,0 0 0,0 0 0,1-1 0,-1 1 0,2-2 0,0 0 0,-1 0 0,1 0 0,0 1 0,1-1 0,-1 1 0,1 0 0,-1 0 0,1 0 0,0 1 0,0-1 0,0 1 0,0 0 0,0 0 0,1 0 0,-1 1 0,1-1 0,-1 1 0,1 0 0,-1 1 0,1-1 0,0 1 0,5 0 0,-7 0 0,0 0 0,1 0 0,-1 1 0,0 0 0,1-1 0,-1 1 0,0 0 0,0 1 0,0-1 0,0 0 0,0 1 0,0 0 0,-1 0 0,1-1 0,0 2 0,-1-1 0,1 0 0,-1 0 0,0 1 0,0-1 0,0 1 0,0 0 0,0 0 0,-1 0 0,1 0 0,-1 0 0,0 0 0,0 0 0,0 0 0,0 0 0,0 5 0,0-6 0,-1 1 0,0 0 0,1 0 0,-1-1 0,-1 1 0,1 0 0,0-1 0,-1 1 0,1 0 0,-1-1 0,0 1 0,0 0 0,0-1 0,0 1 0,0-1 0,0 0 0,-1 1 0,1-1 0,-1 0 0,0 0 0,-3 4 0,1-3 0,-1 0 0,1 0 0,-1 0 0,0-1 0,0 1 0,0-1 0,0-1 0,0 1 0,0 0 0,-10 0 0,6 0 0,0-1 0,0-1 0,0 1 0,0-1 0,-1-1 0,1 0 0,0 0 0,0-1 0,0 0 0,0 0 0,1-1 0,-1-1 0,-9-4 0,15 6 0,-1 0 0,1-1 0,0 1 0,0-1 0,0 1 0,0-1 0,1 0 0,-1-1 0,1 1 0,0 0 0,-1-1 0,2 1 0,-1-1 0,0 1 0,1-1 0,-1 0 0,1 0 0,0 0 0,1 0 0,-1 1 0,1-1 0,-1 0 0,1 0 0,1-6 0,0 4 0,0 0 0,1 1 0,0-1 0,0 1 0,0-1 0,1 1 0,0-1 0,0 1 0,0 0 0,0 1 0,1-1 0,0 0 0,0 1 0,9-7 0,-9 7 0,0 1 0,1-1 0,0 1 0,-1 0 0,1 1 0,1-1 0,-1 1 0,0 0 0,0 0 0,1 1 0,-1-1 0,1 1 0,0 0 0,-1 1 0,9 0 0,-10 0 0,0 1 0,-1 0 0,1 0 0,0 0 0,-1 0 0,1 1 0,0-1 0,-1 1 0,1 0 0,-1 0 0,0 0 0,0 1 0,0-1 0,0 1 0,0 0 0,-1-1 0,1 1 0,-1 0 0,1 1 0,-1-1 0,0 0 0,-1 1 0,1-1 0,2 8 0,-1-5 0,-1 1 0,0-1 0,0 1 0,0 0 0,-1 0 0,0-1 0,0 1 0,0 0 0,-1 0 0,0 0 0,-1 0 0,0 0 0,0 0 0,0 0 0,-1-1 0,0 1 0,0-1 0,-1 1 0,1-1 0,-1 0 0,-1 1 0,1-2 0,-1 1 0,0 0 0,-1-1 0,1 0 0,-1 0 0,0 0 0,0 0 0,-1-1 0,1 0 0,-1 0 0,0 0 0,0-1 0,-7 3 0,-13 7 0,-2-1 0,-53 16 0,71-25 0,1-1 0,-1 0 0,1 0 0,-1-1 0,0-1 0,0 0 0,0 0 0,1-1 0,-1 0 0,0 0 0,0-1 0,-16-6 0,24 7 0,0 1 0,-1-1 0,1 0 0,0 0 0,0-1 0,0 1 0,0 0 0,-1-1 0,2 1 0,-1-1 0,0 0 0,0 1 0,1-1 0,-1 0 0,1 0 0,-1 0 0,1 0 0,0 0 0,0-1 0,0 1 0,0 0 0,-1-4 0,2 3 0,0 0 0,0 1 0,0-1 0,1 0 0,-1 0 0,1 0 0,0 1 0,0-1 0,0 0 0,0 0 0,0 1 0,1-1 0,-1 1 0,1-1 0,0 1 0,2-3 0,3-3 0,1 0 0,0 0 0,1 1 0,0 0 0,0 0 0,0 1 0,1 1 0,0-1 0,10-3 0,-10 6 0,0-1 0,0 1 0,0 1 0,0 0 0,0 1 0,1 0 0,-1 0 0,18 2 0,-25-1 0,1 1 0,-1 0 0,1 0 0,-1 0 0,1 0 0,-1 0 0,0 1 0,0-1 0,0 1 0,0 0 0,0 0 0,0 0 0,0 1 0,0-1 0,-1 1 0,1-1 0,-1 1 0,0 0 0,0 0 0,0 0 0,0 0 0,0 0 0,-1 0 0,1 1 0,-1-1 0,0 0 0,0 1 0,1 3 0,0 8 0,0-1 0,0 1 0,-2-1 0,-1 27 0,1-38 0,1-7 0,15-33 0,-11 30 0,0 1 0,1-1 0,0 1 0,0 1 0,1-1 0,-1 1 0,1 0 0,8-4 0,-15 9 0,0-1 0,1 1 0,-1 0 0,0 0 0,0-1 0,1 1 0,-1 0 0,1 0 0,-1 0 0,0-1 0,1 1 0,-1 0 0,0 0 0,1 0 0,-1 0 0,0 0 0,1 0 0,-1 0 0,1 0 0,-1 0 0,0 0 0,1 0 0,-1 0 0,1 0 0,-1 0 0,0 0 0,1 1 0,-1-1 0,0 0 0,1 0 0,-1 0 0,0 0 0,1 1 0,-1-1 0,0 0 0,1 0 0,-1 1 0,0-1 0,0 0 0,1 1 0,-1-1 0,0 0 0,0 1 0,0-1 0,1 0 0,-1 1 0,0-1 0,0 0 0,0 1 0,0-1 0,0 1 0,0-1 0,0 0 0,0 1 0,0 0 0,-9 21 0,5-18 0,-1-1 0,1 1 0,-1-1 0,1 0 0,-1 0 0,0 0 0,-7 2 0,10-4 0,0 0 0,0 0 0,0 0 0,0 0 0,0-1 0,-1 1 0,1-1 0,0 1 0,0-1 0,-1 0 0,1 0 0,0 0 0,0 0 0,-1 0 0,1-1 0,0 1 0,0-1 0,-1 0 0,1 1 0,-2-2 0,3 1 0,1 0 0,0 1 0,-1-1 0,1 0 0,0 1 0,0-1 0,0 0 0,0 0 0,0 1 0,0-1 0,0 0 0,0 1 0,0-1 0,0 0 0,0 0 0,0 1 0,0-1 0,0 0 0,1 0 0,-1 1 0,0-1 0,1 0 0,-1 1 0,0-1 0,1 1 0,-1-1 0,1 0 0,-1 1 0,1-1 0,-1 1 0,1-1 0,0 1 0,-1 0 0,1-1 0,-1 1 0,2-1 0,24-19 0,-5 6 0,1 0 0,1 2 0,0 1 0,35-13 0,-51 21 0,1 1 0,0-1 0,0 2 0,0-1 0,0 1 0,0 0 0,0 1 0,0 0 0,0 0 0,0 1 0,0 0 0,0 0 0,0 1 0,0 0 0,0 0 0,0 1 0,-1 0 0,9 5 0,-14-7 0,0 0 0,0 1 0,1-1 0,-1 1 0,0-1 0,0 1 0,-1 0 0,1 0 0,0 0 0,-1 0 0,1 0 0,-1 0 0,0 1 0,1-1 0,-1 0 0,0 1 0,0 2 0,0-3 0,-1 0 0,0 0 0,0 0 0,0 0 0,-1 0 0,1 0 0,0-1 0,-1 1 0,1 0 0,-1 0 0,0 0 0,0 0 0,1-1 0,-1 1 0,0 0 0,0-1 0,-3 4 0,-1 0 0,0-1 0,0 1 0,0-1 0,-1 0 0,1 0 0,-1 0 0,0-1 0,0 0 0,-1 0 0,1-1 0,-11 3 0,-6 1 0,-1-2 0,1-1 0,-1-1 0,0-1 0,0 0 0,0-2 0,0-1 0,-45-10 0,67 11 0,-1 0 0,1 0 0,0 0 0,-1-1 0,1 1 0,0 0 0,0-1 0,0 0 0,0 0 0,0 1 0,0-1 0,0 0 0,1 0 0,-1-1 0,1 1 0,-1 0 0,1 0 0,0-1 0,0 1 0,0-1 0,0 1 0,1-1 0,-2-3 0,2 4 0,0 1 0,0-1 0,0 1 0,0-1 0,0 1 0,1-1 0,-1 1 0,0-1 0,1 1 0,-1-1 0,1 1 0,0-1 0,-1 1 0,1 0 0,0-1 0,0 1 0,0 0 0,0-1 0,0 1 0,0 0 0,0 0 0,0 0 0,0 0 0,1 0 0,-1 0 0,0 1 0,1-1 0,-1 0 0,0 1 0,1-1 0,-1 1 0,1-1 0,-1 1 0,1-1 0,-1 1 0,1 0 0,0 0 0,-1 0 0,3 0 0,-2 0 0,-1 0 0,0 0 0,1 0 0,-1 1 0,0-1 0,1 0 0,-1 1 0,0-1 0,0 1 0,1-1 0,-1 1 0,0-1 0,0 1 0,0 0 0,0 0 0,0 0 0,1-1 0,-2 1 0,1 0 0,1 2 0,2-1 0,-3-15 0,0 7-23,0-1 1,0 1-1,1 0 0,0 0 0,1 0 1,-1 0-1,1 0 0,0 0 0,0 1 1,1-1-1,0 1 0,0 0 0,0 0 1,0 0-1,1 1 0,0 0 0,10-8 1,2-3-934,8-9-5870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10:17.070"/>
    </inkml:context>
    <inkml:brush xml:id="br0">
      <inkml:brushProperty name="width" value="0.1" units="cm"/>
      <inkml:brushProperty name="height" value="0.1"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07:57.940"/>
    </inkml:context>
    <inkml:brush xml:id="br0">
      <inkml:brushProperty name="width" value="0.1" units="cm"/>
      <inkml:brushProperty name="height" value="0.1" units="cm"/>
    </inkml:brush>
  </inkml:definitions>
  <inkml:trace contextRef="#ctx0" brushRef="#br0">1 116 24575,'1891'0'0,"-1849"-2"0,-1-2 0,41-9 0,54-5 0,-68 16 0,-31 2 0,0-2 0,57-11 0,-28 3 0,2 2 0,-1 3 0,105 7 0,73-5 0,-109-15 0,-75 9 0,61-2 0,399 12-1365,-486-1-5461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08:00.258"/>
    </inkml:context>
    <inkml:brush xml:id="br0">
      <inkml:brushProperty name="width" value="0.1" units="cm"/>
      <inkml:brushProperty name="height" value="0.1" units="cm"/>
    </inkml:brush>
  </inkml:definitions>
  <inkml:trace contextRef="#ctx0" brushRef="#br0">263 0 24575,'0'8'0,"0"0"0,-1 0 0,0-1 0,0 1 0,-1 0 0,0-1 0,0 1 0,-1-1 0,0 1 0,0-1 0,-1 0 0,0 0 0,0-1 0,0 1 0,-8 7 0,-4 10 0,1 0 0,1 2 0,-17 42 0,23-46 0,-2 0 0,-1 0 0,0-1 0,-2-1 0,0 0 0,-17 19 0,25-34 0,1 0 0,-1 1 0,1-1 0,0 1 0,1 0 0,-1 1 0,1-1 0,0 1 0,1-1 0,-1 1 0,-1 9 0,4-12 0,-1-1 0,1 0 0,0 0 0,0 0 0,0 0 0,1 0 0,-1 0 0,1 0 0,0 0 0,0 0 0,0 0 0,0 0 0,0-1 0,0 1 0,1 0 0,-1-1 0,1 1 0,0-1 0,0 1 0,0-1 0,0 0 0,0 0 0,0 0 0,1 0 0,-1 0 0,1 0 0,0-1 0,3 3 0,196 83 0,-150-69 0,-1 3 0,-2 2 0,72 45 0,-26 0-1365,-75-48-5461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08:03.144"/>
    </inkml:context>
    <inkml:brush xml:id="br0">
      <inkml:brushProperty name="width" value="0.1" units="cm"/>
      <inkml:brushProperty name="height" value="0.1" units="cm"/>
    </inkml:brush>
  </inkml:definitions>
  <inkml:trace contextRef="#ctx0" brushRef="#br0">11 52 24575,'0'486'0,"2"-603"0,-5-140 0,-2 223 0,3 26 0,1 1 0,0-1 0,0 0 0,1 0 0,0 0 0,2-10 0,-2 15 0,1 1 0,0-1 0,0 0 0,0 1 0,0 0 0,1-1 0,-1 1 0,1 0 0,-1-1 0,1 1 0,0 0 0,0 0 0,0 0 0,0 0 0,0 1 0,0-1 0,0 1 0,1-1 0,-1 1 0,1 0 0,-1 0 0,5-2 0,6-1 0,1 0 0,-1 1 0,1 1 0,-1 0 0,1 0 0,0 2 0,-1 0 0,21 2 0,12 4 0,53 15 0,12 1 0,2 3-1365,-82-19-5461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08:08.256"/>
    </inkml:context>
    <inkml:brush xml:id="br0">
      <inkml:brushProperty name="width" value="0.1" units="cm"/>
      <inkml:brushProperty name="height" value="0.1" units="cm"/>
    </inkml:brush>
  </inkml:definitions>
  <inkml:trace contextRef="#ctx0" brushRef="#br0">6161 1727 24575,'-580'0'0,"534"-4"0,1-1 0,-1-3 0,1-1 0,1-3 0,-54-20 0,-104-25 0,-246-31 0,217 46 0,157 29 0,41 8 0,1-1 0,1-1 0,-1-2 0,1-1 0,-45-22 0,27 10 0,-1 2 0,-91-23 0,57 18 0,-193-79 0,133 32 0,-59-24 0,37 25 0,-31-12 0,95 51 0,59 20 0,-58-25 0,65 23 0,-2 2 0,1 1 0,-66-9 0,-27-7 0,-109-26 0,-32-10 0,-33-30 0,-21-8 0,236 73 0,-142-66 0,190 77 0,0 1 0,-58-14 0,57 18 0,0-1 0,-51-25 0,45 14 0,-1 3 0,-78-25 0,29 16-1365,71 23-5461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14:08:09.894"/>
    </inkml:context>
    <inkml:brush xml:id="br0">
      <inkml:brushProperty name="width" value="0.1" units="cm"/>
      <inkml:brushProperty name="height" value="0.1" units="cm"/>
    </inkml:brush>
  </inkml:definitions>
  <inkml:trace contextRef="#ctx0" brushRef="#br0">1 1 24575,'2'14'0,"1"1"0,0 0 0,1-1 0,1 0 0,0 0 0,1 0 0,13 20 0,-4-2 0,-2-9 0,1-1 0,0 0 0,26 29 0,8 13 0,29 31 83,-53-69-566,-2 1 1,27 43-1,-37-49-6343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1A01F-73EF-4E09-97A3-88174CAEA864}" type="datetimeFigureOut">
              <a:rPr lang="en-US" smtClean="0"/>
              <a:t>7/1/2021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A5FFD-20C6-4961-8DCB-B59F0C71D455}" type="slidenum">
              <a:rPr lang="en-US" smtClean="0"/>
              <a:t>‹#›</a:t>
            </a:fld>
            <a:endParaRPr lang="en-US"/>
          </a:p>
        </p:txBody>
      </p:sp>
    </p:spTree>
    <p:extLst>
      <p:ext uri="{BB962C8B-B14F-4D97-AF65-F5344CB8AC3E}">
        <p14:creationId xmlns:p14="http://schemas.microsoft.com/office/powerpoint/2010/main" val="3818585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BA5FFD-20C6-4961-8DCB-B59F0C71D455}" type="slidenum">
              <a:rPr lang="en-US" smtClean="0"/>
              <a:t>3</a:t>
            </a:fld>
            <a:endParaRPr lang="en-US"/>
          </a:p>
        </p:txBody>
      </p:sp>
    </p:spTree>
    <p:extLst>
      <p:ext uri="{BB962C8B-B14F-4D97-AF65-F5344CB8AC3E}">
        <p14:creationId xmlns:p14="http://schemas.microsoft.com/office/powerpoint/2010/main" val="3007283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BA5FFD-20C6-4961-8DCB-B59F0C71D455}" type="slidenum">
              <a:rPr lang="en-US" smtClean="0"/>
              <a:t>13</a:t>
            </a:fld>
            <a:endParaRPr lang="en-US"/>
          </a:p>
        </p:txBody>
      </p:sp>
    </p:spTree>
    <p:extLst>
      <p:ext uri="{BB962C8B-B14F-4D97-AF65-F5344CB8AC3E}">
        <p14:creationId xmlns:p14="http://schemas.microsoft.com/office/powerpoint/2010/main" val="3038340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BA5FFD-20C6-4961-8DCB-B59F0C71D455}" type="slidenum">
              <a:rPr lang="en-US" smtClean="0"/>
              <a:t>14</a:t>
            </a:fld>
            <a:endParaRPr lang="en-US"/>
          </a:p>
        </p:txBody>
      </p:sp>
    </p:spTree>
    <p:extLst>
      <p:ext uri="{BB962C8B-B14F-4D97-AF65-F5344CB8AC3E}">
        <p14:creationId xmlns:p14="http://schemas.microsoft.com/office/powerpoint/2010/main" val="3038340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BA5FFD-20C6-4961-8DCB-B59F0C71D455}" type="slidenum">
              <a:rPr lang="en-US" smtClean="0"/>
              <a:t>15</a:t>
            </a:fld>
            <a:endParaRPr lang="en-US"/>
          </a:p>
        </p:txBody>
      </p:sp>
    </p:spTree>
    <p:extLst>
      <p:ext uri="{BB962C8B-B14F-4D97-AF65-F5344CB8AC3E}">
        <p14:creationId xmlns:p14="http://schemas.microsoft.com/office/powerpoint/2010/main" val="3038340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BA5FFD-20C6-4961-8DCB-B59F0C71D455}" type="slidenum">
              <a:rPr lang="en-US" smtClean="0"/>
              <a:t>4</a:t>
            </a:fld>
            <a:endParaRPr lang="en-US"/>
          </a:p>
        </p:txBody>
      </p:sp>
    </p:spTree>
    <p:extLst>
      <p:ext uri="{BB962C8B-B14F-4D97-AF65-F5344CB8AC3E}">
        <p14:creationId xmlns:p14="http://schemas.microsoft.com/office/powerpoint/2010/main" val="3007283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BA5FFD-20C6-4961-8DCB-B59F0C71D455}" type="slidenum">
              <a:rPr lang="en-US" smtClean="0"/>
              <a:t>5</a:t>
            </a:fld>
            <a:endParaRPr lang="en-US"/>
          </a:p>
        </p:txBody>
      </p:sp>
    </p:spTree>
    <p:extLst>
      <p:ext uri="{BB962C8B-B14F-4D97-AF65-F5344CB8AC3E}">
        <p14:creationId xmlns:p14="http://schemas.microsoft.com/office/powerpoint/2010/main" val="3007283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BA5FFD-20C6-4961-8DCB-B59F0C71D455}" type="slidenum">
              <a:rPr lang="en-US" smtClean="0"/>
              <a:t>6</a:t>
            </a:fld>
            <a:endParaRPr lang="en-US"/>
          </a:p>
        </p:txBody>
      </p:sp>
    </p:spTree>
    <p:extLst>
      <p:ext uri="{BB962C8B-B14F-4D97-AF65-F5344CB8AC3E}">
        <p14:creationId xmlns:p14="http://schemas.microsoft.com/office/powerpoint/2010/main" val="3007283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BA5FFD-20C6-4961-8DCB-B59F0C71D455}" type="slidenum">
              <a:rPr lang="en-US" smtClean="0"/>
              <a:t>8</a:t>
            </a:fld>
            <a:endParaRPr lang="en-US"/>
          </a:p>
        </p:txBody>
      </p:sp>
    </p:spTree>
    <p:extLst>
      <p:ext uri="{BB962C8B-B14F-4D97-AF65-F5344CB8AC3E}">
        <p14:creationId xmlns:p14="http://schemas.microsoft.com/office/powerpoint/2010/main" val="3038340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BA5FFD-20C6-4961-8DCB-B59F0C71D455}" type="slidenum">
              <a:rPr lang="en-US" smtClean="0"/>
              <a:t>9</a:t>
            </a:fld>
            <a:endParaRPr lang="en-US"/>
          </a:p>
        </p:txBody>
      </p:sp>
    </p:spTree>
    <p:extLst>
      <p:ext uri="{BB962C8B-B14F-4D97-AF65-F5344CB8AC3E}">
        <p14:creationId xmlns:p14="http://schemas.microsoft.com/office/powerpoint/2010/main" val="3038340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BA5FFD-20C6-4961-8DCB-B59F0C71D455}" type="slidenum">
              <a:rPr lang="en-US" smtClean="0"/>
              <a:t>10</a:t>
            </a:fld>
            <a:endParaRPr lang="en-US"/>
          </a:p>
        </p:txBody>
      </p:sp>
    </p:spTree>
    <p:extLst>
      <p:ext uri="{BB962C8B-B14F-4D97-AF65-F5344CB8AC3E}">
        <p14:creationId xmlns:p14="http://schemas.microsoft.com/office/powerpoint/2010/main" val="3038340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BA5FFD-20C6-4961-8DCB-B59F0C71D455}" type="slidenum">
              <a:rPr lang="en-US" smtClean="0"/>
              <a:t>11</a:t>
            </a:fld>
            <a:endParaRPr lang="en-US"/>
          </a:p>
        </p:txBody>
      </p:sp>
    </p:spTree>
    <p:extLst>
      <p:ext uri="{BB962C8B-B14F-4D97-AF65-F5344CB8AC3E}">
        <p14:creationId xmlns:p14="http://schemas.microsoft.com/office/powerpoint/2010/main" val="3038340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BA5FFD-20C6-4961-8DCB-B59F0C71D455}" type="slidenum">
              <a:rPr lang="en-US" smtClean="0"/>
              <a:t>12</a:t>
            </a:fld>
            <a:endParaRPr lang="en-US"/>
          </a:p>
        </p:txBody>
      </p:sp>
    </p:spTree>
    <p:extLst>
      <p:ext uri="{BB962C8B-B14F-4D97-AF65-F5344CB8AC3E}">
        <p14:creationId xmlns:p14="http://schemas.microsoft.com/office/powerpoint/2010/main" val="3038340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555F-4D52-457A-99A0-3CB3A82F6A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13FA5F-552B-47ED-9BAC-B79D0D3F80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47714A-10B2-4990-B76D-38BD59B1B1C6}"/>
              </a:ext>
            </a:extLst>
          </p:cNvPr>
          <p:cNvSpPr>
            <a:spLocks noGrp="1"/>
          </p:cNvSpPr>
          <p:nvPr>
            <p:ph type="dt" sz="half" idx="10"/>
          </p:nvPr>
        </p:nvSpPr>
        <p:spPr/>
        <p:txBody>
          <a:bodyPr/>
          <a:lstStyle/>
          <a:p>
            <a:fld id="{298EF9B3-1BDA-46DA-BF01-ECAA95FCB231}" type="datetimeFigureOut">
              <a:rPr lang="en-US" smtClean="0"/>
              <a:t>7/1/2021</a:t>
            </a:fld>
            <a:endParaRPr lang="en-US"/>
          </a:p>
        </p:txBody>
      </p:sp>
      <p:sp>
        <p:nvSpPr>
          <p:cNvPr id="5" name="Footer Placeholder 4">
            <a:extLst>
              <a:ext uri="{FF2B5EF4-FFF2-40B4-BE49-F238E27FC236}">
                <a16:creationId xmlns:a16="http://schemas.microsoft.com/office/drawing/2014/main" id="{9F6140F4-02FC-4221-9B40-BB023666F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81E60-A904-4298-8089-D9E78280C22D}"/>
              </a:ext>
            </a:extLst>
          </p:cNvPr>
          <p:cNvSpPr>
            <a:spLocks noGrp="1"/>
          </p:cNvSpPr>
          <p:nvPr>
            <p:ph type="sldNum" sz="quarter" idx="12"/>
          </p:nvPr>
        </p:nvSpPr>
        <p:spPr/>
        <p:txBody>
          <a:bodyPr/>
          <a:lstStyle/>
          <a:p>
            <a:fld id="{06B73FA6-CA27-4C4C-8AB9-0F91BB41A280}" type="slidenum">
              <a:rPr lang="en-US" smtClean="0"/>
              <a:t>‹#›</a:t>
            </a:fld>
            <a:endParaRPr lang="en-US"/>
          </a:p>
        </p:txBody>
      </p:sp>
    </p:spTree>
    <p:extLst>
      <p:ext uri="{BB962C8B-B14F-4D97-AF65-F5344CB8AC3E}">
        <p14:creationId xmlns:p14="http://schemas.microsoft.com/office/powerpoint/2010/main" val="259876387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E615-5454-4B75-85BE-12F127E73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15F643-C2E5-428B-9690-D140CD20DF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A5EE8D-237E-4D4A-9D62-36777039EB4B}"/>
              </a:ext>
            </a:extLst>
          </p:cNvPr>
          <p:cNvSpPr>
            <a:spLocks noGrp="1"/>
          </p:cNvSpPr>
          <p:nvPr>
            <p:ph type="dt" sz="half" idx="10"/>
          </p:nvPr>
        </p:nvSpPr>
        <p:spPr/>
        <p:txBody>
          <a:bodyPr/>
          <a:lstStyle/>
          <a:p>
            <a:fld id="{298EF9B3-1BDA-46DA-BF01-ECAA95FCB231}" type="datetimeFigureOut">
              <a:rPr lang="en-US" smtClean="0"/>
              <a:t>7/1/2021</a:t>
            </a:fld>
            <a:endParaRPr lang="en-US"/>
          </a:p>
        </p:txBody>
      </p:sp>
      <p:sp>
        <p:nvSpPr>
          <p:cNvPr id="5" name="Footer Placeholder 4">
            <a:extLst>
              <a:ext uri="{FF2B5EF4-FFF2-40B4-BE49-F238E27FC236}">
                <a16:creationId xmlns:a16="http://schemas.microsoft.com/office/drawing/2014/main" id="{2164DA77-0BBB-419C-9BD3-43E1C0C877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DAC47-0B85-41AB-8489-CE390B763EE1}"/>
              </a:ext>
            </a:extLst>
          </p:cNvPr>
          <p:cNvSpPr>
            <a:spLocks noGrp="1"/>
          </p:cNvSpPr>
          <p:nvPr>
            <p:ph type="sldNum" sz="quarter" idx="12"/>
          </p:nvPr>
        </p:nvSpPr>
        <p:spPr/>
        <p:txBody>
          <a:bodyPr/>
          <a:lstStyle/>
          <a:p>
            <a:fld id="{06B73FA6-CA27-4C4C-8AB9-0F91BB41A280}" type="slidenum">
              <a:rPr lang="en-US" smtClean="0"/>
              <a:t>‹#›</a:t>
            </a:fld>
            <a:endParaRPr lang="en-US"/>
          </a:p>
        </p:txBody>
      </p:sp>
    </p:spTree>
    <p:extLst>
      <p:ext uri="{BB962C8B-B14F-4D97-AF65-F5344CB8AC3E}">
        <p14:creationId xmlns:p14="http://schemas.microsoft.com/office/powerpoint/2010/main" val="181776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4C5A43-7C10-4FF5-937A-26EA630FF0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809837-C13D-43B9-86EB-F750F06B82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A2400-0BAB-439A-BEB9-AEC6E9CD13E7}"/>
              </a:ext>
            </a:extLst>
          </p:cNvPr>
          <p:cNvSpPr>
            <a:spLocks noGrp="1"/>
          </p:cNvSpPr>
          <p:nvPr>
            <p:ph type="dt" sz="half" idx="10"/>
          </p:nvPr>
        </p:nvSpPr>
        <p:spPr/>
        <p:txBody>
          <a:bodyPr/>
          <a:lstStyle/>
          <a:p>
            <a:fld id="{298EF9B3-1BDA-46DA-BF01-ECAA95FCB231}" type="datetimeFigureOut">
              <a:rPr lang="en-US" smtClean="0"/>
              <a:t>7/1/2021</a:t>
            </a:fld>
            <a:endParaRPr lang="en-US"/>
          </a:p>
        </p:txBody>
      </p:sp>
      <p:sp>
        <p:nvSpPr>
          <p:cNvPr id="5" name="Footer Placeholder 4">
            <a:extLst>
              <a:ext uri="{FF2B5EF4-FFF2-40B4-BE49-F238E27FC236}">
                <a16:creationId xmlns:a16="http://schemas.microsoft.com/office/drawing/2014/main" id="{1A0E3BA0-240B-4C8F-801B-CBB3530B9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FCA59-54D6-493D-8F5D-25A3704EE1F2}"/>
              </a:ext>
            </a:extLst>
          </p:cNvPr>
          <p:cNvSpPr>
            <a:spLocks noGrp="1"/>
          </p:cNvSpPr>
          <p:nvPr>
            <p:ph type="sldNum" sz="quarter" idx="12"/>
          </p:nvPr>
        </p:nvSpPr>
        <p:spPr/>
        <p:txBody>
          <a:bodyPr/>
          <a:lstStyle/>
          <a:p>
            <a:fld id="{06B73FA6-CA27-4C4C-8AB9-0F91BB41A280}" type="slidenum">
              <a:rPr lang="en-US" smtClean="0"/>
              <a:t>‹#›</a:t>
            </a:fld>
            <a:endParaRPr lang="en-US"/>
          </a:p>
        </p:txBody>
      </p:sp>
    </p:spTree>
    <p:extLst>
      <p:ext uri="{BB962C8B-B14F-4D97-AF65-F5344CB8AC3E}">
        <p14:creationId xmlns:p14="http://schemas.microsoft.com/office/powerpoint/2010/main" val="48691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59D1-F5C3-4A7F-94ED-CD7A49398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B6EFE-A08A-4373-A8D0-17FEAC7FC8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E7845-A50B-4E94-8B26-7E720397E900}"/>
              </a:ext>
            </a:extLst>
          </p:cNvPr>
          <p:cNvSpPr>
            <a:spLocks noGrp="1"/>
          </p:cNvSpPr>
          <p:nvPr>
            <p:ph type="dt" sz="half" idx="10"/>
          </p:nvPr>
        </p:nvSpPr>
        <p:spPr/>
        <p:txBody>
          <a:bodyPr/>
          <a:lstStyle/>
          <a:p>
            <a:fld id="{298EF9B3-1BDA-46DA-BF01-ECAA95FCB231}" type="datetimeFigureOut">
              <a:rPr lang="en-US" smtClean="0"/>
              <a:t>7/1/2021</a:t>
            </a:fld>
            <a:endParaRPr lang="en-US"/>
          </a:p>
        </p:txBody>
      </p:sp>
      <p:sp>
        <p:nvSpPr>
          <p:cNvPr id="5" name="Footer Placeholder 4">
            <a:extLst>
              <a:ext uri="{FF2B5EF4-FFF2-40B4-BE49-F238E27FC236}">
                <a16:creationId xmlns:a16="http://schemas.microsoft.com/office/drawing/2014/main" id="{DE7B9A16-64AB-450B-95D0-9C2C3F8AD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0CCE2-A066-4C19-B845-BA208A50C058}"/>
              </a:ext>
            </a:extLst>
          </p:cNvPr>
          <p:cNvSpPr>
            <a:spLocks noGrp="1"/>
          </p:cNvSpPr>
          <p:nvPr>
            <p:ph type="sldNum" sz="quarter" idx="12"/>
          </p:nvPr>
        </p:nvSpPr>
        <p:spPr/>
        <p:txBody>
          <a:bodyPr/>
          <a:lstStyle/>
          <a:p>
            <a:fld id="{06B73FA6-CA27-4C4C-8AB9-0F91BB41A280}" type="slidenum">
              <a:rPr lang="en-US" smtClean="0"/>
              <a:t>‹#›</a:t>
            </a:fld>
            <a:endParaRPr lang="en-US"/>
          </a:p>
        </p:txBody>
      </p:sp>
    </p:spTree>
    <p:extLst>
      <p:ext uri="{BB962C8B-B14F-4D97-AF65-F5344CB8AC3E}">
        <p14:creationId xmlns:p14="http://schemas.microsoft.com/office/powerpoint/2010/main" val="2889764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BD74-850A-4CC8-90DF-EA807A33A8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952CE-05EC-46E8-A43A-DA14EBFA7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F1D5D7-B957-4146-8C80-EA03B6D3C8E6}"/>
              </a:ext>
            </a:extLst>
          </p:cNvPr>
          <p:cNvSpPr>
            <a:spLocks noGrp="1"/>
          </p:cNvSpPr>
          <p:nvPr>
            <p:ph type="dt" sz="half" idx="10"/>
          </p:nvPr>
        </p:nvSpPr>
        <p:spPr/>
        <p:txBody>
          <a:bodyPr/>
          <a:lstStyle/>
          <a:p>
            <a:fld id="{298EF9B3-1BDA-46DA-BF01-ECAA95FCB231}" type="datetimeFigureOut">
              <a:rPr lang="en-US" smtClean="0"/>
              <a:t>7/1/2021</a:t>
            </a:fld>
            <a:endParaRPr lang="en-US"/>
          </a:p>
        </p:txBody>
      </p:sp>
      <p:sp>
        <p:nvSpPr>
          <p:cNvPr id="5" name="Footer Placeholder 4">
            <a:extLst>
              <a:ext uri="{FF2B5EF4-FFF2-40B4-BE49-F238E27FC236}">
                <a16:creationId xmlns:a16="http://schemas.microsoft.com/office/drawing/2014/main" id="{DB67A8A5-9C5C-42E3-89C8-6464F8B91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F78B3-D5F1-4FBD-840A-5D12C422F7EF}"/>
              </a:ext>
            </a:extLst>
          </p:cNvPr>
          <p:cNvSpPr>
            <a:spLocks noGrp="1"/>
          </p:cNvSpPr>
          <p:nvPr>
            <p:ph type="sldNum" sz="quarter" idx="12"/>
          </p:nvPr>
        </p:nvSpPr>
        <p:spPr/>
        <p:txBody>
          <a:bodyPr/>
          <a:lstStyle/>
          <a:p>
            <a:fld id="{06B73FA6-CA27-4C4C-8AB9-0F91BB41A280}" type="slidenum">
              <a:rPr lang="en-US" smtClean="0"/>
              <a:t>‹#›</a:t>
            </a:fld>
            <a:endParaRPr lang="en-US"/>
          </a:p>
        </p:txBody>
      </p:sp>
    </p:spTree>
    <p:extLst>
      <p:ext uri="{BB962C8B-B14F-4D97-AF65-F5344CB8AC3E}">
        <p14:creationId xmlns:p14="http://schemas.microsoft.com/office/powerpoint/2010/main" val="298921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0E9C-D128-4E3D-91CA-2D7868A151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85731-E1B0-4F49-B804-2C501C799A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37C3E4-40C9-46CB-85B8-D9C6B5F759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C6354B-E8A8-4346-ADD7-5525D33355B3}"/>
              </a:ext>
            </a:extLst>
          </p:cNvPr>
          <p:cNvSpPr>
            <a:spLocks noGrp="1"/>
          </p:cNvSpPr>
          <p:nvPr>
            <p:ph type="dt" sz="half" idx="10"/>
          </p:nvPr>
        </p:nvSpPr>
        <p:spPr/>
        <p:txBody>
          <a:bodyPr/>
          <a:lstStyle/>
          <a:p>
            <a:fld id="{298EF9B3-1BDA-46DA-BF01-ECAA95FCB231}" type="datetimeFigureOut">
              <a:rPr lang="en-US" smtClean="0"/>
              <a:t>7/1/2021</a:t>
            </a:fld>
            <a:endParaRPr lang="en-US"/>
          </a:p>
        </p:txBody>
      </p:sp>
      <p:sp>
        <p:nvSpPr>
          <p:cNvPr id="6" name="Footer Placeholder 5">
            <a:extLst>
              <a:ext uri="{FF2B5EF4-FFF2-40B4-BE49-F238E27FC236}">
                <a16:creationId xmlns:a16="http://schemas.microsoft.com/office/drawing/2014/main" id="{C2F1DD62-EE37-48FF-BE51-B7EFB56DD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54363-764B-40E8-97AC-C831857A6AE4}"/>
              </a:ext>
            </a:extLst>
          </p:cNvPr>
          <p:cNvSpPr>
            <a:spLocks noGrp="1"/>
          </p:cNvSpPr>
          <p:nvPr>
            <p:ph type="sldNum" sz="quarter" idx="12"/>
          </p:nvPr>
        </p:nvSpPr>
        <p:spPr/>
        <p:txBody>
          <a:bodyPr/>
          <a:lstStyle/>
          <a:p>
            <a:fld id="{06B73FA6-CA27-4C4C-8AB9-0F91BB41A280}" type="slidenum">
              <a:rPr lang="en-US" smtClean="0"/>
              <a:t>‹#›</a:t>
            </a:fld>
            <a:endParaRPr lang="en-US"/>
          </a:p>
        </p:txBody>
      </p:sp>
    </p:spTree>
    <p:extLst>
      <p:ext uri="{BB962C8B-B14F-4D97-AF65-F5344CB8AC3E}">
        <p14:creationId xmlns:p14="http://schemas.microsoft.com/office/powerpoint/2010/main" val="215992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C5C5E-7611-4F61-9625-FDDD17E33B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1DE14F-1E54-4607-8E28-9267E4A04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A8B442-B9BD-4CAE-893D-24AED34739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7359C7-8DF3-4695-87FB-E4F0474EF6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E752D62-31DA-4947-8F3B-9FA21BC66D3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1275D1-9575-4347-9820-D6EFD3635346}"/>
              </a:ext>
            </a:extLst>
          </p:cNvPr>
          <p:cNvSpPr>
            <a:spLocks noGrp="1"/>
          </p:cNvSpPr>
          <p:nvPr>
            <p:ph type="dt" sz="half" idx="10"/>
          </p:nvPr>
        </p:nvSpPr>
        <p:spPr/>
        <p:txBody>
          <a:bodyPr/>
          <a:lstStyle/>
          <a:p>
            <a:fld id="{298EF9B3-1BDA-46DA-BF01-ECAA95FCB231}" type="datetimeFigureOut">
              <a:rPr lang="en-US" smtClean="0"/>
              <a:t>7/1/2021</a:t>
            </a:fld>
            <a:endParaRPr lang="en-US"/>
          </a:p>
        </p:txBody>
      </p:sp>
      <p:sp>
        <p:nvSpPr>
          <p:cNvPr id="8" name="Footer Placeholder 7">
            <a:extLst>
              <a:ext uri="{FF2B5EF4-FFF2-40B4-BE49-F238E27FC236}">
                <a16:creationId xmlns:a16="http://schemas.microsoft.com/office/drawing/2014/main" id="{F4D258EA-E05C-4AC4-B762-3ECA35BA5A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210238-4157-434F-8024-00422E0EDBE9}"/>
              </a:ext>
            </a:extLst>
          </p:cNvPr>
          <p:cNvSpPr>
            <a:spLocks noGrp="1"/>
          </p:cNvSpPr>
          <p:nvPr>
            <p:ph type="sldNum" sz="quarter" idx="12"/>
          </p:nvPr>
        </p:nvSpPr>
        <p:spPr/>
        <p:txBody>
          <a:bodyPr/>
          <a:lstStyle/>
          <a:p>
            <a:fld id="{06B73FA6-CA27-4C4C-8AB9-0F91BB41A280}" type="slidenum">
              <a:rPr lang="en-US" smtClean="0"/>
              <a:t>‹#›</a:t>
            </a:fld>
            <a:endParaRPr lang="en-US"/>
          </a:p>
        </p:txBody>
      </p:sp>
    </p:spTree>
    <p:extLst>
      <p:ext uri="{BB962C8B-B14F-4D97-AF65-F5344CB8AC3E}">
        <p14:creationId xmlns:p14="http://schemas.microsoft.com/office/powerpoint/2010/main" val="59164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73F80-1135-48E0-9D35-AB53A5A766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8809C1-22B8-42F5-9E48-3734D3E5E486}"/>
              </a:ext>
            </a:extLst>
          </p:cNvPr>
          <p:cNvSpPr>
            <a:spLocks noGrp="1"/>
          </p:cNvSpPr>
          <p:nvPr>
            <p:ph type="dt" sz="half" idx="10"/>
          </p:nvPr>
        </p:nvSpPr>
        <p:spPr/>
        <p:txBody>
          <a:bodyPr/>
          <a:lstStyle/>
          <a:p>
            <a:fld id="{298EF9B3-1BDA-46DA-BF01-ECAA95FCB231}" type="datetimeFigureOut">
              <a:rPr lang="en-US" smtClean="0"/>
              <a:t>7/1/2021</a:t>
            </a:fld>
            <a:endParaRPr lang="en-US"/>
          </a:p>
        </p:txBody>
      </p:sp>
      <p:sp>
        <p:nvSpPr>
          <p:cNvPr id="4" name="Footer Placeholder 3">
            <a:extLst>
              <a:ext uri="{FF2B5EF4-FFF2-40B4-BE49-F238E27FC236}">
                <a16:creationId xmlns:a16="http://schemas.microsoft.com/office/drawing/2014/main" id="{5CD9A601-5354-40CA-B3AD-65A1237B1C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EE085A-80B9-4976-8279-998B91FE7AD2}"/>
              </a:ext>
            </a:extLst>
          </p:cNvPr>
          <p:cNvSpPr>
            <a:spLocks noGrp="1"/>
          </p:cNvSpPr>
          <p:nvPr>
            <p:ph type="sldNum" sz="quarter" idx="12"/>
          </p:nvPr>
        </p:nvSpPr>
        <p:spPr/>
        <p:txBody>
          <a:bodyPr/>
          <a:lstStyle/>
          <a:p>
            <a:fld id="{06B73FA6-CA27-4C4C-8AB9-0F91BB41A280}" type="slidenum">
              <a:rPr lang="en-US" smtClean="0"/>
              <a:t>‹#›</a:t>
            </a:fld>
            <a:endParaRPr lang="en-US"/>
          </a:p>
        </p:txBody>
      </p:sp>
    </p:spTree>
    <p:extLst>
      <p:ext uri="{BB962C8B-B14F-4D97-AF65-F5344CB8AC3E}">
        <p14:creationId xmlns:p14="http://schemas.microsoft.com/office/powerpoint/2010/main" val="111815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F05A67-8155-49E7-8C01-37554B534DB1}"/>
              </a:ext>
            </a:extLst>
          </p:cNvPr>
          <p:cNvSpPr>
            <a:spLocks noGrp="1"/>
          </p:cNvSpPr>
          <p:nvPr>
            <p:ph type="dt" sz="half" idx="10"/>
          </p:nvPr>
        </p:nvSpPr>
        <p:spPr/>
        <p:txBody>
          <a:bodyPr/>
          <a:lstStyle/>
          <a:p>
            <a:fld id="{298EF9B3-1BDA-46DA-BF01-ECAA95FCB231}" type="datetimeFigureOut">
              <a:rPr lang="en-US" smtClean="0"/>
              <a:t>7/1/2021</a:t>
            </a:fld>
            <a:endParaRPr lang="en-US"/>
          </a:p>
        </p:txBody>
      </p:sp>
      <p:sp>
        <p:nvSpPr>
          <p:cNvPr id="3" name="Footer Placeholder 2">
            <a:extLst>
              <a:ext uri="{FF2B5EF4-FFF2-40B4-BE49-F238E27FC236}">
                <a16:creationId xmlns:a16="http://schemas.microsoft.com/office/drawing/2014/main" id="{7932CD50-B0C3-44B3-95BD-6499C15D38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C94CFF-177E-428F-8239-CE2CD385435A}"/>
              </a:ext>
            </a:extLst>
          </p:cNvPr>
          <p:cNvSpPr>
            <a:spLocks noGrp="1"/>
          </p:cNvSpPr>
          <p:nvPr>
            <p:ph type="sldNum" sz="quarter" idx="12"/>
          </p:nvPr>
        </p:nvSpPr>
        <p:spPr/>
        <p:txBody>
          <a:bodyPr/>
          <a:lstStyle/>
          <a:p>
            <a:fld id="{06B73FA6-CA27-4C4C-8AB9-0F91BB41A280}" type="slidenum">
              <a:rPr lang="en-US" smtClean="0"/>
              <a:t>‹#›</a:t>
            </a:fld>
            <a:endParaRPr lang="en-US"/>
          </a:p>
        </p:txBody>
      </p:sp>
    </p:spTree>
    <p:extLst>
      <p:ext uri="{BB962C8B-B14F-4D97-AF65-F5344CB8AC3E}">
        <p14:creationId xmlns:p14="http://schemas.microsoft.com/office/powerpoint/2010/main" val="186015461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869D-05E9-44FB-9145-81C536EFFC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34D82D-F7CE-4129-9CC7-25DF93B09D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22F2B0-705A-4F99-9A7E-F3973FC89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0C3693-1177-4E64-B578-08963B913D6B}"/>
              </a:ext>
            </a:extLst>
          </p:cNvPr>
          <p:cNvSpPr>
            <a:spLocks noGrp="1"/>
          </p:cNvSpPr>
          <p:nvPr>
            <p:ph type="dt" sz="half" idx="10"/>
          </p:nvPr>
        </p:nvSpPr>
        <p:spPr/>
        <p:txBody>
          <a:bodyPr/>
          <a:lstStyle/>
          <a:p>
            <a:fld id="{298EF9B3-1BDA-46DA-BF01-ECAA95FCB231}" type="datetimeFigureOut">
              <a:rPr lang="en-US" smtClean="0"/>
              <a:t>7/1/2021</a:t>
            </a:fld>
            <a:endParaRPr lang="en-US"/>
          </a:p>
        </p:txBody>
      </p:sp>
      <p:sp>
        <p:nvSpPr>
          <p:cNvPr id="6" name="Footer Placeholder 5">
            <a:extLst>
              <a:ext uri="{FF2B5EF4-FFF2-40B4-BE49-F238E27FC236}">
                <a16:creationId xmlns:a16="http://schemas.microsoft.com/office/drawing/2014/main" id="{DD0114DF-CA1B-4B5A-A689-3E9ADAF65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6762DC-B2DD-47A8-B788-B07DA4D546E1}"/>
              </a:ext>
            </a:extLst>
          </p:cNvPr>
          <p:cNvSpPr>
            <a:spLocks noGrp="1"/>
          </p:cNvSpPr>
          <p:nvPr>
            <p:ph type="sldNum" sz="quarter" idx="12"/>
          </p:nvPr>
        </p:nvSpPr>
        <p:spPr/>
        <p:txBody>
          <a:bodyPr/>
          <a:lstStyle/>
          <a:p>
            <a:fld id="{06B73FA6-CA27-4C4C-8AB9-0F91BB41A280}" type="slidenum">
              <a:rPr lang="en-US" smtClean="0"/>
              <a:t>‹#›</a:t>
            </a:fld>
            <a:endParaRPr lang="en-US"/>
          </a:p>
        </p:txBody>
      </p:sp>
    </p:spTree>
    <p:extLst>
      <p:ext uri="{BB962C8B-B14F-4D97-AF65-F5344CB8AC3E}">
        <p14:creationId xmlns:p14="http://schemas.microsoft.com/office/powerpoint/2010/main" val="297313326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3863-A20E-4513-AA4B-EEFE5287F0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17E659-310D-42BD-BB29-01EB1FECFB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B9C074-B2EE-4B8E-ACFE-2CB289527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EF1D0F-B1A5-4E1E-8D1E-E898580271E5}"/>
              </a:ext>
            </a:extLst>
          </p:cNvPr>
          <p:cNvSpPr>
            <a:spLocks noGrp="1"/>
          </p:cNvSpPr>
          <p:nvPr>
            <p:ph type="dt" sz="half" idx="10"/>
          </p:nvPr>
        </p:nvSpPr>
        <p:spPr/>
        <p:txBody>
          <a:bodyPr/>
          <a:lstStyle/>
          <a:p>
            <a:fld id="{298EF9B3-1BDA-46DA-BF01-ECAA95FCB231}" type="datetimeFigureOut">
              <a:rPr lang="en-US" smtClean="0"/>
              <a:t>7/1/2021</a:t>
            </a:fld>
            <a:endParaRPr lang="en-US"/>
          </a:p>
        </p:txBody>
      </p:sp>
      <p:sp>
        <p:nvSpPr>
          <p:cNvPr id="6" name="Footer Placeholder 5">
            <a:extLst>
              <a:ext uri="{FF2B5EF4-FFF2-40B4-BE49-F238E27FC236}">
                <a16:creationId xmlns:a16="http://schemas.microsoft.com/office/drawing/2014/main" id="{1A01E060-EC1F-4FC5-B6A5-40F435D8B6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5DEC67-8017-4A28-906A-85C4F753F4C8}"/>
              </a:ext>
            </a:extLst>
          </p:cNvPr>
          <p:cNvSpPr>
            <a:spLocks noGrp="1"/>
          </p:cNvSpPr>
          <p:nvPr>
            <p:ph type="sldNum" sz="quarter" idx="12"/>
          </p:nvPr>
        </p:nvSpPr>
        <p:spPr/>
        <p:txBody>
          <a:bodyPr/>
          <a:lstStyle/>
          <a:p>
            <a:fld id="{06B73FA6-CA27-4C4C-8AB9-0F91BB41A280}" type="slidenum">
              <a:rPr lang="en-US" smtClean="0"/>
              <a:t>‹#›</a:t>
            </a:fld>
            <a:endParaRPr lang="en-US"/>
          </a:p>
        </p:txBody>
      </p:sp>
    </p:spTree>
    <p:extLst>
      <p:ext uri="{BB962C8B-B14F-4D97-AF65-F5344CB8AC3E}">
        <p14:creationId xmlns:p14="http://schemas.microsoft.com/office/powerpoint/2010/main" val="221539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64CB02-5517-4001-BFC6-13FF5333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696B3B-FD79-47F5-95B3-9BA6285D4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B22D4-0FFB-4FD7-A874-388DF01960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EF9B3-1BDA-46DA-BF01-ECAA95FCB231}" type="datetimeFigureOut">
              <a:rPr lang="en-US" smtClean="0"/>
              <a:t>7/1/2021</a:t>
            </a:fld>
            <a:endParaRPr lang="en-US"/>
          </a:p>
        </p:txBody>
      </p:sp>
      <p:sp>
        <p:nvSpPr>
          <p:cNvPr id="5" name="Footer Placeholder 4">
            <a:extLst>
              <a:ext uri="{FF2B5EF4-FFF2-40B4-BE49-F238E27FC236}">
                <a16:creationId xmlns:a16="http://schemas.microsoft.com/office/drawing/2014/main" id="{1E4DF0F5-A487-465F-A048-5659047480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06BDD3-8831-4CB5-AA25-180E8E541B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73FA6-CA27-4C4C-8AB9-0F91BB41A280}" type="slidenum">
              <a:rPr lang="en-US" smtClean="0"/>
              <a:t>‹#›</a:t>
            </a:fld>
            <a:endParaRPr lang="en-US"/>
          </a:p>
        </p:txBody>
      </p:sp>
    </p:spTree>
    <p:extLst>
      <p:ext uri="{BB962C8B-B14F-4D97-AF65-F5344CB8AC3E}">
        <p14:creationId xmlns:p14="http://schemas.microsoft.com/office/powerpoint/2010/main" val="225238065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3.JPG"/><Relationship Id="rId4" Type="http://schemas.openxmlformats.org/officeDocument/2006/relationships/image" Target="../media/image42.JP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5.JPG"/><Relationship Id="rId4" Type="http://schemas.openxmlformats.org/officeDocument/2006/relationships/image" Target="../media/image44.JP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7.JPG"/><Relationship Id="rId4" Type="http://schemas.openxmlformats.org/officeDocument/2006/relationships/image" Target="../media/image46.JP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9.JPG"/><Relationship Id="rId4" Type="http://schemas.openxmlformats.org/officeDocument/2006/relationships/image" Target="../media/image48.JP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1.JPG"/><Relationship Id="rId4" Type="http://schemas.openxmlformats.org/officeDocument/2006/relationships/image" Target="../media/image50.JP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2.JP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1.png"/><Relationship Id="rId26" Type="http://schemas.openxmlformats.org/officeDocument/2006/relationships/image" Target="../media/image15.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9.png"/><Relationship Id="rId42" Type="http://schemas.openxmlformats.org/officeDocument/2006/relationships/customXml" Target="../ink/ink21.xml"/><Relationship Id="rId47" Type="http://schemas.openxmlformats.org/officeDocument/2006/relationships/customXml" Target="../ink/ink24.xml"/><Relationship Id="rId50" Type="http://schemas.openxmlformats.org/officeDocument/2006/relationships/image" Target="../media/image26.png"/><Relationship Id="rId55" Type="http://schemas.openxmlformats.org/officeDocument/2006/relationships/customXml" Target="../ink/ink28.xml"/><Relationship Id="rId63" Type="http://schemas.openxmlformats.org/officeDocument/2006/relationships/customXml" Target="../ink/ink32.xml"/><Relationship Id="rId7" Type="http://schemas.openxmlformats.org/officeDocument/2006/relationships/customXml" Target="../ink/ink3.xml"/><Relationship Id="rId2" Type="http://schemas.openxmlformats.org/officeDocument/2006/relationships/image" Target="../media/image6.png"/><Relationship Id="rId16" Type="http://schemas.openxmlformats.org/officeDocument/2006/relationships/image" Target="../media/image10.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4.png"/><Relationship Id="rId32" Type="http://schemas.openxmlformats.org/officeDocument/2006/relationships/image" Target="../media/image18.png"/><Relationship Id="rId37" Type="http://schemas.openxmlformats.org/officeDocument/2006/relationships/customXml" Target="../ink/ink18.xml"/><Relationship Id="rId40" Type="http://schemas.openxmlformats.org/officeDocument/2006/relationships/image" Target="../media/image22.png"/><Relationship Id="rId45" Type="http://schemas.openxmlformats.org/officeDocument/2006/relationships/customXml" Target="../ink/ink23.xml"/><Relationship Id="rId53" Type="http://schemas.openxmlformats.org/officeDocument/2006/relationships/customXml" Target="../ink/ink27.xml"/><Relationship Id="rId58" Type="http://schemas.openxmlformats.org/officeDocument/2006/relationships/image" Target="../media/image30.png"/><Relationship Id="rId5" Type="http://schemas.openxmlformats.org/officeDocument/2006/relationships/customXml" Target="../ink/ink2.xml"/><Relationship Id="rId61" Type="http://schemas.openxmlformats.org/officeDocument/2006/relationships/customXml" Target="../ink/ink31.xml"/><Relationship Id="rId19" Type="http://schemas.openxmlformats.org/officeDocument/2006/relationships/customXml" Target="../ink/ink9.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3.xml"/><Relationship Id="rId30" Type="http://schemas.openxmlformats.org/officeDocument/2006/relationships/image" Target="../media/image17.png"/><Relationship Id="rId35" Type="http://schemas.openxmlformats.org/officeDocument/2006/relationships/customXml" Target="../ink/ink17.xml"/><Relationship Id="rId43" Type="http://schemas.openxmlformats.org/officeDocument/2006/relationships/customXml" Target="../ink/ink22.xml"/><Relationship Id="rId48" Type="http://schemas.openxmlformats.org/officeDocument/2006/relationships/image" Target="../media/image25.png"/><Relationship Id="rId56" Type="http://schemas.openxmlformats.org/officeDocument/2006/relationships/image" Target="../media/image29.png"/><Relationship Id="rId64" Type="http://schemas.openxmlformats.org/officeDocument/2006/relationships/image" Target="../media/image33.png"/><Relationship Id="rId8" Type="http://schemas.openxmlformats.org/officeDocument/2006/relationships/image" Target="../media/image60.png"/><Relationship Id="rId51" Type="http://schemas.openxmlformats.org/officeDocument/2006/relationships/customXml" Target="../ink/ink26.xml"/><Relationship Id="rId3" Type="http://schemas.openxmlformats.org/officeDocument/2006/relationships/customXml" Target="../ink/ink1.xml"/><Relationship Id="rId12" Type="http://schemas.openxmlformats.org/officeDocument/2006/relationships/image" Target="../media/image8.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1.png"/><Relationship Id="rId46" Type="http://schemas.openxmlformats.org/officeDocument/2006/relationships/image" Target="../media/image24.png"/><Relationship Id="rId59" Type="http://schemas.openxmlformats.org/officeDocument/2006/relationships/customXml" Target="../ink/ink30.xml"/><Relationship Id="rId20" Type="http://schemas.openxmlformats.org/officeDocument/2006/relationships/image" Target="../media/image12.png"/><Relationship Id="rId41" Type="http://schemas.openxmlformats.org/officeDocument/2006/relationships/customXml" Target="../ink/ink20.xml"/><Relationship Id="rId54" Type="http://schemas.openxmlformats.org/officeDocument/2006/relationships/image" Target="../media/image28.png"/><Relationship Id="rId6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0.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6.png"/><Relationship Id="rId36" Type="http://schemas.openxmlformats.org/officeDocument/2006/relationships/image" Target="../media/image20.png"/><Relationship Id="rId49" Type="http://schemas.openxmlformats.org/officeDocument/2006/relationships/customXml" Target="../ink/ink25.xml"/><Relationship Id="rId57" Type="http://schemas.openxmlformats.org/officeDocument/2006/relationships/customXml" Target="../ink/ink29.xml"/><Relationship Id="rId10" Type="http://schemas.openxmlformats.org/officeDocument/2006/relationships/image" Target="../media/image7.png"/><Relationship Id="rId31" Type="http://schemas.openxmlformats.org/officeDocument/2006/relationships/customXml" Target="../ink/ink15.xml"/><Relationship Id="rId44" Type="http://schemas.openxmlformats.org/officeDocument/2006/relationships/image" Target="../media/image23.png"/><Relationship Id="rId52" Type="http://schemas.openxmlformats.org/officeDocument/2006/relationships/image" Target="../media/image27.png"/><Relationship Id="rId60" Type="http://schemas.openxmlformats.org/officeDocument/2006/relationships/image" Target="../media/image31.png"/><Relationship Id="rId4" Type="http://schemas.openxmlformats.org/officeDocument/2006/relationships/image" Target="../media/image43.png"/><Relationship Id="rId9" Type="http://schemas.openxmlformats.org/officeDocument/2006/relationships/customXml" Target="../ink/ink4.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JPG"/><Relationship Id="rId4" Type="http://schemas.openxmlformats.org/officeDocument/2006/relationships/image" Target="../media/image3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extBox 1"/>
          <p:cNvSpPr txBox="1"/>
          <p:nvPr/>
        </p:nvSpPr>
        <p:spPr>
          <a:xfrm>
            <a:off x="3049661" y="2220270"/>
            <a:ext cx="8998648" cy="1862048"/>
          </a:xfrm>
          <a:prstGeom prst="rect">
            <a:avLst/>
          </a:prstGeom>
          <a:noFill/>
        </p:spPr>
        <p:txBody>
          <a:bodyPr wrap="square" rtlCol="0">
            <a:spAutoFit/>
          </a:bodyPr>
          <a:lstStyle/>
          <a:p>
            <a:r>
              <a:rPr lang="en-US" sz="11500" dirty="0">
                <a:solidFill>
                  <a:schemeClr val="bg1"/>
                </a:solidFill>
                <a:effectLst>
                  <a:outerShdw blurRad="50800" dist="38100" dir="5400000" algn="t" rotWithShape="0">
                    <a:prstClr val="black">
                      <a:alpha val="40000"/>
                    </a:prstClr>
                  </a:outerShdw>
                  <a:reflection blurRad="6350" stA="60000" endA="900" endPos="58000" dir="5400000" sy="-100000" algn="bl" rotWithShape="0"/>
                </a:effectLst>
                <a:latin typeface="Bernard MT Condensed" panose="02050806060905020404" pitchFamily="18" charset="0"/>
              </a:rPr>
              <a:t>Let’s start…</a:t>
            </a:r>
          </a:p>
        </p:txBody>
      </p:sp>
    </p:spTree>
    <p:extLst>
      <p:ext uri="{BB962C8B-B14F-4D97-AF65-F5344CB8AC3E}">
        <p14:creationId xmlns:p14="http://schemas.microsoft.com/office/powerpoint/2010/main" val="1053974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848060"/>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CF2CFA6-2499-4D37-AE85-8F3B2D93C84A}"/>
              </a:ext>
            </a:extLst>
          </p:cNvPr>
          <p:cNvSpPr txBox="1"/>
          <p:nvPr/>
        </p:nvSpPr>
        <p:spPr>
          <a:xfrm>
            <a:off x="1229315" y="131641"/>
            <a:ext cx="11320530" cy="584775"/>
          </a:xfrm>
          <a:prstGeom prst="rect">
            <a:avLst/>
          </a:prstGeom>
          <a:noFill/>
        </p:spPr>
        <p:txBody>
          <a:bodyPr wrap="square" rtlCol="0">
            <a:spAutoFit/>
          </a:bodyPr>
          <a:lstStyle/>
          <a:p>
            <a:r>
              <a:rPr lang="en-US" sz="3200" dirty="0"/>
              <a:t>Final Project Output Interface </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36" y="-126610"/>
            <a:ext cx="1101279" cy="1101279"/>
          </a:xfrm>
          <a:prstGeom prst="rect">
            <a:avLst/>
          </a:prstGeom>
        </p:spPr>
      </p:pic>
      <p:sp>
        <p:nvSpPr>
          <p:cNvPr id="4" name="Rectangle 3">
            <a:extLst>
              <a:ext uri="{FF2B5EF4-FFF2-40B4-BE49-F238E27FC236}">
                <a16:creationId xmlns:a16="http://schemas.microsoft.com/office/drawing/2014/main" id="{AC148C5A-9843-453C-BA06-DA6806D9C178}"/>
              </a:ext>
            </a:extLst>
          </p:cNvPr>
          <p:cNvSpPr/>
          <p:nvPr/>
        </p:nvSpPr>
        <p:spPr>
          <a:xfrm>
            <a:off x="790833" y="5496907"/>
            <a:ext cx="2965621" cy="1359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Member add</a:t>
            </a:r>
          </a:p>
        </p:txBody>
      </p:sp>
      <p:sp>
        <p:nvSpPr>
          <p:cNvPr id="13" name="Rectangle 12">
            <a:extLst>
              <a:ext uri="{FF2B5EF4-FFF2-40B4-BE49-F238E27FC236}">
                <a16:creationId xmlns:a16="http://schemas.microsoft.com/office/drawing/2014/main" id="{191B9E11-488D-45B2-A321-F4422602395E}"/>
              </a:ext>
            </a:extLst>
          </p:cNvPr>
          <p:cNvSpPr/>
          <p:nvPr/>
        </p:nvSpPr>
        <p:spPr>
          <a:xfrm>
            <a:off x="7032539" y="6073474"/>
            <a:ext cx="2965621" cy="1359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Purchase service </a:t>
            </a:r>
          </a:p>
        </p:txBody>
      </p:sp>
      <p:pic>
        <p:nvPicPr>
          <p:cNvPr id="8" name="Picture 7">
            <a:extLst>
              <a:ext uri="{FF2B5EF4-FFF2-40B4-BE49-F238E27FC236}">
                <a16:creationId xmlns:a16="http://schemas.microsoft.com/office/drawing/2014/main" id="{E273CD2B-76E7-45BB-985D-9A054D8E2F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918" y="868247"/>
            <a:ext cx="4308040" cy="4370407"/>
          </a:xfrm>
          <a:prstGeom prst="rect">
            <a:avLst/>
          </a:prstGeom>
        </p:spPr>
      </p:pic>
      <p:pic>
        <p:nvPicPr>
          <p:cNvPr id="16" name="Picture 15">
            <a:extLst>
              <a:ext uri="{FF2B5EF4-FFF2-40B4-BE49-F238E27FC236}">
                <a16:creationId xmlns:a16="http://schemas.microsoft.com/office/drawing/2014/main" id="{05BC80E6-8321-45B2-9F7A-E2C4D4E976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9069" y="1004190"/>
            <a:ext cx="6792560" cy="4492717"/>
          </a:xfrm>
          <a:prstGeom prst="rect">
            <a:avLst/>
          </a:prstGeom>
        </p:spPr>
      </p:pic>
    </p:spTree>
    <p:extLst>
      <p:ext uri="{BB962C8B-B14F-4D97-AF65-F5344CB8AC3E}">
        <p14:creationId xmlns:p14="http://schemas.microsoft.com/office/powerpoint/2010/main" val="161133892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848060"/>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CF2CFA6-2499-4D37-AE85-8F3B2D93C84A}"/>
              </a:ext>
            </a:extLst>
          </p:cNvPr>
          <p:cNvSpPr txBox="1"/>
          <p:nvPr/>
        </p:nvSpPr>
        <p:spPr>
          <a:xfrm>
            <a:off x="1229315" y="131641"/>
            <a:ext cx="11320530" cy="584775"/>
          </a:xfrm>
          <a:prstGeom prst="rect">
            <a:avLst/>
          </a:prstGeom>
          <a:noFill/>
        </p:spPr>
        <p:txBody>
          <a:bodyPr wrap="square" rtlCol="0">
            <a:spAutoFit/>
          </a:bodyPr>
          <a:lstStyle/>
          <a:p>
            <a:r>
              <a:rPr lang="en-US" sz="3200" dirty="0"/>
              <a:t>Final Project Output Interface </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36" y="-126610"/>
            <a:ext cx="1101279" cy="1101279"/>
          </a:xfrm>
          <a:prstGeom prst="rect">
            <a:avLst/>
          </a:prstGeom>
        </p:spPr>
      </p:pic>
      <p:sp>
        <p:nvSpPr>
          <p:cNvPr id="4" name="Rectangle 3">
            <a:extLst>
              <a:ext uri="{FF2B5EF4-FFF2-40B4-BE49-F238E27FC236}">
                <a16:creationId xmlns:a16="http://schemas.microsoft.com/office/drawing/2014/main" id="{AC148C5A-9843-453C-BA06-DA6806D9C178}"/>
              </a:ext>
            </a:extLst>
          </p:cNvPr>
          <p:cNvSpPr/>
          <p:nvPr/>
        </p:nvSpPr>
        <p:spPr>
          <a:xfrm>
            <a:off x="790833" y="5496907"/>
            <a:ext cx="2965621" cy="1359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Purchase service </a:t>
            </a:r>
          </a:p>
        </p:txBody>
      </p:sp>
      <p:sp>
        <p:nvSpPr>
          <p:cNvPr id="13" name="Rectangle 12">
            <a:extLst>
              <a:ext uri="{FF2B5EF4-FFF2-40B4-BE49-F238E27FC236}">
                <a16:creationId xmlns:a16="http://schemas.microsoft.com/office/drawing/2014/main" id="{191B9E11-488D-45B2-A321-F4422602395E}"/>
              </a:ext>
            </a:extLst>
          </p:cNvPr>
          <p:cNvSpPr/>
          <p:nvPr/>
        </p:nvSpPr>
        <p:spPr>
          <a:xfrm>
            <a:off x="7032539" y="6073474"/>
            <a:ext cx="2965621" cy="1359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Purchase service </a:t>
            </a:r>
          </a:p>
        </p:txBody>
      </p:sp>
      <p:pic>
        <p:nvPicPr>
          <p:cNvPr id="7" name="Picture 6">
            <a:extLst>
              <a:ext uri="{FF2B5EF4-FFF2-40B4-BE49-F238E27FC236}">
                <a16:creationId xmlns:a16="http://schemas.microsoft.com/office/drawing/2014/main" id="{CCCFFEC8-A433-4C7A-9D16-58A5C5D784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036" y="1101279"/>
            <a:ext cx="5143500" cy="4076700"/>
          </a:xfrm>
          <a:prstGeom prst="rect">
            <a:avLst/>
          </a:prstGeom>
        </p:spPr>
      </p:pic>
      <p:pic>
        <p:nvPicPr>
          <p:cNvPr id="10" name="Picture 9">
            <a:extLst>
              <a:ext uri="{FF2B5EF4-FFF2-40B4-BE49-F238E27FC236}">
                <a16:creationId xmlns:a16="http://schemas.microsoft.com/office/drawing/2014/main" id="{A44805C0-496D-4F39-920C-E784702F64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5267" y="974669"/>
            <a:ext cx="5295900" cy="4810125"/>
          </a:xfrm>
          <a:prstGeom prst="rect">
            <a:avLst/>
          </a:prstGeom>
        </p:spPr>
      </p:pic>
    </p:spTree>
    <p:extLst>
      <p:ext uri="{BB962C8B-B14F-4D97-AF65-F5344CB8AC3E}">
        <p14:creationId xmlns:p14="http://schemas.microsoft.com/office/powerpoint/2010/main" val="257318801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848060"/>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CF2CFA6-2499-4D37-AE85-8F3B2D93C84A}"/>
              </a:ext>
            </a:extLst>
          </p:cNvPr>
          <p:cNvSpPr txBox="1"/>
          <p:nvPr/>
        </p:nvSpPr>
        <p:spPr>
          <a:xfrm>
            <a:off x="1229315" y="131641"/>
            <a:ext cx="11320530" cy="584775"/>
          </a:xfrm>
          <a:prstGeom prst="rect">
            <a:avLst/>
          </a:prstGeom>
          <a:noFill/>
        </p:spPr>
        <p:txBody>
          <a:bodyPr wrap="square" rtlCol="0">
            <a:spAutoFit/>
          </a:bodyPr>
          <a:lstStyle/>
          <a:p>
            <a:r>
              <a:rPr lang="en-US" sz="3200" dirty="0"/>
              <a:t>Final Project Output Interface </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36" y="-126610"/>
            <a:ext cx="1101279" cy="1101279"/>
          </a:xfrm>
          <a:prstGeom prst="rect">
            <a:avLst/>
          </a:prstGeom>
        </p:spPr>
      </p:pic>
      <p:sp>
        <p:nvSpPr>
          <p:cNvPr id="4" name="Rectangle 3">
            <a:extLst>
              <a:ext uri="{FF2B5EF4-FFF2-40B4-BE49-F238E27FC236}">
                <a16:creationId xmlns:a16="http://schemas.microsoft.com/office/drawing/2014/main" id="{AC148C5A-9843-453C-BA06-DA6806D9C178}"/>
              </a:ext>
            </a:extLst>
          </p:cNvPr>
          <p:cNvSpPr/>
          <p:nvPr/>
        </p:nvSpPr>
        <p:spPr>
          <a:xfrm>
            <a:off x="790833" y="5496907"/>
            <a:ext cx="2965621" cy="1359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Purchase service </a:t>
            </a:r>
          </a:p>
        </p:txBody>
      </p:sp>
      <p:sp>
        <p:nvSpPr>
          <p:cNvPr id="13" name="Rectangle 12">
            <a:extLst>
              <a:ext uri="{FF2B5EF4-FFF2-40B4-BE49-F238E27FC236}">
                <a16:creationId xmlns:a16="http://schemas.microsoft.com/office/drawing/2014/main" id="{191B9E11-488D-45B2-A321-F4422602395E}"/>
              </a:ext>
            </a:extLst>
          </p:cNvPr>
          <p:cNvSpPr/>
          <p:nvPr/>
        </p:nvSpPr>
        <p:spPr>
          <a:xfrm>
            <a:off x="7032539" y="6073474"/>
            <a:ext cx="2965621" cy="1359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Purchase product </a:t>
            </a:r>
          </a:p>
        </p:txBody>
      </p:sp>
      <p:pic>
        <p:nvPicPr>
          <p:cNvPr id="8" name="Picture 7">
            <a:extLst>
              <a:ext uri="{FF2B5EF4-FFF2-40B4-BE49-F238E27FC236}">
                <a16:creationId xmlns:a16="http://schemas.microsoft.com/office/drawing/2014/main" id="{2AE9AD7D-7E8F-410D-8EB4-86713AFEB4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595" y="1101279"/>
            <a:ext cx="4991100" cy="4000500"/>
          </a:xfrm>
          <a:prstGeom prst="rect">
            <a:avLst/>
          </a:prstGeom>
        </p:spPr>
      </p:pic>
      <p:pic>
        <p:nvPicPr>
          <p:cNvPr id="16" name="Picture 15">
            <a:extLst>
              <a:ext uri="{FF2B5EF4-FFF2-40B4-BE49-F238E27FC236}">
                <a16:creationId xmlns:a16="http://schemas.microsoft.com/office/drawing/2014/main" id="{D011AA78-B786-420C-94A0-56753AF30E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0619" y="1410841"/>
            <a:ext cx="4886325" cy="3381375"/>
          </a:xfrm>
          <a:prstGeom prst="rect">
            <a:avLst/>
          </a:prstGeom>
        </p:spPr>
      </p:pic>
    </p:spTree>
    <p:extLst>
      <p:ext uri="{BB962C8B-B14F-4D97-AF65-F5344CB8AC3E}">
        <p14:creationId xmlns:p14="http://schemas.microsoft.com/office/powerpoint/2010/main" val="217849419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848060"/>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CF2CFA6-2499-4D37-AE85-8F3B2D93C84A}"/>
              </a:ext>
            </a:extLst>
          </p:cNvPr>
          <p:cNvSpPr txBox="1"/>
          <p:nvPr/>
        </p:nvSpPr>
        <p:spPr>
          <a:xfrm>
            <a:off x="1229315" y="131641"/>
            <a:ext cx="11320530" cy="584775"/>
          </a:xfrm>
          <a:prstGeom prst="rect">
            <a:avLst/>
          </a:prstGeom>
          <a:noFill/>
        </p:spPr>
        <p:txBody>
          <a:bodyPr wrap="square" rtlCol="0">
            <a:spAutoFit/>
          </a:bodyPr>
          <a:lstStyle/>
          <a:p>
            <a:r>
              <a:rPr lang="en-US" sz="3200" dirty="0"/>
              <a:t>Final Project Output Interface </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36" y="-126610"/>
            <a:ext cx="1101279" cy="1101279"/>
          </a:xfrm>
          <a:prstGeom prst="rect">
            <a:avLst/>
          </a:prstGeom>
        </p:spPr>
      </p:pic>
      <p:sp>
        <p:nvSpPr>
          <p:cNvPr id="4" name="Rectangle 3">
            <a:extLst>
              <a:ext uri="{FF2B5EF4-FFF2-40B4-BE49-F238E27FC236}">
                <a16:creationId xmlns:a16="http://schemas.microsoft.com/office/drawing/2014/main" id="{AC148C5A-9843-453C-BA06-DA6806D9C178}"/>
              </a:ext>
            </a:extLst>
          </p:cNvPr>
          <p:cNvSpPr/>
          <p:nvPr/>
        </p:nvSpPr>
        <p:spPr>
          <a:xfrm>
            <a:off x="790833" y="5496907"/>
            <a:ext cx="2965621" cy="1359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Purchase service </a:t>
            </a:r>
          </a:p>
        </p:txBody>
      </p:sp>
      <p:sp>
        <p:nvSpPr>
          <p:cNvPr id="13" name="Rectangle 12">
            <a:extLst>
              <a:ext uri="{FF2B5EF4-FFF2-40B4-BE49-F238E27FC236}">
                <a16:creationId xmlns:a16="http://schemas.microsoft.com/office/drawing/2014/main" id="{191B9E11-488D-45B2-A321-F4422602395E}"/>
              </a:ext>
            </a:extLst>
          </p:cNvPr>
          <p:cNvSpPr/>
          <p:nvPr/>
        </p:nvSpPr>
        <p:spPr>
          <a:xfrm>
            <a:off x="7032539" y="6073474"/>
            <a:ext cx="2965621" cy="1359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Change flat discount</a:t>
            </a:r>
          </a:p>
        </p:txBody>
      </p:sp>
      <p:pic>
        <p:nvPicPr>
          <p:cNvPr id="7" name="Picture 6">
            <a:extLst>
              <a:ext uri="{FF2B5EF4-FFF2-40B4-BE49-F238E27FC236}">
                <a16:creationId xmlns:a16="http://schemas.microsoft.com/office/drawing/2014/main" id="{EF1908BD-8F8F-41BF-AE2C-23B8F1CC30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491" y="974669"/>
            <a:ext cx="5181600" cy="4362450"/>
          </a:xfrm>
          <a:prstGeom prst="rect">
            <a:avLst/>
          </a:prstGeom>
        </p:spPr>
      </p:pic>
      <p:pic>
        <p:nvPicPr>
          <p:cNvPr id="10" name="Picture 9">
            <a:extLst>
              <a:ext uri="{FF2B5EF4-FFF2-40B4-BE49-F238E27FC236}">
                <a16:creationId xmlns:a16="http://schemas.microsoft.com/office/drawing/2014/main" id="{16A93E01-CEE3-4F24-BA15-B6F4969242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2657" y="974669"/>
            <a:ext cx="5759882" cy="4000500"/>
          </a:xfrm>
          <a:prstGeom prst="rect">
            <a:avLst/>
          </a:prstGeom>
        </p:spPr>
      </p:pic>
    </p:spTree>
    <p:extLst>
      <p:ext uri="{BB962C8B-B14F-4D97-AF65-F5344CB8AC3E}">
        <p14:creationId xmlns:p14="http://schemas.microsoft.com/office/powerpoint/2010/main" val="101968114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848060"/>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CF2CFA6-2499-4D37-AE85-8F3B2D93C84A}"/>
              </a:ext>
            </a:extLst>
          </p:cNvPr>
          <p:cNvSpPr txBox="1"/>
          <p:nvPr/>
        </p:nvSpPr>
        <p:spPr>
          <a:xfrm>
            <a:off x="1229315" y="131641"/>
            <a:ext cx="11320530" cy="584775"/>
          </a:xfrm>
          <a:prstGeom prst="rect">
            <a:avLst/>
          </a:prstGeom>
          <a:noFill/>
        </p:spPr>
        <p:txBody>
          <a:bodyPr wrap="square" rtlCol="0">
            <a:spAutoFit/>
          </a:bodyPr>
          <a:lstStyle/>
          <a:p>
            <a:r>
              <a:rPr lang="en-US" sz="3200" dirty="0"/>
              <a:t>Final Project Output Interface </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36" y="-126610"/>
            <a:ext cx="1101279" cy="1101279"/>
          </a:xfrm>
          <a:prstGeom prst="rect">
            <a:avLst/>
          </a:prstGeom>
        </p:spPr>
      </p:pic>
      <p:sp>
        <p:nvSpPr>
          <p:cNvPr id="4" name="Rectangle 3">
            <a:extLst>
              <a:ext uri="{FF2B5EF4-FFF2-40B4-BE49-F238E27FC236}">
                <a16:creationId xmlns:a16="http://schemas.microsoft.com/office/drawing/2014/main" id="{AC148C5A-9843-453C-BA06-DA6806D9C178}"/>
              </a:ext>
            </a:extLst>
          </p:cNvPr>
          <p:cNvSpPr/>
          <p:nvPr/>
        </p:nvSpPr>
        <p:spPr>
          <a:xfrm>
            <a:off x="790833" y="5496907"/>
            <a:ext cx="2965621" cy="1359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Purchase product</a:t>
            </a:r>
          </a:p>
        </p:txBody>
      </p:sp>
      <p:sp>
        <p:nvSpPr>
          <p:cNvPr id="13" name="Rectangle 12">
            <a:extLst>
              <a:ext uri="{FF2B5EF4-FFF2-40B4-BE49-F238E27FC236}">
                <a16:creationId xmlns:a16="http://schemas.microsoft.com/office/drawing/2014/main" id="{191B9E11-488D-45B2-A321-F4422602395E}"/>
              </a:ext>
            </a:extLst>
          </p:cNvPr>
          <p:cNvSpPr/>
          <p:nvPr/>
        </p:nvSpPr>
        <p:spPr>
          <a:xfrm>
            <a:off x="7032539" y="6073474"/>
            <a:ext cx="2965621" cy="1359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Product purchase</a:t>
            </a:r>
          </a:p>
        </p:txBody>
      </p:sp>
      <p:pic>
        <p:nvPicPr>
          <p:cNvPr id="8" name="Picture 7">
            <a:extLst>
              <a:ext uri="{FF2B5EF4-FFF2-40B4-BE49-F238E27FC236}">
                <a16:creationId xmlns:a16="http://schemas.microsoft.com/office/drawing/2014/main" id="{2063A331-21D7-4852-8B38-AB0DD7EC3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036" y="848060"/>
            <a:ext cx="5989385" cy="4000500"/>
          </a:xfrm>
          <a:prstGeom prst="rect">
            <a:avLst/>
          </a:prstGeom>
        </p:spPr>
      </p:pic>
      <p:pic>
        <p:nvPicPr>
          <p:cNvPr id="11" name="Picture 10">
            <a:extLst>
              <a:ext uri="{FF2B5EF4-FFF2-40B4-BE49-F238E27FC236}">
                <a16:creationId xmlns:a16="http://schemas.microsoft.com/office/drawing/2014/main" id="{9D6A7504-7CB4-44DF-AB64-8A6589AB42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2692" y="848057"/>
            <a:ext cx="5793182" cy="4648850"/>
          </a:xfrm>
          <a:prstGeom prst="rect">
            <a:avLst/>
          </a:prstGeom>
        </p:spPr>
      </p:pic>
    </p:spTree>
    <p:extLst>
      <p:ext uri="{BB962C8B-B14F-4D97-AF65-F5344CB8AC3E}">
        <p14:creationId xmlns:p14="http://schemas.microsoft.com/office/powerpoint/2010/main" val="27380077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848060"/>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CF2CFA6-2499-4D37-AE85-8F3B2D93C84A}"/>
              </a:ext>
            </a:extLst>
          </p:cNvPr>
          <p:cNvSpPr txBox="1"/>
          <p:nvPr/>
        </p:nvSpPr>
        <p:spPr>
          <a:xfrm>
            <a:off x="1229315" y="131641"/>
            <a:ext cx="11320530" cy="584775"/>
          </a:xfrm>
          <a:prstGeom prst="rect">
            <a:avLst/>
          </a:prstGeom>
          <a:noFill/>
        </p:spPr>
        <p:txBody>
          <a:bodyPr wrap="square" rtlCol="0">
            <a:spAutoFit/>
          </a:bodyPr>
          <a:lstStyle/>
          <a:p>
            <a:r>
              <a:rPr lang="en-US" sz="3200" dirty="0"/>
              <a:t>Final Project Output Interface </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36" y="-126610"/>
            <a:ext cx="1101279" cy="1101279"/>
          </a:xfrm>
          <a:prstGeom prst="rect">
            <a:avLst/>
          </a:prstGeom>
        </p:spPr>
      </p:pic>
      <p:sp>
        <p:nvSpPr>
          <p:cNvPr id="4" name="Rectangle 3">
            <a:extLst>
              <a:ext uri="{FF2B5EF4-FFF2-40B4-BE49-F238E27FC236}">
                <a16:creationId xmlns:a16="http://schemas.microsoft.com/office/drawing/2014/main" id="{AC148C5A-9843-453C-BA06-DA6806D9C178}"/>
              </a:ext>
            </a:extLst>
          </p:cNvPr>
          <p:cNvSpPr/>
          <p:nvPr/>
        </p:nvSpPr>
        <p:spPr>
          <a:xfrm>
            <a:off x="711029" y="6073474"/>
            <a:ext cx="2965621" cy="1359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Update service</a:t>
            </a:r>
          </a:p>
        </p:txBody>
      </p:sp>
      <p:pic>
        <p:nvPicPr>
          <p:cNvPr id="7" name="Picture 6">
            <a:extLst>
              <a:ext uri="{FF2B5EF4-FFF2-40B4-BE49-F238E27FC236}">
                <a16:creationId xmlns:a16="http://schemas.microsoft.com/office/drawing/2014/main" id="{F06CE683-0F48-447E-A2DD-D0DEE2681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1421" y="944785"/>
            <a:ext cx="6355633" cy="5720070"/>
          </a:xfrm>
          <a:prstGeom prst="rect">
            <a:avLst/>
          </a:prstGeom>
        </p:spPr>
      </p:pic>
    </p:spTree>
    <p:extLst>
      <p:ext uri="{BB962C8B-B14F-4D97-AF65-F5344CB8AC3E}">
        <p14:creationId xmlns:p14="http://schemas.microsoft.com/office/powerpoint/2010/main" val="209290628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6A2ACFB-5FB1-44A8-A281-56AEAC112433}"/>
              </a:ext>
            </a:extLst>
          </p:cNvPr>
          <p:cNvGrpSpPr/>
          <p:nvPr/>
        </p:nvGrpSpPr>
        <p:grpSpPr>
          <a:xfrm>
            <a:off x="229984" y="-5707196"/>
            <a:ext cx="11962016" cy="10272077"/>
            <a:chOff x="229984" y="-5707196"/>
            <a:chExt cx="11962016" cy="10272077"/>
          </a:xfrm>
        </p:grpSpPr>
        <p:pic>
          <p:nvPicPr>
            <p:cNvPr id="43" name="Picture 42"/>
            <p:cNvPicPr>
              <a:picLocks noChangeAspect="1"/>
            </p:cNvPicPr>
            <p:nvPr/>
          </p:nvPicPr>
          <p:blipFill rotWithShape="1">
            <a:blip r:embed="rId2" cstate="print">
              <a:extLst>
                <a:ext uri="{28A0092B-C50C-407E-A947-70E740481C1C}">
                  <a14:useLocalDpi xmlns:a14="http://schemas.microsoft.com/office/drawing/2010/main" val="0"/>
                </a:ext>
              </a:extLst>
            </a:blip>
            <a:srcRect l="-448" t="488"/>
            <a:stretch/>
          </p:blipFill>
          <p:spPr>
            <a:xfrm>
              <a:off x="9785112" y="2078026"/>
              <a:ext cx="2115151" cy="2115151"/>
            </a:xfrm>
            <a:prstGeom prst="rect">
              <a:avLst/>
            </a:prstGeom>
          </p:spPr>
        </p:pic>
        <p:sp>
          <p:nvSpPr>
            <p:cNvPr id="42" name="TextBox 41"/>
            <p:cNvSpPr txBox="1"/>
            <p:nvPr/>
          </p:nvSpPr>
          <p:spPr>
            <a:xfrm>
              <a:off x="788126" y="1918003"/>
              <a:ext cx="11403874" cy="2646878"/>
            </a:xfrm>
            <a:prstGeom prst="rect">
              <a:avLst/>
            </a:prstGeom>
            <a:noFill/>
          </p:spPr>
          <p:txBody>
            <a:bodyPr wrap="square" rtlCol="0">
              <a:spAutoFit/>
            </a:bodyPr>
            <a:lstStyle/>
            <a:p>
              <a:r>
                <a:rPr lang="en-US" sz="16600" b="1"/>
                <a:t>Questions </a:t>
              </a:r>
              <a:endParaRPr lang="en-US" sz="16600" b="1" dirty="0"/>
            </a:p>
          </p:txBody>
        </p:sp>
        <p:grpSp>
          <p:nvGrpSpPr>
            <p:cNvPr id="40" name="Group 39"/>
            <p:cNvGrpSpPr/>
            <p:nvPr/>
          </p:nvGrpSpPr>
          <p:grpSpPr>
            <a:xfrm>
              <a:off x="229984" y="-5707196"/>
              <a:ext cx="11625943" cy="6721800"/>
              <a:chOff x="274320" y="-5930537"/>
              <a:chExt cx="11625943" cy="6722592"/>
            </a:xfrm>
          </p:grpSpPr>
          <p:sp>
            <p:nvSpPr>
              <p:cNvPr id="9" name="Rectangle 8">
                <a:extLst>
                  <a:ext uri="{FF2B5EF4-FFF2-40B4-BE49-F238E27FC236}">
                    <a16:creationId xmlns:a16="http://schemas.microsoft.com/office/drawing/2014/main" id="{8B4430E7-B828-4153-9504-C38C1A665526}"/>
                  </a:ext>
                </a:extLst>
              </p:cNvPr>
              <p:cNvSpPr/>
              <p:nvPr/>
            </p:nvSpPr>
            <p:spPr>
              <a:xfrm>
                <a:off x="274320" y="-5930537"/>
                <a:ext cx="11625943" cy="59305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Top Corners Rounded 9">
                <a:extLst>
                  <a:ext uri="{FF2B5EF4-FFF2-40B4-BE49-F238E27FC236}">
                    <a16:creationId xmlns:a16="http://schemas.microsoft.com/office/drawing/2014/main" id="{49BA377E-E183-4B09-AADF-9A9D4D23D795}"/>
                  </a:ext>
                </a:extLst>
              </p:cNvPr>
              <p:cNvSpPr/>
              <p:nvPr/>
            </p:nvSpPr>
            <p:spPr>
              <a:xfrm rot="10800000">
                <a:off x="5394609" y="-30826"/>
                <a:ext cx="1372302" cy="82288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Rounded Corners 7">
              <a:extLst>
                <a:ext uri="{FF2B5EF4-FFF2-40B4-BE49-F238E27FC236}">
                  <a16:creationId xmlns:a16="http://schemas.microsoft.com/office/drawing/2014/main" id="{4319BD61-DBF2-42A7-A89D-8EB8757AC997}"/>
                </a:ext>
              </a:extLst>
            </p:cNvPr>
            <p:cNvSpPr/>
            <p:nvPr/>
          </p:nvSpPr>
          <p:spPr>
            <a:xfrm>
              <a:off x="5444747" y="264884"/>
              <a:ext cx="1183352" cy="6766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D1CB29D-2007-4969-AEF6-9E1DB1FEF914}"/>
                </a:ext>
              </a:extLst>
            </p:cNvPr>
            <p:cNvSpPr txBox="1"/>
            <p:nvPr/>
          </p:nvSpPr>
          <p:spPr>
            <a:xfrm>
              <a:off x="5706556" y="93733"/>
              <a:ext cx="645854" cy="923221"/>
            </a:xfrm>
            <a:prstGeom prst="rect">
              <a:avLst/>
            </a:prstGeom>
            <a:noFill/>
          </p:spPr>
          <p:txBody>
            <a:bodyPr wrap="square" rtlCol="0">
              <a:spAutoFit/>
            </a:bodyPr>
            <a:lstStyle/>
            <a:p>
              <a:r>
                <a:rPr lang="en-US" sz="5400" b="1" dirty="0"/>
                <a:t>Q</a:t>
              </a:r>
              <a:endParaRPr lang="en-US" sz="1400" b="1" dirty="0"/>
            </a:p>
          </p:txBody>
        </p:sp>
        <p:sp>
          <p:nvSpPr>
            <p:cNvPr id="7" name="Rectangle 6">
              <a:extLst>
                <a:ext uri="{FF2B5EF4-FFF2-40B4-BE49-F238E27FC236}">
                  <a16:creationId xmlns:a16="http://schemas.microsoft.com/office/drawing/2014/main" id="{6A53A256-B143-4C89-A9D6-860648C6E681}"/>
                </a:ext>
              </a:extLst>
            </p:cNvPr>
            <p:cNvSpPr/>
            <p:nvPr/>
          </p:nvSpPr>
          <p:spPr>
            <a:xfrm>
              <a:off x="334487" y="-5707196"/>
              <a:ext cx="11403874" cy="5800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u="sng" dirty="0"/>
                <a:t>In this project I use :</a:t>
              </a:r>
            </a:p>
            <a:p>
              <a:pPr algn="ctr"/>
              <a:r>
                <a:rPr lang="en-US" sz="1800" b="1" u="sng" dirty="0"/>
                <a:t>In this project I use :</a:t>
              </a:r>
            </a:p>
            <a:p>
              <a:pPr algn="ctr"/>
              <a:endParaRPr lang="en-US" dirty="0"/>
            </a:p>
          </p:txBody>
        </p:sp>
        <p:sp>
          <p:nvSpPr>
            <p:cNvPr id="14" name="TextBox 13"/>
            <p:cNvSpPr txBox="1"/>
            <p:nvPr/>
          </p:nvSpPr>
          <p:spPr>
            <a:xfrm>
              <a:off x="1849779" y="-4308688"/>
              <a:ext cx="4165468"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Object Oriented Concept.</a:t>
              </a:r>
              <a:endParaRPr lang="en-US" sz="1800"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0252" y="-4417406"/>
              <a:ext cx="428898" cy="428848"/>
            </a:xfrm>
            <a:prstGeom prst="rect">
              <a:avLst/>
            </a:prstGeom>
          </p:spPr>
        </p:pic>
        <p:sp>
          <p:nvSpPr>
            <p:cNvPr id="18" name="TextBox 17"/>
            <p:cNvSpPr txBox="1"/>
            <p:nvPr/>
          </p:nvSpPr>
          <p:spPr>
            <a:xfrm>
              <a:off x="1823653" y="-3791504"/>
              <a:ext cx="3983776"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Class, object.</a:t>
              </a:r>
              <a:endParaRPr lang="en-US" dirty="0"/>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0252" y="-3862074"/>
              <a:ext cx="428898" cy="428848"/>
            </a:xfrm>
            <a:prstGeom prst="rect">
              <a:avLst/>
            </a:prstGeom>
          </p:spPr>
        </p:pic>
        <p:sp>
          <p:nvSpPr>
            <p:cNvPr id="27" name="TextBox 26"/>
            <p:cNvSpPr txBox="1"/>
            <p:nvPr/>
          </p:nvSpPr>
          <p:spPr>
            <a:xfrm>
              <a:off x="1849975" y="-3208207"/>
              <a:ext cx="3594772"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Virtual class.</a:t>
              </a:r>
              <a:endParaRPr lang="en-US" dirty="0"/>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0252" y="-3281449"/>
              <a:ext cx="428898" cy="428848"/>
            </a:xfrm>
            <a:prstGeom prst="rect">
              <a:avLst/>
            </a:prstGeom>
          </p:spPr>
        </p:pic>
        <p:sp>
          <p:nvSpPr>
            <p:cNvPr id="30" name="TextBox 29"/>
            <p:cNvSpPr txBox="1"/>
            <p:nvPr/>
          </p:nvSpPr>
          <p:spPr>
            <a:xfrm>
              <a:off x="1823653" y="-2561253"/>
              <a:ext cx="3882903"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Inheritance.</a:t>
              </a:r>
              <a:endParaRPr lang="en-US" dirty="0"/>
            </a:p>
          </p:txBody>
        </p:sp>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0252" y="-2681557"/>
              <a:ext cx="428898" cy="428848"/>
            </a:xfrm>
            <a:prstGeom prst="rect">
              <a:avLst/>
            </a:prstGeom>
          </p:spPr>
        </p:pic>
        <p:sp>
          <p:nvSpPr>
            <p:cNvPr id="33" name="TextBox 32"/>
            <p:cNvSpPr txBox="1"/>
            <p:nvPr/>
          </p:nvSpPr>
          <p:spPr>
            <a:xfrm>
              <a:off x="1823653" y="-1958646"/>
              <a:ext cx="4317176"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Friend function.</a:t>
              </a:r>
              <a:endParaRPr lang="en-US" dirty="0"/>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3315" y="-2070780"/>
              <a:ext cx="428898" cy="428848"/>
            </a:xfrm>
            <a:prstGeom prst="rect">
              <a:avLst/>
            </a:prstGeom>
          </p:spPr>
        </p:pic>
        <p:sp>
          <p:nvSpPr>
            <p:cNvPr id="36" name="TextBox 35"/>
            <p:cNvSpPr txBox="1"/>
            <p:nvPr/>
          </p:nvSpPr>
          <p:spPr>
            <a:xfrm>
              <a:off x="1849779" y="-1403315"/>
              <a:ext cx="6322422"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Function Overloading.</a:t>
              </a:r>
              <a:endParaRPr lang="en-US" dirty="0"/>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0252" y="-1433094"/>
              <a:ext cx="428898" cy="428848"/>
            </a:xfrm>
            <a:prstGeom prst="rect">
              <a:avLst/>
            </a:prstGeom>
          </p:spPr>
        </p:pic>
        <p:sp>
          <p:nvSpPr>
            <p:cNvPr id="38" name="TextBox 37"/>
            <p:cNvSpPr txBox="1"/>
            <p:nvPr/>
          </p:nvSpPr>
          <p:spPr>
            <a:xfrm>
              <a:off x="7321077" y="-4220104"/>
              <a:ext cx="2681449"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Operator Overloading.</a:t>
              </a:r>
              <a:endParaRPr lang="en-US" dirty="0"/>
            </a:p>
          </p:txBody>
        </p:sp>
        <p:sp>
          <p:nvSpPr>
            <p:cNvPr id="28" name="TextBox 27">
              <a:extLst>
                <a:ext uri="{FF2B5EF4-FFF2-40B4-BE49-F238E27FC236}">
                  <a16:creationId xmlns:a16="http://schemas.microsoft.com/office/drawing/2014/main" id="{2DDF1C6D-4FE3-4A25-A332-92D73A6597D2}"/>
                </a:ext>
              </a:extLst>
            </p:cNvPr>
            <p:cNvSpPr txBox="1"/>
            <p:nvPr/>
          </p:nvSpPr>
          <p:spPr>
            <a:xfrm>
              <a:off x="7349243" y="-3732719"/>
              <a:ext cx="2390504" cy="369332"/>
            </a:xfrm>
            <a:prstGeom prst="rect">
              <a:avLst/>
            </a:prstGeom>
            <a:noFill/>
          </p:spPr>
          <p:txBody>
            <a:bodyPr wrap="square" rtlCol="0">
              <a:spAutoFit/>
            </a:bodyPr>
            <a:lstStyle/>
            <a:p>
              <a:pPr marL="0" algn="l" rtl="0" eaLnBrk="1" latinLnBrk="0" hangingPunct="1">
                <a:spcBef>
                  <a:spcPts val="0"/>
                </a:spcBef>
                <a:spcAft>
                  <a:spcPts val="0"/>
                </a:spcAft>
              </a:pPr>
              <a:r>
                <a:rPr lang="en-GB" sz="1800" b="0" i="0" kern="1200" dirty="0">
                  <a:solidFill>
                    <a:srgbClr val="000000"/>
                  </a:solidFill>
                  <a:effectLst/>
                  <a:latin typeface="Calibri" panose="020F0502020204030204" pitchFamily="34" charset="0"/>
                  <a:ea typeface="+mn-ea"/>
                  <a:cs typeface="+mn-cs"/>
                </a:rPr>
                <a:t>Exception Handling.</a:t>
              </a:r>
              <a:endParaRPr lang="en-US" dirty="0">
                <a:effectLst/>
              </a:endParaRPr>
            </a:p>
          </p:txBody>
        </p:sp>
        <p:sp>
          <p:nvSpPr>
            <p:cNvPr id="31" name="TextBox 30">
              <a:extLst>
                <a:ext uri="{FF2B5EF4-FFF2-40B4-BE49-F238E27FC236}">
                  <a16:creationId xmlns:a16="http://schemas.microsoft.com/office/drawing/2014/main" id="{11A835DA-D842-47AD-AB68-9B6440B5A12F}"/>
                </a:ext>
              </a:extLst>
            </p:cNvPr>
            <p:cNvSpPr txBox="1"/>
            <p:nvPr/>
          </p:nvSpPr>
          <p:spPr>
            <a:xfrm>
              <a:off x="7335094" y="-3180030"/>
              <a:ext cx="1646315" cy="369332"/>
            </a:xfrm>
            <a:prstGeom prst="rect">
              <a:avLst/>
            </a:prstGeom>
            <a:noFill/>
          </p:spPr>
          <p:txBody>
            <a:bodyPr wrap="square" rtlCol="0">
              <a:spAutoFit/>
            </a:bodyPr>
            <a:lstStyle/>
            <a:p>
              <a:pPr marL="0" algn="l" rtl="0" eaLnBrk="1" latinLnBrk="0" hangingPunct="1">
                <a:spcBef>
                  <a:spcPts val="0"/>
                </a:spcBef>
                <a:spcAft>
                  <a:spcPts val="0"/>
                </a:spcAft>
              </a:pPr>
              <a:r>
                <a:rPr lang="en-GB" sz="1800" b="0" i="0" kern="1200" dirty="0">
                  <a:solidFill>
                    <a:srgbClr val="000000"/>
                  </a:solidFill>
                  <a:effectLst/>
                  <a:latin typeface="Calibri" panose="020F0502020204030204" pitchFamily="34" charset="0"/>
                  <a:ea typeface="+mn-ea"/>
                  <a:cs typeface="+mn-cs"/>
                </a:rPr>
                <a:t>Vector.</a:t>
              </a:r>
              <a:endParaRPr lang="en-US" dirty="0">
                <a:effectLst/>
              </a:endParaRPr>
            </a:p>
          </p:txBody>
        </p:sp>
        <p:sp>
          <p:nvSpPr>
            <p:cNvPr id="34" name="TextBox 33">
              <a:extLst>
                <a:ext uri="{FF2B5EF4-FFF2-40B4-BE49-F238E27FC236}">
                  <a16:creationId xmlns:a16="http://schemas.microsoft.com/office/drawing/2014/main" id="{7451C26F-BB19-4814-8A34-3F57AA4AF611}"/>
                </a:ext>
              </a:extLst>
            </p:cNvPr>
            <p:cNvSpPr txBox="1"/>
            <p:nvPr/>
          </p:nvSpPr>
          <p:spPr>
            <a:xfrm>
              <a:off x="7335092" y="-2676137"/>
              <a:ext cx="2200497" cy="646331"/>
            </a:xfrm>
            <a:prstGeom prst="rect">
              <a:avLst/>
            </a:prstGeom>
            <a:noFill/>
          </p:spPr>
          <p:txBody>
            <a:bodyPr wrap="square" rtlCol="0">
              <a:spAutoFit/>
            </a:bodyPr>
            <a:lstStyle/>
            <a:p>
              <a:r>
                <a:rPr lang="en-GB" sz="1800" b="0" i="0" kern="1200" dirty="0">
                  <a:solidFill>
                    <a:srgbClr val="000000"/>
                  </a:solidFill>
                  <a:effectLst/>
                  <a:latin typeface="Calibri" panose="020F0502020204030204" pitchFamily="34" charset="0"/>
                  <a:ea typeface="+mn-ea"/>
                  <a:cs typeface="+mn-cs"/>
                </a:rPr>
                <a:t>Iterator.</a:t>
              </a:r>
              <a:endParaRPr lang="en-US" dirty="0">
                <a:effectLst/>
              </a:endParaRPr>
            </a:p>
            <a:p>
              <a:pPr marL="0" algn="l" rtl="0" eaLnBrk="1" latinLnBrk="0" hangingPunct="1">
                <a:spcBef>
                  <a:spcPts val="0"/>
                </a:spcBef>
                <a:spcAft>
                  <a:spcPts val="0"/>
                </a:spcAft>
              </a:pPr>
              <a:endParaRPr lang="en-US" dirty="0">
                <a:effectLst/>
              </a:endParaRPr>
            </a:p>
          </p:txBody>
        </p:sp>
        <p:pic>
          <p:nvPicPr>
            <p:cNvPr id="44" name="Picture 43">
              <a:extLst>
                <a:ext uri="{FF2B5EF4-FFF2-40B4-BE49-F238E27FC236}">
                  <a16:creationId xmlns:a16="http://schemas.microsoft.com/office/drawing/2014/main" id="{43AB80C2-DEE0-4057-BA67-19F690F6B5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7193" y="-4277977"/>
              <a:ext cx="428898" cy="428848"/>
            </a:xfrm>
            <a:prstGeom prst="rect">
              <a:avLst/>
            </a:prstGeom>
          </p:spPr>
        </p:pic>
        <p:pic>
          <p:nvPicPr>
            <p:cNvPr id="45" name="Picture 44">
              <a:extLst>
                <a:ext uri="{FF2B5EF4-FFF2-40B4-BE49-F238E27FC236}">
                  <a16:creationId xmlns:a16="http://schemas.microsoft.com/office/drawing/2014/main" id="{17B93920-AC4E-479D-9480-C3C05FBF6E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2031" y="-3793786"/>
              <a:ext cx="428898" cy="428848"/>
            </a:xfrm>
            <a:prstGeom prst="rect">
              <a:avLst/>
            </a:prstGeom>
          </p:spPr>
        </p:pic>
        <p:pic>
          <p:nvPicPr>
            <p:cNvPr id="46" name="Picture 45">
              <a:extLst>
                <a:ext uri="{FF2B5EF4-FFF2-40B4-BE49-F238E27FC236}">
                  <a16:creationId xmlns:a16="http://schemas.microsoft.com/office/drawing/2014/main" id="{E6F4943A-E737-48FC-9398-3EED1A2FC0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2031" y="-3252774"/>
              <a:ext cx="428898" cy="428848"/>
            </a:xfrm>
            <a:prstGeom prst="rect">
              <a:avLst/>
            </a:prstGeom>
          </p:spPr>
        </p:pic>
        <p:pic>
          <p:nvPicPr>
            <p:cNvPr id="47" name="Picture 46">
              <a:extLst>
                <a:ext uri="{FF2B5EF4-FFF2-40B4-BE49-F238E27FC236}">
                  <a16:creationId xmlns:a16="http://schemas.microsoft.com/office/drawing/2014/main" id="{C4258574-3174-4667-ABC5-974EF0846E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2031" y="-2695748"/>
              <a:ext cx="428898" cy="428848"/>
            </a:xfrm>
            <a:prstGeom prst="rect">
              <a:avLst/>
            </a:prstGeom>
          </p:spPr>
        </p:pic>
        <p:sp>
          <p:nvSpPr>
            <p:cNvPr id="48" name="TextBox 47">
              <a:extLst>
                <a:ext uri="{FF2B5EF4-FFF2-40B4-BE49-F238E27FC236}">
                  <a16:creationId xmlns:a16="http://schemas.microsoft.com/office/drawing/2014/main" id="{676E1700-5457-4E0F-B18C-7C1F088234F4}"/>
                </a:ext>
              </a:extLst>
            </p:cNvPr>
            <p:cNvSpPr txBox="1"/>
            <p:nvPr/>
          </p:nvSpPr>
          <p:spPr>
            <a:xfrm>
              <a:off x="3743397" y="-5299175"/>
              <a:ext cx="4317176" cy="584775"/>
            </a:xfrm>
            <a:prstGeom prst="rect">
              <a:avLst/>
            </a:prstGeom>
            <a:noFill/>
          </p:spPr>
          <p:txBody>
            <a:bodyPr wrap="square" rtlCol="0">
              <a:spAutoFit/>
            </a:bodyPr>
            <a:lstStyle/>
            <a:p>
              <a:pPr marL="0" algn="l" rtl="0" eaLnBrk="1" latinLnBrk="0" hangingPunct="1">
                <a:spcBef>
                  <a:spcPts val="0"/>
                </a:spcBef>
                <a:spcAft>
                  <a:spcPts val="0"/>
                </a:spcAft>
              </a:pPr>
              <a:r>
                <a:rPr lang="en-US" sz="3200" b="1" u="sng" kern="1200" dirty="0">
                  <a:solidFill>
                    <a:srgbClr val="000000"/>
                  </a:solidFill>
                  <a:effectLst/>
                  <a:latin typeface="Calibri" panose="020F0502020204030204" pitchFamily="34" charset="0"/>
                  <a:ea typeface="+mn-ea"/>
                  <a:cs typeface="+mn-cs"/>
                </a:rPr>
                <a:t>In this project I use :</a:t>
              </a:r>
              <a:endParaRPr lang="en-US" sz="3200" dirty="0">
                <a:effectLst/>
              </a:endParaRPr>
            </a:p>
          </p:txBody>
        </p:sp>
      </p:grpSp>
    </p:spTree>
    <p:extLst>
      <p:ext uri="{BB962C8B-B14F-4D97-AF65-F5344CB8AC3E}">
        <p14:creationId xmlns:p14="http://schemas.microsoft.com/office/powerpoint/2010/main" val="77981371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6A2ACFB-5FB1-44A8-A281-56AEAC112433}"/>
              </a:ext>
            </a:extLst>
          </p:cNvPr>
          <p:cNvGrpSpPr/>
          <p:nvPr/>
        </p:nvGrpSpPr>
        <p:grpSpPr>
          <a:xfrm>
            <a:off x="114992" y="-24714"/>
            <a:ext cx="11962016" cy="10272077"/>
            <a:chOff x="229984" y="-5707196"/>
            <a:chExt cx="11962016" cy="10272077"/>
          </a:xfrm>
        </p:grpSpPr>
        <p:pic>
          <p:nvPicPr>
            <p:cNvPr id="43" name="Picture 42"/>
            <p:cNvPicPr>
              <a:picLocks noChangeAspect="1"/>
            </p:cNvPicPr>
            <p:nvPr/>
          </p:nvPicPr>
          <p:blipFill rotWithShape="1">
            <a:blip r:embed="rId2" cstate="print">
              <a:extLst>
                <a:ext uri="{28A0092B-C50C-407E-A947-70E740481C1C}">
                  <a14:useLocalDpi xmlns:a14="http://schemas.microsoft.com/office/drawing/2010/main" val="0"/>
                </a:ext>
              </a:extLst>
            </a:blip>
            <a:srcRect l="-448" t="488"/>
            <a:stretch/>
          </p:blipFill>
          <p:spPr>
            <a:xfrm>
              <a:off x="9785112" y="2078026"/>
              <a:ext cx="2115151" cy="2115151"/>
            </a:xfrm>
            <a:prstGeom prst="rect">
              <a:avLst/>
            </a:prstGeom>
          </p:spPr>
        </p:pic>
        <p:sp>
          <p:nvSpPr>
            <p:cNvPr id="42" name="TextBox 41"/>
            <p:cNvSpPr txBox="1"/>
            <p:nvPr/>
          </p:nvSpPr>
          <p:spPr>
            <a:xfrm>
              <a:off x="788126" y="1918003"/>
              <a:ext cx="11403874" cy="2646878"/>
            </a:xfrm>
            <a:prstGeom prst="rect">
              <a:avLst/>
            </a:prstGeom>
            <a:noFill/>
          </p:spPr>
          <p:txBody>
            <a:bodyPr wrap="square" rtlCol="0">
              <a:spAutoFit/>
            </a:bodyPr>
            <a:lstStyle/>
            <a:p>
              <a:r>
                <a:rPr lang="en-US" sz="16600" b="1"/>
                <a:t>Questions </a:t>
              </a:r>
              <a:endParaRPr lang="en-US" sz="16600" b="1" dirty="0"/>
            </a:p>
          </p:txBody>
        </p:sp>
        <p:grpSp>
          <p:nvGrpSpPr>
            <p:cNvPr id="40" name="Group 39"/>
            <p:cNvGrpSpPr/>
            <p:nvPr/>
          </p:nvGrpSpPr>
          <p:grpSpPr>
            <a:xfrm>
              <a:off x="229984" y="-5707196"/>
              <a:ext cx="11625943" cy="6721800"/>
              <a:chOff x="274320" y="-5930537"/>
              <a:chExt cx="11625943" cy="6722592"/>
            </a:xfrm>
          </p:grpSpPr>
          <p:sp>
            <p:nvSpPr>
              <p:cNvPr id="9" name="Rectangle 8">
                <a:extLst>
                  <a:ext uri="{FF2B5EF4-FFF2-40B4-BE49-F238E27FC236}">
                    <a16:creationId xmlns:a16="http://schemas.microsoft.com/office/drawing/2014/main" id="{8B4430E7-B828-4153-9504-C38C1A665526}"/>
                  </a:ext>
                </a:extLst>
              </p:cNvPr>
              <p:cNvSpPr/>
              <p:nvPr/>
            </p:nvSpPr>
            <p:spPr>
              <a:xfrm>
                <a:off x="274320" y="-5930537"/>
                <a:ext cx="11625943" cy="59305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Top Corners Rounded 9">
                <a:extLst>
                  <a:ext uri="{FF2B5EF4-FFF2-40B4-BE49-F238E27FC236}">
                    <a16:creationId xmlns:a16="http://schemas.microsoft.com/office/drawing/2014/main" id="{49BA377E-E183-4B09-AADF-9A9D4D23D795}"/>
                  </a:ext>
                </a:extLst>
              </p:cNvPr>
              <p:cNvSpPr/>
              <p:nvPr/>
            </p:nvSpPr>
            <p:spPr>
              <a:xfrm rot="10800000">
                <a:off x="5394609" y="-30826"/>
                <a:ext cx="1372302" cy="822881"/>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Rounded Corners 7">
              <a:extLst>
                <a:ext uri="{FF2B5EF4-FFF2-40B4-BE49-F238E27FC236}">
                  <a16:creationId xmlns:a16="http://schemas.microsoft.com/office/drawing/2014/main" id="{4319BD61-DBF2-42A7-A89D-8EB8757AC997}"/>
                </a:ext>
              </a:extLst>
            </p:cNvPr>
            <p:cNvSpPr/>
            <p:nvPr/>
          </p:nvSpPr>
          <p:spPr>
            <a:xfrm>
              <a:off x="5444747" y="264884"/>
              <a:ext cx="1183352" cy="6766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D1CB29D-2007-4969-AEF6-9E1DB1FEF914}"/>
                </a:ext>
              </a:extLst>
            </p:cNvPr>
            <p:cNvSpPr txBox="1"/>
            <p:nvPr/>
          </p:nvSpPr>
          <p:spPr>
            <a:xfrm>
              <a:off x="5706556" y="93733"/>
              <a:ext cx="645854" cy="923221"/>
            </a:xfrm>
            <a:prstGeom prst="rect">
              <a:avLst/>
            </a:prstGeom>
            <a:noFill/>
          </p:spPr>
          <p:txBody>
            <a:bodyPr wrap="square" rtlCol="0">
              <a:spAutoFit/>
            </a:bodyPr>
            <a:lstStyle/>
            <a:p>
              <a:r>
                <a:rPr lang="en-US" sz="5400" b="1" dirty="0"/>
                <a:t>Q</a:t>
              </a:r>
              <a:endParaRPr lang="en-US" sz="1400" b="1" dirty="0"/>
            </a:p>
          </p:txBody>
        </p:sp>
        <p:sp>
          <p:nvSpPr>
            <p:cNvPr id="7" name="Rectangle 6">
              <a:extLst>
                <a:ext uri="{FF2B5EF4-FFF2-40B4-BE49-F238E27FC236}">
                  <a16:creationId xmlns:a16="http://schemas.microsoft.com/office/drawing/2014/main" id="{6A53A256-B143-4C89-A9D6-860648C6E681}"/>
                </a:ext>
              </a:extLst>
            </p:cNvPr>
            <p:cNvSpPr/>
            <p:nvPr/>
          </p:nvSpPr>
          <p:spPr>
            <a:xfrm>
              <a:off x="334487" y="-5707196"/>
              <a:ext cx="11403874" cy="5800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u="sng" dirty="0"/>
                <a:t>In this project I use :</a:t>
              </a:r>
            </a:p>
            <a:p>
              <a:pPr algn="ctr"/>
              <a:r>
                <a:rPr lang="en-US" sz="1800" b="1" u="sng" dirty="0"/>
                <a:t>In this project I use :</a:t>
              </a:r>
            </a:p>
            <a:p>
              <a:pPr algn="ctr"/>
              <a:endParaRPr lang="en-US" dirty="0"/>
            </a:p>
          </p:txBody>
        </p:sp>
        <p:sp>
          <p:nvSpPr>
            <p:cNvPr id="14" name="TextBox 13"/>
            <p:cNvSpPr txBox="1"/>
            <p:nvPr/>
          </p:nvSpPr>
          <p:spPr>
            <a:xfrm>
              <a:off x="1849779" y="-4308688"/>
              <a:ext cx="4165468"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Object Oriented Concept.</a:t>
              </a:r>
              <a:endParaRPr lang="en-US" sz="1800"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0252" y="-4417406"/>
              <a:ext cx="428898" cy="428848"/>
            </a:xfrm>
            <a:prstGeom prst="rect">
              <a:avLst/>
            </a:prstGeom>
          </p:spPr>
        </p:pic>
        <p:sp>
          <p:nvSpPr>
            <p:cNvPr id="18" name="TextBox 17"/>
            <p:cNvSpPr txBox="1"/>
            <p:nvPr/>
          </p:nvSpPr>
          <p:spPr>
            <a:xfrm>
              <a:off x="1823653" y="-3791504"/>
              <a:ext cx="3983776"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Class, object.</a:t>
              </a:r>
              <a:endParaRPr lang="en-US" dirty="0"/>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0252" y="-3862074"/>
              <a:ext cx="428898" cy="428848"/>
            </a:xfrm>
            <a:prstGeom prst="rect">
              <a:avLst/>
            </a:prstGeom>
          </p:spPr>
        </p:pic>
        <p:sp>
          <p:nvSpPr>
            <p:cNvPr id="27" name="TextBox 26"/>
            <p:cNvSpPr txBox="1"/>
            <p:nvPr/>
          </p:nvSpPr>
          <p:spPr>
            <a:xfrm>
              <a:off x="1849975" y="-3208207"/>
              <a:ext cx="3594772"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Virtual class.</a:t>
              </a:r>
              <a:endParaRPr lang="en-US" dirty="0"/>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0252" y="-3281449"/>
              <a:ext cx="428898" cy="428848"/>
            </a:xfrm>
            <a:prstGeom prst="rect">
              <a:avLst/>
            </a:prstGeom>
          </p:spPr>
        </p:pic>
        <p:sp>
          <p:nvSpPr>
            <p:cNvPr id="30" name="TextBox 29"/>
            <p:cNvSpPr txBox="1"/>
            <p:nvPr/>
          </p:nvSpPr>
          <p:spPr>
            <a:xfrm>
              <a:off x="1823653" y="-2561253"/>
              <a:ext cx="3882903"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Inheritance.</a:t>
              </a:r>
              <a:endParaRPr lang="en-US" dirty="0"/>
            </a:p>
          </p:txBody>
        </p:sp>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0252" y="-2681557"/>
              <a:ext cx="428898" cy="428848"/>
            </a:xfrm>
            <a:prstGeom prst="rect">
              <a:avLst/>
            </a:prstGeom>
          </p:spPr>
        </p:pic>
        <p:sp>
          <p:nvSpPr>
            <p:cNvPr id="33" name="TextBox 32"/>
            <p:cNvSpPr txBox="1"/>
            <p:nvPr/>
          </p:nvSpPr>
          <p:spPr>
            <a:xfrm>
              <a:off x="1823653" y="-1958646"/>
              <a:ext cx="4317176"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Friend function.</a:t>
              </a:r>
              <a:endParaRPr lang="en-US" dirty="0"/>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3315" y="-2070780"/>
              <a:ext cx="428898" cy="428848"/>
            </a:xfrm>
            <a:prstGeom prst="rect">
              <a:avLst/>
            </a:prstGeom>
          </p:spPr>
        </p:pic>
        <p:sp>
          <p:nvSpPr>
            <p:cNvPr id="36" name="TextBox 35"/>
            <p:cNvSpPr txBox="1"/>
            <p:nvPr/>
          </p:nvSpPr>
          <p:spPr>
            <a:xfrm>
              <a:off x="1849779" y="-1403315"/>
              <a:ext cx="6322422"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Function Overloading.</a:t>
              </a:r>
              <a:endParaRPr lang="en-US" dirty="0"/>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0252" y="-1433094"/>
              <a:ext cx="428898" cy="428848"/>
            </a:xfrm>
            <a:prstGeom prst="rect">
              <a:avLst/>
            </a:prstGeom>
          </p:spPr>
        </p:pic>
        <p:sp>
          <p:nvSpPr>
            <p:cNvPr id="38" name="TextBox 37"/>
            <p:cNvSpPr txBox="1"/>
            <p:nvPr/>
          </p:nvSpPr>
          <p:spPr>
            <a:xfrm>
              <a:off x="7321077" y="-4220104"/>
              <a:ext cx="2681449"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Operator Overloading.</a:t>
              </a:r>
              <a:endParaRPr lang="en-US" dirty="0"/>
            </a:p>
          </p:txBody>
        </p:sp>
        <p:sp>
          <p:nvSpPr>
            <p:cNvPr id="28" name="TextBox 27">
              <a:extLst>
                <a:ext uri="{FF2B5EF4-FFF2-40B4-BE49-F238E27FC236}">
                  <a16:creationId xmlns:a16="http://schemas.microsoft.com/office/drawing/2014/main" id="{2DDF1C6D-4FE3-4A25-A332-92D73A6597D2}"/>
                </a:ext>
              </a:extLst>
            </p:cNvPr>
            <p:cNvSpPr txBox="1"/>
            <p:nvPr/>
          </p:nvSpPr>
          <p:spPr>
            <a:xfrm>
              <a:off x="7349243" y="-3732719"/>
              <a:ext cx="2390504" cy="369332"/>
            </a:xfrm>
            <a:prstGeom prst="rect">
              <a:avLst/>
            </a:prstGeom>
            <a:noFill/>
          </p:spPr>
          <p:txBody>
            <a:bodyPr wrap="square" rtlCol="0">
              <a:spAutoFit/>
            </a:bodyPr>
            <a:lstStyle/>
            <a:p>
              <a:pPr marL="0" algn="l" rtl="0" eaLnBrk="1" latinLnBrk="0" hangingPunct="1">
                <a:spcBef>
                  <a:spcPts val="0"/>
                </a:spcBef>
                <a:spcAft>
                  <a:spcPts val="0"/>
                </a:spcAft>
              </a:pPr>
              <a:r>
                <a:rPr lang="en-GB" sz="1800" b="0" i="0" kern="1200" dirty="0">
                  <a:solidFill>
                    <a:srgbClr val="000000"/>
                  </a:solidFill>
                  <a:effectLst/>
                  <a:latin typeface="Calibri" panose="020F0502020204030204" pitchFamily="34" charset="0"/>
                  <a:ea typeface="+mn-ea"/>
                  <a:cs typeface="+mn-cs"/>
                </a:rPr>
                <a:t>Exception Handling.</a:t>
              </a:r>
              <a:endParaRPr lang="en-US" dirty="0">
                <a:effectLst/>
              </a:endParaRPr>
            </a:p>
          </p:txBody>
        </p:sp>
        <p:sp>
          <p:nvSpPr>
            <p:cNvPr id="31" name="TextBox 30">
              <a:extLst>
                <a:ext uri="{FF2B5EF4-FFF2-40B4-BE49-F238E27FC236}">
                  <a16:creationId xmlns:a16="http://schemas.microsoft.com/office/drawing/2014/main" id="{11A835DA-D842-47AD-AB68-9B6440B5A12F}"/>
                </a:ext>
              </a:extLst>
            </p:cNvPr>
            <p:cNvSpPr txBox="1"/>
            <p:nvPr/>
          </p:nvSpPr>
          <p:spPr>
            <a:xfrm>
              <a:off x="7335094" y="-3180030"/>
              <a:ext cx="1646315" cy="369332"/>
            </a:xfrm>
            <a:prstGeom prst="rect">
              <a:avLst/>
            </a:prstGeom>
            <a:noFill/>
          </p:spPr>
          <p:txBody>
            <a:bodyPr wrap="square" rtlCol="0">
              <a:spAutoFit/>
            </a:bodyPr>
            <a:lstStyle/>
            <a:p>
              <a:pPr marL="0" algn="l" rtl="0" eaLnBrk="1" latinLnBrk="0" hangingPunct="1">
                <a:spcBef>
                  <a:spcPts val="0"/>
                </a:spcBef>
                <a:spcAft>
                  <a:spcPts val="0"/>
                </a:spcAft>
              </a:pPr>
              <a:r>
                <a:rPr lang="en-GB" sz="1800" b="0" i="0" kern="1200" dirty="0">
                  <a:solidFill>
                    <a:srgbClr val="000000"/>
                  </a:solidFill>
                  <a:effectLst/>
                  <a:latin typeface="Calibri" panose="020F0502020204030204" pitchFamily="34" charset="0"/>
                  <a:ea typeface="+mn-ea"/>
                  <a:cs typeface="+mn-cs"/>
                </a:rPr>
                <a:t>Vector.</a:t>
              </a:r>
              <a:endParaRPr lang="en-US" dirty="0">
                <a:effectLst/>
              </a:endParaRPr>
            </a:p>
          </p:txBody>
        </p:sp>
        <p:sp>
          <p:nvSpPr>
            <p:cNvPr id="34" name="TextBox 33">
              <a:extLst>
                <a:ext uri="{FF2B5EF4-FFF2-40B4-BE49-F238E27FC236}">
                  <a16:creationId xmlns:a16="http://schemas.microsoft.com/office/drawing/2014/main" id="{7451C26F-BB19-4814-8A34-3F57AA4AF611}"/>
                </a:ext>
              </a:extLst>
            </p:cNvPr>
            <p:cNvSpPr txBox="1"/>
            <p:nvPr/>
          </p:nvSpPr>
          <p:spPr>
            <a:xfrm>
              <a:off x="7335092" y="-2676137"/>
              <a:ext cx="2200497" cy="646331"/>
            </a:xfrm>
            <a:prstGeom prst="rect">
              <a:avLst/>
            </a:prstGeom>
            <a:noFill/>
          </p:spPr>
          <p:txBody>
            <a:bodyPr wrap="square" rtlCol="0">
              <a:spAutoFit/>
            </a:bodyPr>
            <a:lstStyle/>
            <a:p>
              <a:r>
                <a:rPr lang="en-GB" sz="1800" b="0" i="0" kern="1200" dirty="0">
                  <a:solidFill>
                    <a:srgbClr val="000000"/>
                  </a:solidFill>
                  <a:effectLst/>
                  <a:latin typeface="Calibri" panose="020F0502020204030204" pitchFamily="34" charset="0"/>
                  <a:ea typeface="+mn-ea"/>
                  <a:cs typeface="+mn-cs"/>
                </a:rPr>
                <a:t>Iterator.</a:t>
              </a:r>
              <a:endParaRPr lang="en-US" dirty="0">
                <a:effectLst/>
              </a:endParaRPr>
            </a:p>
            <a:p>
              <a:pPr marL="0" algn="l" rtl="0" eaLnBrk="1" latinLnBrk="0" hangingPunct="1">
                <a:spcBef>
                  <a:spcPts val="0"/>
                </a:spcBef>
                <a:spcAft>
                  <a:spcPts val="0"/>
                </a:spcAft>
              </a:pPr>
              <a:endParaRPr lang="en-US" dirty="0">
                <a:effectLst/>
              </a:endParaRPr>
            </a:p>
          </p:txBody>
        </p:sp>
        <p:pic>
          <p:nvPicPr>
            <p:cNvPr id="44" name="Picture 43">
              <a:extLst>
                <a:ext uri="{FF2B5EF4-FFF2-40B4-BE49-F238E27FC236}">
                  <a16:creationId xmlns:a16="http://schemas.microsoft.com/office/drawing/2014/main" id="{43AB80C2-DEE0-4057-BA67-19F690F6B5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7193" y="-4277977"/>
              <a:ext cx="428898" cy="428848"/>
            </a:xfrm>
            <a:prstGeom prst="rect">
              <a:avLst/>
            </a:prstGeom>
          </p:spPr>
        </p:pic>
        <p:pic>
          <p:nvPicPr>
            <p:cNvPr id="45" name="Picture 44">
              <a:extLst>
                <a:ext uri="{FF2B5EF4-FFF2-40B4-BE49-F238E27FC236}">
                  <a16:creationId xmlns:a16="http://schemas.microsoft.com/office/drawing/2014/main" id="{17B93920-AC4E-479D-9480-C3C05FBF6E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2031" y="-3793786"/>
              <a:ext cx="428898" cy="428848"/>
            </a:xfrm>
            <a:prstGeom prst="rect">
              <a:avLst/>
            </a:prstGeom>
          </p:spPr>
        </p:pic>
        <p:pic>
          <p:nvPicPr>
            <p:cNvPr id="46" name="Picture 45">
              <a:extLst>
                <a:ext uri="{FF2B5EF4-FFF2-40B4-BE49-F238E27FC236}">
                  <a16:creationId xmlns:a16="http://schemas.microsoft.com/office/drawing/2014/main" id="{E6F4943A-E737-48FC-9398-3EED1A2FC0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2031" y="-3252774"/>
              <a:ext cx="428898" cy="428848"/>
            </a:xfrm>
            <a:prstGeom prst="rect">
              <a:avLst/>
            </a:prstGeom>
          </p:spPr>
        </p:pic>
        <p:pic>
          <p:nvPicPr>
            <p:cNvPr id="47" name="Picture 46">
              <a:extLst>
                <a:ext uri="{FF2B5EF4-FFF2-40B4-BE49-F238E27FC236}">
                  <a16:creationId xmlns:a16="http://schemas.microsoft.com/office/drawing/2014/main" id="{C4258574-3174-4667-ABC5-974EF0846E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2031" y="-2695748"/>
              <a:ext cx="428898" cy="428848"/>
            </a:xfrm>
            <a:prstGeom prst="rect">
              <a:avLst/>
            </a:prstGeom>
          </p:spPr>
        </p:pic>
        <p:sp>
          <p:nvSpPr>
            <p:cNvPr id="48" name="TextBox 47">
              <a:extLst>
                <a:ext uri="{FF2B5EF4-FFF2-40B4-BE49-F238E27FC236}">
                  <a16:creationId xmlns:a16="http://schemas.microsoft.com/office/drawing/2014/main" id="{676E1700-5457-4E0F-B18C-7C1F088234F4}"/>
                </a:ext>
              </a:extLst>
            </p:cNvPr>
            <p:cNvSpPr txBox="1"/>
            <p:nvPr/>
          </p:nvSpPr>
          <p:spPr>
            <a:xfrm>
              <a:off x="3743397" y="-5299175"/>
              <a:ext cx="4317176" cy="584775"/>
            </a:xfrm>
            <a:prstGeom prst="rect">
              <a:avLst/>
            </a:prstGeom>
            <a:noFill/>
          </p:spPr>
          <p:txBody>
            <a:bodyPr wrap="square" rtlCol="0">
              <a:spAutoFit/>
            </a:bodyPr>
            <a:lstStyle/>
            <a:p>
              <a:pPr marL="0" algn="l" rtl="0" eaLnBrk="1" latinLnBrk="0" hangingPunct="1">
                <a:spcBef>
                  <a:spcPts val="0"/>
                </a:spcBef>
                <a:spcAft>
                  <a:spcPts val="0"/>
                </a:spcAft>
              </a:pPr>
              <a:r>
                <a:rPr lang="en-US" sz="3200" b="1" u="sng" kern="1200" dirty="0">
                  <a:solidFill>
                    <a:srgbClr val="000000"/>
                  </a:solidFill>
                  <a:effectLst/>
                  <a:latin typeface="Calibri" panose="020F0502020204030204" pitchFamily="34" charset="0"/>
                  <a:ea typeface="+mn-ea"/>
                  <a:cs typeface="+mn-cs"/>
                </a:rPr>
                <a:t>In this project I use :</a:t>
              </a:r>
              <a:endParaRPr lang="en-US" sz="3200" dirty="0">
                <a:effectLst/>
              </a:endParaRPr>
            </a:p>
          </p:txBody>
        </p:sp>
      </p:grpSp>
    </p:spTree>
    <p:extLst>
      <p:ext uri="{BB962C8B-B14F-4D97-AF65-F5344CB8AC3E}">
        <p14:creationId xmlns:p14="http://schemas.microsoft.com/office/powerpoint/2010/main" val="68670678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99658" y="4551218"/>
            <a:ext cx="9725495" cy="1569660"/>
          </a:xfrm>
          <a:prstGeom prst="rect">
            <a:avLst/>
          </a:prstGeom>
          <a:noFill/>
          <a:ln>
            <a:noFill/>
          </a:ln>
        </p:spPr>
        <p:txBody>
          <a:bodyPr wrap="square" rtlCol="0">
            <a:spAutoFit/>
          </a:bodyPr>
          <a:lstStyle/>
          <a:p>
            <a:r>
              <a:rPr lang="en-US" sz="9600" dirty="0">
                <a:ln>
                  <a:solidFill>
                    <a:srgbClr val="000000"/>
                  </a:solidFill>
                </a:ln>
                <a:solidFill>
                  <a:schemeClr val="bg1"/>
                </a:solidFill>
                <a:effectLst>
                  <a:outerShdw blurRad="50800" dist="38100" dir="5400000" algn="t" rotWithShape="0">
                    <a:prstClr val="black">
                      <a:alpha val="40000"/>
                    </a:prstClr>
                  </a:outerShdw>
                </a:effectLst>
              </a:rPr>
              <a:t>T</a:t>
            </a:r>
            <a:r>
              <a:rPr lang="en-US" sz="9600" dirty="0">
                <a:solidFill>
                  <a:srgbClr val="FF0000"/>
                </a:solidFill>
                <a:effectLst>
                  <a:outerShdw blurRad="50800" dist="38100" dir="5400000" algn="t" rotWithShape="0">
                    <a:prstClr val="black">
                      <a:alpha val="40000"/>
                    </a:prstClr>
                  </a:outerShdw>
                </a:effectLst>
              </a:rPr>
              <a:t>H</a:t>
            </a:r>
            <a:r>
              <a:rPr lang="en-US" sz="9600" dirty="0">
                <a:ln>
                  <a:solidFill>
                    <a:schemeClr val="tx1"/>
                  </a:solidFill>
                </a:ln>
                <a:solidFill>
                  <a:schemeClr val="bg1"/>
                </a:solidFill>
                <a:effectLst>
                  <a:outerShdw blurRad="50800" dist="38100" dir="5400000" algn="t" rotWithShape="0">
                    <a:prstClr val="black">
                      <a:alpha val="40000"/>
                    </a:prstClr>
                  </a:outerShdw>
                </a:effectLst>
              </a:rPr>
              <a:t>E</a:t>
            </a:r>
            <a:r>
              <a:rPr lang="en-US" sz="9600" dirty="0">
                <a:effectLst>
                  <a:outerShdw blurRad="50800" dist="38100" dir="5400000" algn="t" rotWithShape="0">
                    <a:prstClr val="black">
                      <a:alpha val="40000"/>
                    </a:prstClr>
                  </a:outerShdw>
                </a:effectLst>
              </a:rPr>
              <a:t> </a:t>
            </a:r>
            <a:r>
              <a:rPr lang="en-US" sz="9600" dirty="0">
                <a:solidFill>
                  <a:srgbClr val="FF0000"/>
                </a:solidFill>
                <a:effectLst>
                  <a:outerShdw blurRad="50800" dist="38100" dir="5400000" algn="t" rotWithShape="0">
                    <a:prstClr val="black">
                      <a:alpha val="40000"/>
                    </a:prstClr>
                  </a:outerShdw>
                </a:effectLst>
              </a:rPr>
              <a:t>E</a:t>
            </a:r>
            <a:r>
              <a:rPr lang="en-US" sz="9600" dirty="0">
                <a:ln>
                  <a:solidFill>
                    <a:schemeClr val="tx1">
                      <a:lumMod val="95000"/>
                      <a:lumOff val="5000"/>
                    </a:schemeClr>
                  </a:solidFill>
                </a:ln>
                <a:solidFill>
                  <a:schemeClr val="bg1"/>
                </a:solidFill>
                <a:effectLst>
                  <a:outerShdw blurRad="50800" dist="38100" dir="5400000" algn="t" rotWithShape="0">
                    <a:prstClr val="black">
                      <a:alpha val="40000"/>
                    </a:prstClr>
                  </a:outerShdw>
                </a:effectLst>
              </a:rPr>
              <a:t>N</a:t>
            </a:r>
            <a:r>
              <a:rPr lang="en-US" sz="9600" dirty="0">
                <a:solidFill>
                  <a:srgbClr val="FF0000"/>
                </a:solidFill>
                <a:effectLst>
                  <a:outerShdw blurRad="50800" dist="38100" dir="5400000" algn="t" rotWithShape="0">
                    <a:prstClr val="black">
                      <a:alpha val="40000"/>
                    </a:prstClr>
                  </a:outerShdw>
                </a:effectLst>
              </a:rPr>
              <a:t>D</a:t>
            </a:r>
          </a:p>
        </p:txBody>
      </p:sp>
      <p:sp>
        <p:nvSpPr>
          <p:cNvPr id="5" name="TextBox 4">
            <a:extLst>
              <a:ext uri="{FF2B5EF4-FFF2-40B4-BE49-F238E27FC236}">
                <a16:creationId xmlns:a16="http://schemas.microsoft.com/office/drawing/2014/main" id="{890D674D-9DDD-4329-944E-81FA5C13F28E}"/>
              </a:ext>
            </a:extLst>
          </p:cNvPr>
          <p:cNvSpPr txBox="1"/>
          <p:nvPr/>
        </p:nvSpPr>
        <p:spPr>
          <a:xfrm>
            <a:off x="1352202" y="1047489"/>
            <a:ext cx="9836332" cy="2846933"/>
          </a:xfrm>
          <a:prstGeom prst="rect">
            <a:avLst/>
          </a:prstGeom>
          <a:noFill/>
          <a:ln>
            <a:noFill/>
          </a:ln>
        </p:spPr>
        <p:txBody>
          <a:bodyPr wrap="square" rtlCol="0">
            <a:spAutoFit/>
          </a:bodyPr>
          <a:lstStyle/>
          <a:p>
            <a:r>
              <a:rPr lang="en-US" sz="17900" dirty="0">
                <a:ln>
                  <a:solidFill>
                    <a:srgbClr val="000000"/>
                  </a:solidFill>
                </a:ln>
                <a:solidFill>
                  <a:schemeClr val="bg1"/>
                </a:solidFill>
                <a:effectLst>
                  <a:outerShdw blurRad="50800" dist="38100" dir="5400000" algn="t" rotWithShape="0">
                    <a:prstClr val="black">
                      <a:alpha val="40000"/>
                    </a:prstClr>
                  </a:outerShdw>
                </a:effectLst>
              </a:rPr>
              <a:t>T</a:t>
            </a:r>
            <a:r>
              <a:rPr lang="en-US" sz="17900" dirty="0">
                <a:ln>
                  <a:solidFill>
                    <a:srgbClr val="000000"/>
                  </a:solidFill>
                </a:ln>
                <a:solidFill>
                  <a:srgbClr val="FF0000"/>
                </a:solidFill>
                <a:effectLst>
                  <a:outerShdw blurRad="50800" dist="38100" dir="5400000" algn="t" rotWithShape="0">
                    <a:prstClr val="black">
                      <a:alpha val="40000"/>
                    </a:prstClr>
                  </a:outerShdw>
                </a:effectLst>
              </a:rPr>
              <a:t>h</a:t>
            </a:r>
            <a:r>
              <a:rPr lang="en-US" sz="17900" dirty="0">
                <a:ln>
                  <a:solidFill>
                    <a:schemeClr val="tx1">
                      <a:lumMod val="95000"/>
                      <a:lumOff val="5000"/>
                    </a:schemeClr>
                  </a:solidFill>
                </a:ln>
                <a:solidFill>
                  <a:schemeClr val="bg1"/>
                </a:solidFill>
                <a:effectLst>
                  <a:outerShdw blurRad="50800" dist="38100" dir="5400000" algn="t" rotWithShape="0">
                    <a:prstClr val="black">
                      <a:alpha val="40000"/>
                    </a:prstClr>
                  </a:outerShdw>
                </a:effectLst>
              </a:rPr>
              <a:t>a</a:t>
            </a:r>
            <a:r>
              <a:rPr lang="en-US" sz="17900" dirty="0">
                <a:ln>
                  <a:solidFill>
                    <a:srgbClr val="000000"/>
                  </a:solidFill>
                </a:ln>
                <a:solidFill>
                  <a:srgbClr val="FF0000"/>
                </a:solidFill>
                <a:effectLst>
                  <a:outerShdw blurRad="50800" dist="38100" dir="5400000" algn="t" rotWithShape="0">
                    <a:prstClr val="black">
                      <a:alpha val="40000"/>
                    </a:prstClr>
                  </a:outerShdw>
                </a:effectLst>
              </a:rPr>
              <a:t>n</a:t>
            </a:r>
            <a:r>
              <a:rPr lang="en-US" sz="17900" dirty="0">
                <a:ln>
                  <a:solidFill>
                    <a:schemeClr val="tx1">
                      <a:lumMod val="95000"/>
                      <a:lumOff val="5000"/>
                    </a:schemeClr>
                  </a:solidFill>
                </a:ln>
                <a:solidFill>
                  <a:schemeClr val="bg1"/>
                </a:solidFill>
                <a:effectLst>
                  <a:outerShdw blurRad="50800" dist="38100" dir="5400000" algn="t" rotWithShape="0">
                    <a:prstClr val="black">
                      <a:alpha val="40000"/>
                    </a:prstClr>
                  </a:outerShdw>
                </a:effectLst>
              </a:rPr>
              <a:t>k </a:t>
            </a:r>
            <a:r>
              <a:rPr lang="en-US" sz="17900" dirty="0">
                <a:ln>
                  <a:solidFill>
                    <a:srgbClr val="000000"/>
                  </a:solidFill>
                </a:ln>
                <a:solidFill>
                  <a:srgbClr val="FF0000"/>
                </a:solidFill>
                <a:effectLst>
                  <a:outerShdw blurRad="50800" dist="38100" dir="5400000" algn="t" rotWithShape="0">
                    <a:prstClr val="black">
                      <a:alpha val="40000"/>
                    </a:prstClr>
                  </a:outerShdw>
                </a:effectLst>
              </a:rPr>
              <a:t>Y</a:t>
            </a:r>
            <a:r>
              <a:rPr lang="en-US" sz="17900" dirty="0">
                <a:ln>
                  <a:solidFill>
                    <a:schemeClr val="tx1">
                      <a:lumMod val="95000"/>
                      <a:lumOff val="5000"/>
                    </a:schemeClr>
                  </a:solidFill>
                </a:ln>
                <a:solidFill>
                  <a:schemeClr val="bg1"/>
                </a:solidFill>
                <a:effectLst>
                  <a:outerShdw blurRad="50800" dist="38100" dir="5400000" algn="t" rotWithShape="0">
                    <a:prstClr val="black">
                      <a:alpha val="40000"/>
                    </a:prstClr>
                  </a:outerShdw>
                </a:effectLst>
              </a:rPr>
              <a:t>o</a:t>
            </a:r>
            <a:r>
              <a:rPr lang="en-US" sz="17900" dirty="0">
                <a:ln>
                  <a:solidFill>
                    <a:srgbClr val="000000"/>
                  </a:solidFill>
                </a:ln>
                <a:solidFill>
                  <a:srgbClr val="FF0000"/>
                </a:solidFill>
                <a:effectLst>
                  <a:outerShdw blurRad="50800" dist="38100" dir="5400000" algn="t" rotWithShape="0">
                    <a:prstClr val="black">
                      <a:alpha val="40000"/>
                    </a:prstClr>
                  </a:outerShdw>
                </a:effectLst>
              </a:rPr>
              <a:t>u</a:t>
            </a:r>
            <a:endParaRPr lang="en-US" sz="17900" dirty="0">
              <a:solidFill>
                <a:srgbClr val="FF0000"/>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3769699964"/>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9017BE-A011-47CC-8D42-40CDFAF07170}"/>
              </a:ext>
            </a:extLst>
          </p:cNvPr>
          <p:cNvSpPr txBox="1"/>
          <p:nvPr/>
        </p:nvSpPr>
        <p:spPr>
          <a:xfrm>
            <a:off x="1989995" y="1597920"/>
            <a:ext cx="8665699" cy="2215991"/>
          </a:xfrm>
          <a:prstGeom prst="rect">
            <a:avLst/>
          </a:prstGeom>
          <a:noFill/>
          <a:effectLst>
            <a:outerShdw blurRad="50800" dist="38100" dir="5400000" algn="t" rotWithShape="0">
              <a:schemeClr val="tx1">
                <a:alpha val="40000"/>
              </a:schemeClr>
            </a:outerShdw>
          </a:effectLst>
        </p:spPr>
        <p:txBody>
          <a:bodyPr wrap="square" rtlCol="0">
            <a:spAutoFit/>
          </a:bodyPr>
          <a:lstStyle/>
          <a:p>
            <a:r>
              <a:rPr lang="en-US" sz="13800" b="1" dirty="0">
                <a:ln>
                  <a:solidFill>
                    <a:schemeClr val="tx1"/>
                  </a:solidFill>
                </a:ln>
                <a:solidFill>
                  <a:schemeClr val="bg1"/>
                </a:solidFill>
              </a:rPr>
              <a:t>W</a:t>
            </a:r>
            <a:r>
              <a:rPr lang="en-US" sz="13800" b="1" dirty="0">
                <a:ln>
                  <a:solidFill>
                    <a:schemeClr val="tx1"/>
                  </a:solidFill>
                </a:ln>
                <a:solidFill>
                  <a:srgbClr val="FF0000"/>
                </a:solidFill>
              </a:rPr>
              <a:t>E</a:t>
            </a:r>
            <a:r>
              <a:rPr lang="en-US" sz="13800" b="1" dirty="0">
                <a:ln>
                  <a:solidFill>
                    <a:schemeClr val="tx1"/>
                  </a:solidFill>
                </a:ln>
                <a:solidFill>
                  <a:schemeClr val="bg1"/>
                </a:solidFill>
              </a:rPr>
              <a:t>L</a:t>
            </a:r>
            <a:r>
              <a:rPr lang="en-US" sz="13800" b="1" dirty="0">
                <a:ln>
                  <a:solidFill>
                    <a:schemeClr val="tx1"/>
                  </a:solidFill>
                </a:ln>
                <a:solidFill>
                  <a:srgbClr val="FF0000"/>
                </a:solidFill>
              </a:rPr>
              <a:t>C</a:t>
            </a:r>
            <a:r>
              <a:rPr lang="en-US" sz="13800" b="1" dirty="0">
                <a:ln>
                  <a:solidFill>
                    <a:schemeClr val="tx1"/>
                  </a:solidFill>
                </a:ln>
                <a:solidFill>
                  <a:schemeClr val="bg1"/>
                </a:solidFill>
              </a:rPr>
              <a:t>O</a:t>
            </a:r>
            <a:r>
              <a:rPr lang="en-US" sz="13800" b="1" dirty="0">
                <a:ln>
                  <a:solidFill>
                    <a:schemeClr val="tx1"/>
                  </a:solidFill>
                </a:ln>
                <a:solidFill>
                  <a:srgbClr val="FF0000"/>
                </a:solidFill>
              </a:rPr>
              <a:t>M</a:t>
            </a:r>
            <a:r>
              <a:rPr lang="en-US" sz="13800" b="1" dirty="0">
                <a:ln>
                  <a:solidFill>
                    <a:schemeClr val="tx1"/>
                  </a:solidFill>
                </a:ln>
                <a:solidFill>
                  <a:schemeClr val="bg1"/>
                </a:solidFill>
              </a:rPr>
              <a:t>E</a:t>
            </a:r>
            <a:endParaRPr lang="en-US" sz="9600" b="1" dirty="0">
              <a:ln>
                <a:solidFill>
                  <a:schemeClr val="tx1"/>
                </a:solidFill>
              </a:ln>
              <a:solidFill>
                <a:schemeClr val="bg1"/>
              </a:solidFill>
            </a:endParaRPr>
          </a:p>
        </p:txBody>
      </p:sp>
      <p:sp>
        <p:nvSpPr>
          <p:cNvPr id="5" name="TextBox 4">
            <a:extLst>
              <a:ext uri="{FF2B5EF4-FFF2-40B4-BE49-F238E27FC236}">
                <a16:creationId xmlns:a16="http://schemas.microsoft.com/office/drawing/2014/main" id="{A7D32788-3735-43AB-A5E0-4ACAEBC9F368}"/>
              </a:ext>
            </a:extLst>
          </p:cNvPr>
          <p:cNvSpPr txBox="1"/>
          <p:nvPr/>
        </p:nvSpPr>
        <p:spPr>
          <a:xfrm>
            <a:off x="1340656" y="3755359"/>
            <a:ext cx="8861349" cy="1446550"/>
          </a:xfrm>
          <a:prstGeom prst="rect">
            <a:avLst/>
          </a:prstGeom>
          <a:noFill/>
        </p:spPr>
        <p:txBody>
          <a:bodyPr wrap="square" rtlCol="0">
            <a:spAutoFit/>
          </a:bodyPr>
          <a:lstStyle/>
          <a:p>
            <a:pPr algn="ctr"/>
            <a:r>
              <a:rPr lang="en-US" sz="3200" b="1" dirty="0">
                <a:latin typeface="Alfredo Heavy Hollow" pitchFamily="2" charset="0"/>
              </a:rPr>
              <a:t>Project Presentation</a:t>
            </a:r>
            <a:endParaRPr lang="en-US" sz="2800" b="1" dirty="0">
              <a:latin typeface="Alfredo Heavy Hollow" pitchFamily="2" charset="0"/>
            </a:endParaRPr>
          </a:p>
          <a:p>
            <a:pPr algn="ctr"/>
            <a:r>
              <a:rPr lang="en-US" sz="2800" dirty="0">
                <a:latin typeface="Alfredo Heavy Hollow" pitchFamily="2" charset="0"/>
              </a:rPr>
              <a:t>Department of Computer Science and Engineering, DUET.</a:t>
            </a:r>
          </a:p>
          <a:p>
            <a:pPr algn="ctr"/>
            <a:r>
              <a:rPr lang="en-US" sz="2800" dirty="0">
                <a:latin typeface="Alfredo Heavy Hollow" pitchFamily="2" charset="0"/>
              </a:rPr>
              <a:t>Project Name: Discount Management for a Saloon by CPP</a:t>
            </a:r>
          </a:p>
        </p:txBody>
      </p:sp>
      <p:sp>
        <p:nvSpPr>
          <p:cNvPr id="7" name="TextBox 6">
            <a:extLst>
              <a:ext uri="{FF2B5EF4-FFF2-40B4-BE49-F238E27FC236}">
                <a16:creationId xmlns:a16="http://schemas.microsoft.com/office/drawing/2014/main" id="{8A148718-A580-41C3-AC72-45E21D585320}"/>
              </a:ext>
            </a:extLst>
          </p:cNvPr>
          <p:cNvSpPr txBox="1"/>
          <p:nvPr/>
        </p:nvSpPr>
        <p:spPr>
          <a:xfrm>
            <a:off x="5620812" y="5337741"/>
            <a:ext cx="2543583" cy="1200329"/>
          </a:xfrm>
          <a:prstGeom prst="rect">
            <a:avLst/>
          </a:prstGeom>
          <a:noFill/>
        </p:spPr>
        <p:txBody>
          <a:bodyPr wrap="square" rtlCol="0">
            <a:spAutoFit/>
          </a:bodyPr>
          <a:lstStyle/>
          <a:p>
            <a:r>
              <a:rPr lang="en-US" sz="2400" dirty="0">
                <a:latin typeface="Allembert™" panose="00000400000000000000" pitchFamily="2" charset="0"/>
              </a:rPr>
              <a:t>Md. Taufik Hasan</a:t>
            </a:r>
          </a:p>
          <a:p>
            <a:r>
              <a:rPr lang="en-US" sz="2400" dirty="0">
                <a:latin typeface="Allembert™" panose="00000400000000000000" pitchFamily="2" charset="0"/>
              </a:rPr>
              <a:t>CSE 2/1</a:t>
            </a:r>
          </a:p>
          <a:p>
            <a:r>
              <a:rPr lang="en-US" sz="2400" dirty="0">
                <a:latin typeface="Allembert™" panose="00000400000000000000" pitchFamily="2" charset="0"/>
              </a:rPr>
              <a:t>ID : 194095</a:t>
            </a:r>
          </a:p>
        </p:txBody>
      </p:sp>
      <p:pic>
        <p:nvPicPr>
          <p:cNvPr id="8" name="Picture 7">
            <a:extLst>
              <a:ext uri="{FF2B5EF4-FFF2-40B4-BE49-F238E27FC236}">
                <a16:creationId xmlns:a16="http://schemas.microsoft.com/office/drawing/2014/main" id="{E7BA589F-5A68-4FC0-887A-2F7CE0614C6D}"/>
              </a:ext>
            </a:extLst>
          </p:cNvPr>
          <p:cNvPicPr>
            <a:picLocks noChangeAspect="1"/>
          </p:cNvPicPr>
          <p:nvPr/>
        </p:nvPicPr>
        <p:blipFill>
          <a:blip r:embed="rId2"/>
          <a:stretch>
            <a:fillRect/>
          </a:stretch>
        </p:blipFill>
        <p:spPr>
          <a:xfrm>
            <a:off x="-1" y="0"/>
            <a:ext cx="12192001" cy="1597920"/>
          </a:xfrm>
          <a:prstGeom prst="rect">
            <a:avLst/>
          </a:prstGeom>
        </p:spPr>
      </p:pic>
      <p:sp>
        <p:nvSpPr>
          <p:cNvPr id="9" name="TextBox 8">
            <a:extLst>
              <a:ext uri="{FF2B5EF4-FFF2-40B4-BE49-F238E27FC236}">
                <a16:creationId xmlns:a16="http://schemas.microsoft.com/office/drawing/2014/main" id="{E07EA286-E3CF-4E80-8D68-FBE73F48669D}"/>
              </a:ext>
            </a:extLst>
          </p:cNvPr>
          <p:cNvSpPr txBox="1"/>
          <p:nvPr/>
        </p:nvSpPr>
        <p:spPr>
          <a:xfrm>
            <a:off x="3779261" y="5172591"/>
            <a:ext cx="2543583" cy="461665"/>
          </a:xfrm>
          <a:prstGeom prst="rect">
            <a:avLst/>
          </a:prstGeom>
          <a:noFill/>
        </p:spPr>
        <p:txBody>
          <a:bodyPr wrap="square" rtlCol="0">
            <a:spAutoFit/>
          </a:bodyPr>
          <a:lstStyle/>
          <a:p>
            <a:r>
              <a:rPr lang="en-US" sz="2400" dirty="0">
                <a:latin typeface="Allembert™" panose="00000400000000000000" pitchFamily="2" charset="0"/>
              </a:rPr>
              <a:t>Presented by : </a:t>
            </a:r>
          </a:p>
        </p:txBody>
      </p:sp>
    </p:spTree>
    <p:extLst>
      <p:ext uri="{BB962C8B-B14F-4D97-AF65-F5344CB8AC3E}">
        <p14:creationId xmlns:p14="http://schemas.microsoft.com/office/powerpoint/2010/main" val="1752455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 calcmode="lin" valueType="num">
                                      <p:cBhvr>
                                        <p:cTn id="9" dur="10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4"/>
                                        </p:tgtEl>
                                      </p:cBhvr>
                                    </p:animEffect>
                                  </p:childTnLst>
                                </p:cTn>
                              </p:par>
                            </p:childTnLst>
                          </p:cTn>
                        </p:par>
                        <p:par>
                          <p:cTn id="12" fill="hold">
                            <p:stCondLst>
                              <p:cond delay="1600"/>
                            </p:stCondLst>
                            <p:childTnLst>
                              <p:par>
                                <p:cTn id="13" presetID="17"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strVal val="#ppt_h"/>
                                          </p:val>
                                        </p:tav>
                                        <p:tav tm="100000">
                                          <p:val>
                                            <p:strVal val="#ppt_h"/>
                                          </p:val>
                                        </p:tav>
                                      </p:tavLst>
                                    </p:anim>
                                  </p:childTnLst>
                                </p:cTn>
                              </p:par>
                            </p:childTnLst>
                          </p:cTn>
                        </p:par>
                        <p:par>
                          <p:cTn id="17" fill="hold">
                            <p:stCondLst>
                              <p:cond delay="2600"/>
                            </p:stCondLst>
                            <p:childTnLst>
                              <p:par>
                                <p:cTn id="18" presetID="9"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1000"/>
                                        <p:tgtEl>
                                          <p:spTgt spid="7"/>
                                        </p:tgtEl>
                                      </p:cBhvr>
                                    </p:animEffect>
                                  </p:childTnLst>
                                </p:cTn>
                              </p:par>
                            </p:childTnLst>
                          </p:cTn>
                        </p:par>
                        <p:par>
                          <p:cTn id="21" fill="hold">
                            <p:stCondLst>
                              <p:cond delay="3600"/>
                            </p:stCondLst>
                            <p:childTnLst>
                              <p:par>
                                <p:cTn id="22" presetID="9"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6308" y="1612672"/>
            <a:ext cx="9176811" cy="1846659"/>
          </a:xfrm>
          <a:prstGeom prst="rect">
            <a:avLst/>
          </a:prstGeom>
          <a:noFill/>
        </p:spPr>
        <p:txBody>
          <a:bodyPr wrap="square" rtlCol="0">
            <a:spAutoFit/>
          </a:bodyPr>
          <a:lstStyle/>
          <a:p>
            <a:r>
              <a:rPr lang="en-US" sz="2400" b="1" kern="1200" dirty="0">
                <a:solidFill>
                  <a:srgbClr val="000000"/>
                </a:solidFill>
                <a:effectLst/>
                <a:latin typeface="Calibri" panose="020F0502020204030204" pitchFamily="34" charset="0"/>
                <a:ea typeface="+mn-ea"/>
                <a:cs typeface="+mn-cs"/>
              </a:rPr>
              <a:t>Project Number 16:</a:t>
            </a:r>
            <a:br>
              <a:rPr lang="en-GB" sz="1800" b="1" i="0" dirty="0">
                <a:solidFill>
                  <a:srgbClr val="000000"/>
                </a:solidFill>
                <a:effectLst/>
                <a:latin typeface="Calibri-Bold"/>
              </a:rPr>
            </a:br>
            <a:r>
              <a:rPr lang="en-GB" sz="1800" b="0" i="0" dirty="0">
                <a:solidFill>
                  <a:srgbClr val="000000"/>
                </a:solidFill>
                <a:effectLst/>
                <a:latin typeface="Calibri" panose="020F0502020204030204" pitchFamily="34" charset="0"/>
              </a:rPr>
              <a:t>You are asked to write a discount system for a saloon, which provides service and sells beauty products. It offers 3 types of memberships Premium, Gold and Silver members receive a discount of 20%,15% and 10% respectively. For all services provided customers without memberships receives no discount. All members receive a flat 10% discount on product purchased (that might change in future)</a:t>
            </a:r>
            <a:r>
              <a:rPr lang="en-GB" dirty="0"/>
              <a:t> </a:t>
            </a:r>
            <a:endParaRPr lang="en-US" sz="4800" b="1" dirty="0">
              <a:solidFill>
                <a:srgbClr val="C00000"/>
              </a:solidFill>
            </a:endParaRPr>
          </a:p>
        </p:txBody>
      </p:sp>
      <p:sp>
        <p:nvSpPr>
          <p:cNvPr id="3" name="TextBox 2"/>
          <p:cNvSpPr txBox="1"/>
          <p:nvPr/>
        </p:nvSpPr>
        <p:spPr>
          <a:xfrm>
            <a:off x="939258" y="295841"/>
            <a:ext cx="10018790" cy="1631216"/>
          </a:xfrm>
          <a:prstGeom prst="rect">
            <a:avLst/>
          </a:prstGeom>
          <a:noFill/>
        </p:spPr>
        <p:txBody>
          <a:bodyPr wrap="square" rtlCol="0">
            <a:spAutoFit/>
          </a:bodyPr>
          <a:lstStyle/>
          <a:p>
            <a:r>
              <a:rPr lang="en-US" sz="3200" b="1" dirty="0"/>
              <a:t>Project Selection:</a:t>
            </a:r>
          </a:p>
          <a:p>
            <a:r>
              <a:rPr lang="en-GB" b="1" i="0" kern="1200" dirty="0">
                <a:solidFill>
                  <a:srgbClr val="000000"/>
                </a:solidFill>
                <a:effectLst/>
                <a:latin typeface="Calibri-Bold"/>
                <a:ea typeface="+mn-ea"/>
                <a:cs typeface="+mn-cs"/>
              </a:rPr>
              <a:t>My Student ID is 194095. </a:t>
            </a:r>
            <a:r>
              <a:rPr lang="en-GB" b="0" i="0" kern="1200" dirty="0">
                <a:solidFill>
                  <a:srgbClr val="000000"/>
                </a:solidFill>
                <a:effectLst/>
                <a:latin typeface="Calibri" panose="020F0502020204030204" pitchFamily="34" charset="0"/>
                <a:ea typeface="+mn-ea"/>
                <a:cs typeface="+mn-cs"/>
              </a:rPr>
              <a:t>So, last 3 digits of my ID is </a:t>
            </a:r>
            <a:r>
              <a:rPr lang="en-GB" b="1" i="0" kern="1200" dirty="0">
                <a:solidFill>
                  <a:srgbClr val="000000"/>
                </a:solidFill>
                <a:effectLst/>
                <a:latin typeface="Calibri-Bold"/>
                <a:ea typeface="+mn-ea"/>
                <a:cs typeface="+mn-cs"/>
              </a:rPr>
              <a:t>095 </a:t>
            </a:r>
            <a:r>
              <a:rPr lang="en-GB" b="0" i="0" kern="1200" dirty="0">
                <a:solidFill>
                  <a:srgbClr val="000000"/>
                </a:solidFill>
                <a:effectLst/>
                <a:latin typeface="Calibri" panose="020F0502020204030204" pitchFamily="34" charset="0"/>
                <a:ea typeface="+mn-ea"/>
                <a:cs typeface="+mn-cs"/>
              </a:rPr>
              <a:t>mode by 20. Reminder is 15 now</a:t>
            </a:r>
            <a:br>
              <a:rPr lang="en-GB" b="0" i="0" kern="1200" dirty="0">
                <a:solidFill>
                  <a:srgbClr val="000000"/>
                </a:solidFill>
                <a:effectLst/>
                <a:latin typeface="Calibri" panose="020F0502020204030204" pitchFamily="34" charset="0"/>
                <a:ea typeface="+mn-ea"/>
                <a:cs typeface="+mn-cs"/>
              </a:rPr>
            </a:br>
            <a:r>
              <a:rPr lang="en-GB" b="0" i="0" kern="1200" dirty="0">
                <a:solidFill>
                  <a:srgbClr val="000000"/>
                </a:solidFill>
                <a:effectLst/>
                <a:latin typeface="Calibri" panose="020F0502020204030204" pitchFamily="34" charset="0"/>
                <a:ea typeface="+mn-ea"/>
                <a:cs typeface="+mn-cs"/>
              </a:rPr>
              <a:t>addition 1 with this reminder</a:t>
            </a:r>
            <a:r>
              <a:rPr lang="en-GB" b="1" i="0" kern="1200" dirty="0">
                <a:solidFill>
                  <a:srgbClr val="000000"/>
                </a:solidFill>
                <a:effectLst/>
                <a:latin typeface="Calibri-Bold"/>
                <a:ea typeface="+mn-ea"/>
                <a:cs typeface="+mn-cs"/>
              </a:rPr>
              <a:t>. So, My Project number is 16.</a:t>
            </a:r>
            <a:endParaRPr lang="en-US" dirty="0">
              <a:effectLst/>
            </a:endParaRPr>
          </a:p>
          <a:p>
            <a:endParaRPr lang="en-US" sz="32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l="8980" r="8980"/>
          <a:stretch/>
        </p:blipFill>
        <p:spPr>
          <a:xfrm>
            <a:off x="494054" y="3243888"/>
            <a:ext cx="5752012" cy="323550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Picture 4">
            <a:extLst>
              <a:ext uri="{FF2B5EF4-FFF2-40B4-BE49-F238E27FC236}">
                <a16:creationId xmlns:a16="http://schemas.microsoft.com/office/drawing/2014/main" id="{EBA8AB46-255C-4E62-85D3-F935AFE6C78B}"/>
              </a:ext>
            </a:extLst>
          </p:cNvPr>
          <p:cNvPicPr>
            <a:picLocks noChangeAspect="1"/>
          </p:cNvPicPr>
          <p:nvPr/>
        </p:nvPicPr>
        <p:blipFill>
          <a:blip r:embed="rId4">
            <a:extLst>
              <a:ext uri="{28A0092B-C50C-407E-A947-70E740481C1C}">
                <a14:useLocalDpi xmlns:a14="http://schemas.microsoft.com/office/drawing/2010/main" val="0"/>
              </a:ext>
            </a:extLst>
          </a:blip>
          <a:srcRect t="5126" b="5126"/>
          <a:stretch/>
        </p:blipFill>
        <p:spPr>
          <a:xfrm>
            <a:off x="7030995" y="3733855"/>
            <a:ext cx="4962030" cy="279114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18846600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6308" y="1612672"/>
            <a:ext cx="9176811" cy="1846659"/>
          </a:xfrm>
          <a:prstGeom prst="rect">
            <a:avLst/>
          </a:prstGeom>
          <a:noFill/>
        </p:spPr>
        <p:txBody>
          <a:bodyPr wrap="square" rtlCol="0">
            <a:spAutoFit/>
          </a:bodyPr>
          <a:lstStyle/>
          <a:p>
            <a:r>
              <a:rPr lang="en-US" sz="2400" b="1" kern="1200" dirty="0">
                <a:solidFill>
                  <a:srgbClr val="000000"/>
                </a:solidFill>
                <a:effectLst/>
                <a:latin typeface="Calibri" panose="020F0502020204030204" pitchFamily="34" charset="0"/>
                <a:ea typeface="+mn-ea"/>
                <a:cs typeface="+mn-cs"/>
              </a:rPr>
              <a:t>Project Number 16:</a:t>
            </a:r>
            <a:br>
              <a:rPr lang="en-GB" sz="1800" b="1" i="0" dirty="0">
                <a:solidFill>
                  <a:srgbClr val="000000"/>
                </a:solidFill>
                <a:effectLst/>
                <a:latin typeface="Calibri-Bold"/>
              </a:rPr>
            </a:br>
            <a:r>
              <a:rPr lang="en-GB" sz="1800" b="0" i="0" dirty="0">
                <a:solidFill>
                  <a:srgbClr val="000000"/>
                </a:solidFill>
                <a:effectLst/>
                <a:latin typeface="Calibri" panose="020F0502020204030204" pitchFamily="34" charset="0"/>
              </a:rPr>
              <a:t>You are asked to write a discount system for a saloon, which provides service and sells beauty products. It offers 3 types of memberships Premium, Gold and Silver members receive a discount of 20%,15% and 10% respectively. For all services provided customers without memberships receives no discount. All members receive a flat 10% discount on product purchased (that might change in future)</a:t>
            </a:r>
            <a:r>
              <a:rPr lang="en-GB" dirty="0"/>
              <a:t> </a:t>
            </a:r>
            <a:endParaRPr lang="en-US" sz="4800" b="1" dirty="0">
              <a:solidFill>
                <a:srgbClr val="C00000"/>
              </a:solidFill>
            </a:endParaRPr>
          </a:p>
        </p:txBody>
      </p:sp>
      <p:sp>
        <p:nvSpPr>
          <p:cNvPr id="3" name="TextBox 2"/>
          <p:cNvSpPr txBox="1"/>
          <p:nvPr/>
        </p:nvSpPr>
        <p:spPr>
          <a:xfrm>
            <a:off x="939258" y="295841"/>
            <a:ext cx="10018790" cy="1631216"/>
          </a:xfrm>
          <a:prstGeom prst="rect">
            <a:avLst/>
          </a:prstGeom>
          <a:noFill/>
        </p:spPr>
        <p:txBody>
          <a:bodyPr wrap="square" rtlCol="0">
            <a:spAutoFit/>
          </a:bodyPr>
          <a:lstStyle/>
          <a:p>
            <a:r>
              <a:rPr lang="en-US" sz="3200" b="1" dirty="0"/>
              <a:t>Project Selection:</a:t>
            </a:r>
          </a:p>
          <a:p>
            <a:r>
              <a:rPr lang="en-GB" b="1" i="0" kern="1200" dirty="0">
                <a:solidFill>
                  <a:srgbClr val="000000"/>
                </a:solidFill>
                <a:effectLst/>
                <a:latin typeface="Calibri-Bold"/>
                <a:ea typeface="+mn-ea"/>
                <a:cs typeface="+mn-cs"/>
              </a:rPr>
              <a:t>My Student ID is 194095. </a:t>
            </a:r>
            <a:r>
              <a:rPr lang="en-GB" b="0" i="0" kern="1200" dirty="0">
                <a:solidFill>
                  <a:srgbClr val="000000"/>
                </a:solidFill>
                <a:effectLst/>
                <a:latin typeface="Calibri" panose="020F0502020204030204" pitchFamily="34" charset="0"/>
                <a:ea typeface="+mn-ea"/>
                <a:cs typeface="+mn-cs"/>
              </a:rPr>
              <a:t>So, last 3 digits of my ID is </a:t>
            </a:r>
            <a:r>
              <a:rPr lang="en-GB" b="1" i="0" kern="1200" dirty="0">
                <a:solidFill>
                  <a:srgbClr val="000000"/>
                </a:solidFill>
                <a:effectLst/>
                <a:latin typeface="Calibri-Bold"/>
                <a:ea typeface="+mn-ea"/>
                <a:cs typeface="+mn-cs"/>
              </a:rPr>
              <a:t>095 </a:t>
            </a:r>
            <a:r>
              <a:rPr lang="en-GB" b="0" i="0" kern="1200" dirty="0">
                <a:solidFill>
                  <a:srgbClr val="000000"/>
                </a:solidFill>
                <a:effectLst/>
                <a:latin typeface="Calibri" panose="020F0502020204030204" pitchFamily="34" charset="0"/>
                <a:ea typeface="+mn-ea"/>
                <a:cs typeface="+mn-cs"/>
              </a:rPr>
              <a:t>mode by 20. Reminder is 15 now</a:t>
            </a:r>
            <a:br>
              <a:rPr lang="en-GB" b="0" i="0" kern="1200" dirty="0">
                <a:solidFill>
                  <a:srgbClr val="000000"/>
                </a:solidFill>
                <a:effectLst/>
                <a:latin typeface="Calibri" panose="020F0502020204030204" pitchFamily="34" charset="0"/>
                <a:ea typeface="+mn-ea"/>
                <a:cs typeface="+mn-cs"/>
              </a:rPr>
            </a:br>
            <a:r>
              <a:rPr lang="en-GB" b="0" i="0" kern="1200" dirty="0">
                <a:solidFill>
                  <a:srgbClr val="000000"/>
                </a:solidFill>
                <a:effectLst/>
                <a:latin typeface="Calibri" panose="020F0502020204030204" pitchFamily="34" charset="0"/>
                <a:ea typeface="+mn-ea"/>
                <a:cs typeface="+mn-cs"/>
              </a:rPr>
              <a:t>addition 1 with this reminder</a:t>
            </a:r>
            <a:r>
              <a:rPr lang="en-GB" b="1" i="0" kern="1200" dirty="0">
                <a:solidFill>
                  <a:srgbClr val="000000"/>
                </a:solidFill>
                <a:effectLst/>
                <a:latin typeface="Calibri-Bold"/>
                <a:ea typeface="+mn-ea"/>
                <a:cs typeface="+mn-cs"/>
              </a:rPr>
              <a:t>. So, My Project number is 16.</a:t>
            </a:r>
            <a:endParaRPr lang="en-US" dirty="0">
              <a:effectLst/>
            </a:endParaRPr>
          </a:p>
          <a:p>
            <a:endParaRPr lang="en-US" sz="32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t="3125" b="3125"/>
          <a:stretch/>
        </p:blipFill>
        <p:spPr>
          <a:xfrm>
            <a:off x="4001588" y="3144382"/>
            <a:ext cx="6211817" cy="349414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grpSp>
        <p:nvGrpSpPr>
          <p:cNvPr id="11" name="Group 10"/>
          <p:cNvGrpSpPr/>
          <p:nvPr/>
        </p:nvGrpSpPr>
        <p:grpSpPr>
          <a:xfrm>
            <a:off x="27832" y="75244"/>
            <a:ext cx="11700904" cy="6611816"/>
            <a:chOff x="11274425" y="123092"/>
            <a:chExt cx="11544886" cy="6611816"/>
          </a:xfrm>
        </p:grpSpPr>
        <p:grpSp>
          <p:nvGrpSpPr>
            <p:cNvPr id="35" name="Group 34">
              <a:extLst>
                <a:ext uri="{FF2B5EF4-FFF2-40B4-BE49-F238E27FC236}">
                  <a16:creationId xmlns:a16="http://schemas.microsoft.com/office/drawing/2014/main" id="{05A7C7CE-6611-45E5-B970-AD3DBF472B10}"/>
                </a:ext>
              </a:extLst>
            </p:cNvPr>
            <p:cNvGrpSpPr/>
            <p:nvPr/>
          </p:nvGrpSpPr>
          <p:grpSpPr>
            <a:xfrm>
              <a:off x="11274425" y="123092"/>
              <a:ext cx="11544886" cy="6611816"/>
              <a:chOff x="647114" y="112541"/>
              <a:chExt cx="11544886" cy="6611816"/>
            </a:xfrm>
          </p:grpSpPr>
          <p:grpSp>
            <p:nvGrpSpPr>
              <p:cNvPr id="36" name="Group 35">
                <a:extLst>
                  <a:ext uri="{FF2B5EF4-FFF2-40B4-BE49-F238E27FC236}">
                    <a16:creationId xmlns:a16="http://schemas.microsoft.com/office/drawing/2014/main" id="{C06C1683-0D53-4E98-B1C1-C39CE77AB8AD}"/>
                  </a:ext>
                </a:extLst>
              </p:cNvPr>
              <p:cNvGrpSpPr/>
              <p:nvPr/>
            </p:nvGrpSpPr>
            <p:grpSpPr>
              <a:xfrm>
                <a:off x="647114" y="112541"/>
                <a:ext cx="11544886" cy="6611816"/>
                <a:chOff x="647114" y="112541"/>
                <a:chExt cx="11544886" cy="6611816"/>
              </a:xfrm>
            </p:grpSpPr>
            <p:grpSp>
              <p:nvGrpSpPr>
                <p:cNvPr id="41" name="Group 40">
                  <a:extLst>
                    <a:ext uri="{FF2B5EF4-FFF2-40B4-BE49-F238E27FC236}">
                      <a16:creationId xmlns:a16="http://schemas.microsoft.com/office/drawing/2014/main" id="{642D6497-E9B3-472F-92ED-B7F389CB1BA4}"/>
                    </a:ext>
                  </a:extLst>
                </p:cNvPr>
                <p:cNvGrpSpPr/>
                <p:nvPr/>
              </p:nvGrpSpPr>
              <p:grpSpPr>
                <a:xfrm>
                  <a:off x="647114" y="112541"/>
                  <a:ext cx="11544886" cy="6611816"/>
                  <a:chOff x="647114" y="112541"/>
                  <a:chExt cx="11544886" cy="6611816"/>
                </a:xfrm>
                <a:solidFill>
                  <a:srgbClr val="00B050"/>
                </a:solidFill>
                <a:effectLst>
                  <a:outerShdw blurRad="114300" dist="38100" dir="5400000" algn="t" rotWithShape="0">
                    <a:prstClr val="black">
                      <a:alpha val="90000"/>
                    </a:prstClr>
                  </a:outerShdw>
                </a:effectLst>
              </p:grpSpPr>
              <p:sp>
                <p:nvSpPr>
                  <p:cNvPr id="44" name="Rectangle 43">
                    <a:extLst>
                      <a:ext uri="{FF2B5EF4-FFF2-40B4-BE49-F238E27FC236}">
                        <a16:creationId xmlns:a16="http://schemas.microsoft.com/office/drawing/2014/main" id="{A07C6DB1-565B-43F7-B328-814614A41AFC}"/>
                      </a:ext>
                    </a:extLst>
                  </p:cNvPr>
                  <p:cNvSpPr/>
                  <p:nvPr/>
                </p:nvSpPr>
                <p:spPr>
                  <a:xfrm>
                    <a:off x="1589649" y="112541"/>
                    <a:ext cx="10602351" cy="66118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Top Corners Rounded 44">
                    <a:extLst>
                      <a:ext uri="{FF2B5EF4-FFF2-40B4-BE49-F238E27FC236}">
                        <a16:creationId xmlns:a16="http://schemas.microsoft.com/office/drawing/2014/main" id="{DA1D0EBD-0135-44D0-97E9-9BA81E338ACD}"/>
                      </a:ext>
                    </a:extLst>
                  </p:cNvPr>
                  <p:cNvSpPr/>
                  <p:nvPr/>
                </p:nvSpPr>
                <p:spPr>
                  <a:xfrm rot="16200000">
                    <a:off x="479181" y="2957731"/>
                    <a:ext cx="1278402" cy="942535"/>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904143E2-7B5B-4BFC-ABB0-A070696BBC60}"/>
                    </a:ext>
                  </a:extLst>
                </p:cNvPr>
                <p:cNvSpPr/>
                <p:nvPr/>
              </p:nvSpPr>
              <p:spPr>
                <a:xfrm>
                  <a:off x="1730326" y="126610"/>
                  <a:ext cx="10461674" cy="648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Rounded Corners 42">
                  <a:extLst>
                    <a:ext uri="{FF2B5EF4-FFF2-40B4-BE49-F238E27FC236}">
                      <a16:creationId xmlns:a16="http://schemas.microsoft.com/office/drawing/2014/main" id="{FF06CFCC-2160-4E67-A01F-68C03CD5F08A}"/>
                    </a:ext>
                  </a:extLst>
                </p:cNvPr>
                <p:cNvSpPr/>
                <p:nvPr/>
              </p:nvSpPr>
              <p:spPr>
                <a:xfrm>
                  <a:off x="773723" y="2912012"/>
                  <a:ext cx="815925" cy="10128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F39A376A-E785-44D6-AB3B-ABD580A0C024}"/>
                  </a:ext>
                </a:extLst>
              </p:cNvPr>
              <p:cNvSpPr txBox="1"/>
              <p:nvPr/>
            </p:nvSpPr>
            <p:spPr>
              <a:xfrm>
                <a:off x="759656" y="2696941"/>
                <a:ext cx="801859" cy="1323439"/>
              </a:xfrm>
              <a:prstGeom prst="rect">
                <a:avLst/>
              </a:prstGeom>
              <a:noFill/>
            </p:spPr>
            <p:txBody>
              <a:bodyPr wrap="square" rtlCol="0">
                <a:spAutoFit/>
              </a:bodyPr>
              <a:lstStyle/>
              <a:p>
                <a:r>
                  <a:rPr lang="en-US" sz="8000" b="1" dirty="0"/>
                  <a:t>A</a:t>
                </a:r>
                <a:endParaRPr lang="en-US" b="1" dirty="0"/>
              </a:p>
            </p:txBody>
          </p:sp>
        </p:grpSp>
        <p:sp>
          <p:nvSpPr>
            <p:cNvPr id="10" name="Rectangle 9"/>
            <p:cNvSpPr/>
            <p:nvPr/>
          </p:nvSpPr>
          <p:spPr>
            <a:xfrm>
              <a:off x="15980898" y="1039205"/>
              <a:ext cx="3010487" cy="21400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4" name="TextBox 123">
              <a:extLst>
                <a:ext uri="{FF2B5EF4-FFF2-40B4-BE49-F238E27FC236}">
                  <a16:creationId xmlns:a16="http://schemas.microsoft.com/office/drawing/2014/main" id="{FB0337B1-DD5E-483F-86F4-6599040E4F43}"/>
                </a:ext>
              </a:extLst>
            </p:cNvPr>
            <p:cNvSpPr txBox="1"/>
            <p:nvPr/>
          </p:nvSpPr>
          <p:spPr>
            <a:xfrm>
              <a:off x="15752768" y="790565"/>
              <a:ext cx="3530736" cy="584775"/>
            </a:xfrm>
            <a:prstGeom prst="rect">
              <a:avLst/>
            </a:prstGeom>
            <a:noFill/>
          </p:spPr>
          <p:txBody>
            <a:bodyPr wrap="square" rtlCol="0">
              <a:spAutoFit/>
            </a:bodyPr>
            <a:lstStyle/>
            <a:p>
              <a:r>
                <a:rPr lang="en-US" sz="3200" b="1" u="sng" dirty="0"/>
                <a:t>Project Analysis:</a:t>
              </a:r>
            </a:p>
          </p:txBody>
        </p:sp>
        <p:sp>
          <p:nvSpPr>
            <p:cNvPr id="125" name="TextBox 124">
              <a:extLst>
                <a:ext uri="{FF2B5EF4-FFF2-40B4-BE49-F238E27FC236}">
                  <a16:creationId xmlns:a16="http://schemas.microsoft.com/office/drawing/2014/main" id="{37EB0EB0-3F72-466A-8D8E-21106B72891E}"/>
                </a:ext>
              </a:extLst>
            </p:cNvPr>
            <p:cNvSpPr txBox="1"/>
            <p:nvPr/>
          </p:nvSpPr>
          <p:spPr>
            <a:xfrm>
              <a:off x="13160645" y="1654861"/>
              <a:ext cx="9231844" cy="2862322"/>
            </a:xfrm>
            <a:prstGeom prst="rect">
              <a:avLst/>
            </a:prstGeom>
            <a:noFill/>
          </p:spPr>
          <p:txBody>
            <a:bodyPr wrap="square" rtlCol="0">
              <a:spAutoFit/>
            </a:bodyPr>
            <a:lstStyle/>
            <a:p>
              <a:r>
                <a:rPr lang="en-GB" sz="2000" i="0" dirty="0">
                  <a:solidFill>
                    <a:srgbClr val="000000"/>
                  </a:solidFill>
                  <a:effectLst/>
                </a:rPr>
                <a:t>This project for a Saloon Discount system that provides services and sells beauty products. So firstly, we need to store those available services and products for saloon serves customers. So, we have needed two separate classes for services and beauty products which required member variables and functions. Now focus on customers membership, every customer is a member, So we need a class member then we separate members to different memberships like as Premium, Gold, Silver and General member. This all-different membership is a separate class that contains different discount percentages.</a:t>
              </a:r>
              <a:r>
                <a:rPr lang="en-GB" sz="2000" dirty="0"/>
                <a:t> All Products are under a flat discount offer which will be changeable. </a:t>
              </a:r>
              <a:br>
                <a:rPr lang="en-GB" sz="2000" dirty="0"/>
              </a:br>
              <a:endParaRPr lang="en-US" sz="2000" dirty="0"/>
            </a:p>
          </p:txBody>
        </p:sp>
      </p:grpSp>
    </p:spTree>
    <p:extLst>
      <p:ext uri="{BB962C8B-B14F-4D97-AF65-F5344CB8AC3E}">
        <p14:creationId xmlns:p14="http://schemas.microsoft.com/office/powerpoint/2010/main" val="17476624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6308" y="1612672"/>
            <a:ext cx="9176811" cy="1846659"/>
          </a:xfrm>
          <a:prstGeom prst="rect">
            <a:avLst/>
          </a:prstGeom>
          <a:noFill/>
        </p:spPr>
        <p:txBody>
          <a:bodyPr wrap="square" rtlCol="0">
            <a:spAutoFit/>
          </a:bodyPr>
          <a:lstStyle/>
          <a:p>
            <a:r>
              <a:rPr lang="en-US" sz="2400" b="1" kern="1200" dirty="0">
                <a:solidFill>
                  <a:srgbClr val="000000"/>
                </a:solidFill>
                <a:effectLst/>
                <a:latin typeface="Calibri" panose="020F0502020204030204" pitchFamily="34" charset="0"/>
                <a:ea typeface="+mn-ea"/>
                <a:cs typeface="+mn-cs"/>
              </a:rPr>
              <a:t>Project Number 16:</a:t>
            </a:r>
            <a:br>
              <a:rPr lang="en-GB" sz="1800" b="1" i="0" dirty="0">
                <a:solidFill>
                  <a:srgbClr val="000000"/>
                </a:solidFill>
                <a:effectLst/>
                <a:latin typeface="Calibri-Bold"/>
              </a:rPr>
            </a:br>
            <a:r>
              <a:rPr lang="en-GB" sz="1800" b="0" i="0" dirty="0">
                <a:solidFill>
                  <a:srgbClr val="000000"/>
                </a:solidFill>
                <a:effectLst/>
                <a:latin typeface="Calibri" panose="020F0502020204030204" pitchFamily="34" charset="0"/>
              </a:rPr>
              <a:t>You are asked to write a discount system for a saloon, which provides service and sells beauty products. It offers 3 types of memberships Premium, Gold and Silver members receive a discount of 20%,15% and 10% respectively. For all services provided customers without memberships receives no discount. All members receive a flat 10% discount on product purchased (that might change in future)</a:t>
            </a:r>
            <a:r>
              <a:rPr lang="en-GB" dirty="0"/>
              <a:t> </a:t>
            </a:r>
            <a:endParaRPr lang="en-US" sz="4800" b="1" dirty="0">
              <a:solidFill>
                <a:srgbClr val="C00000"/>
              </a:solidFill>
            </a:endParaRPr>
          </a:p>
        </p:txBody>
      </p:sp>
      <p:sp>
        <p:nvSpPr>
          <p:cNvPr id="3" name="TextBox 2"/>
          <p:cNvSpPr txBox="1"/>
          <p:nvPr/>
        </p:nvSpPr>
        <p:spPr>
          <a:xfrm>
            <a:off x="939258" y="295841"/>
            <a:ext cx="10018790" cy="1631216"/>
          </a:xfrm>
          <a:prstGeom prst="rect">
            <a:avLst/>
          </a:prstGeom>
          <a:noFill/>
        </p:spPr>
        <p:txBody>
          <a:bodyPr wrap="square" rtlCol="0">
            <a:spAutoFit/>
          </a:bodyPr>
          <a:lstStyle/>
          <a:p>
            <a:r>
              <a:rPr lang="en-US" sz="3200" b="1" dirty="0"/>
              <a:t>Project Selection:</a:t>
            </a:r>
          </a:p>
          <a:p>
            <a:r>
              <a:rPr lang="en-GB" b="1" i="0" kern="1200" dirty="0">
                <a:solidFill>
                  <a:srgbClr val="000000"/>
                </a:solidFill>
                <a:effectLst/>
                <a:latin typeface="Calibri-Bold"/>
                <a:ea typeface="+mn-ea"/>
                <a:cs typeface="+mn-cs"/>
              </a:rPr>
              <a:t>My Student ID is 194095. </a:t>
            </a:r>
            <a:r>
              <a:rPr lang="en-GB" b="0" i="0" kern="1200" dirty="0">
                <a:solidFill>
                  <a:srgbClr val="000000"/>
                </a:solidFill>
                <a:effectLst/>
                <a:latin typeface="Calibri" panose="020F0502020204030204" pitchFamily="34" charset="0"/>
                <a:ea typeface="+mn-ea"/>
                <a:cs typeface="+mn-cs"/>
              </a:rPr>
              <a:t>So, last 3 digits of my ID is </a:t>
            </a:r>
            <a:r>
              <a:rPr lang="en-GB" b="1" i="0" kern="1200" dirty="0">
                <a:solidFill>
                  <a:srgbClr val="000000"/>
                </a:solidFill>
                <a:effectLst/>
                <a:latin typeface="Calibri-Bold"/>
                <a:ea typeface="+mn-ea"/>
                <a:cs typeface="+mn-cs"/>
              </a:rPr>
              <a:t>095 </a:t>
            </a:r>
            <a:r>
              <a:rPr lang="en-GB" b="0" i="0" kern="1200" dirty="0">
                <a:solidFill>
                  <a:srgbClr val="000000"/>
                </a:solidFill>
                <a:effectLst/>
                <a:latin typeface="Calibri" panose="020F0502020204030204" pitchFamily="34" charset="0"/>
                <a:ea typeface="+mn-ea"/>
                <a:cs typeface="+mn-cs"/>
              </a:rPr>
              <a:t>mode by 20. Reminder is 15 now</a:t>
            </a:r>
            <a:br>
              <a:rPr lang="en-GB" b="0" i="0" kern="1200" dirty="0">
                <a:solidFill>
                  <a:srgbClr val="000000"/>
                </a:solidFill>
                <a:effectLst/>
                <a:latin typeface="Calibri" panose="020F0502020204030204" pitchFamily="34" charset="0"/>
                <a:ea typeface="+mn-ea"/>
                <a:cs typeface="+mn-cs"/>
              </a:rPr>
            </a:br>
            <a:r>
              <a:rPr lang="en-GB" b="0" i="0" kern="1200" dirty="0">
                <a:solidFill>
                  <a:srgbClr val="000000"/>
                </a:solidFill>
                <a:effectLst/>
                <a:latin typeface="Calibri" panose="020F0502020204030204" pitchFamily="34" charset="0"/>
                <a:ea typeface="+mn-ea"/>
                <a:cs typeface="+mn-cs"/>
              </a:rPr>
              <a:t>addition 1 with this reminder</a:t>
            </a:r>
            <a:r>
              <a:rPr lang="en-GB" b="1" i="0" kern="1200" dirty="0">
                <a:solidFill>
                  <a:srgbClr val="000000"/>
                </a:solidFill>
                <a:effectLst/>
                <a:latin typeface="Calibri-Bold"/>
                <a:ea typeface="+mn-ea"/>
                <a:cs typeface="+mn-cs"/>
              </a:rPr>
              <a:t>. So, My Project number is 16.</a:t>
            </a:r>
            <a:endParaRPr lang="en-US" dirty="0">
              <a:effectLst/>
            </a:endParaRPr>
          </a:p>
          <a:p>
            <a:endParaRPr lang="en-US" sz="32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t="3125" b="3125"/>
          <a:stretch/>
        </p:blipFill>
        <p:spPr>
          <a:xfrm>
            <a:off x="4001588" y="3144382"/>
            <a:ext cx="6211817" cy="349414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grpSp>
        <p:nvGrpSpPr>
          <p:cNvPr id="11" name="Group 10"/>
          <p:cNvGrpSpPr/>
          <p:nvPr/>
        </p:nvGrpSpPr>
        <p:grpSpPr>
          <a:xfrm>
            <a:off x="27832" y="75244"/>
            <a:ext cx="11700904" cy="6611816"/>
            <a:chOff x="11274425" y="123092"/>
            <a:chExt cx="11544886" cy="6611816"/>
          </a:xfrm>
        </p:grpSpPr>
        <p:grpSp>
          <p:nvGrpSpPr>
            <p:cNvPr id="35" name="Group 34">
              <a:extLst>
                <a:ext uri="{FF2B5EF4-FFF2-40B4-BE49-F238E27FC236}">
                  <a16:creationId xmlns:a16="http://schemas.microsoft.com/office/drawing/2014/main" id="{05A7C7CE-6611-45E5-B970-AD3DBF472B10}"/>
                </a:ext>
              </a:extLst>
            </p:cNvPr>
            <p:cNvGrpSpPr/>
            <p:nvPr/>
          </p:nvGrpSpPr>
          <p:grpSpPr>
            <a:xfrm>
              <a:off x="11274425" y="123092"/>
              <a:ext cx="11544886" cy="6611816"/>
              <a:chOff x="647114" y="112541"/>
              <a:chExt cx="11544886" cy="6611816"/>
            </a:xfrm>
          </p:grpSpPr>
          <p:grpSp>
            <p:nvGrpSpPr>
              <p:cNvPr id="36" name="Group 35">
                <a:extLst>
                  <a:ext uri="{FF2B5EF4-FFF2-40B4-BE49-F238E27FC236}">
                    <a16:creationId xmlns:a16="http://schemas.microsoft.com/office/drawing/2014/main" id="{C06C1683-0D53-4E98-B1C1-C39CE77AB8AD}"/>
                  </a:ext>
                </a:extLst>
              </p:cNvPr>
              <p:cNvGrpSpPr/>
              <p:nvPr/>
            </p:nvGrpSpPr>
            <p:grpSpPr>
              <a:xfrm>
                <a:off x="647114" y="112541"/>
                <a:ext cx="11544886" cy="6611816"/>
                <a:chOff x="647114" y="112541"/>
                <a:chExt cx="11544886" cy="6611816"/>
              </a:xfrm>
            </p:grpSpPr>
            <p:grpSp>
              <p:nvGrpSpPr>
                <p:cNvPr id="41" name="Group 40">
                  <a:extLst>
                    <a:ext uri="{FF2B5EF4-FFF2-40B4-BE49-F238E27FC236}">
                      <a16:creationId xmlns:a16="http://schemas.microsoft.com/office/drawing/2014/main" id="{642D6497-E9B3-472F-92ED-B7F389CB1BA4}"/>
                    </a:ext>
                  </a:extLst>
                </p:cNvPr>
                <p:cNvGrpSpPr/>
                <p:nvPr/>
              </p:nvGrpSpPr>
              <p:grpSpPr>
                <a:xfrm>
                  <a:off x="647114" y="112541"/>
                  <a:ext cx="11544886" cy="6611816"/>
                  <a:chOff x="647114" y="112541"/>
                  <a:chExt cx="11544886" cy="6611816"/>
                </a:xfrm>
                <a:solidFill>
                  <a:srgbClr val="00B050"/>
                </a:solidFill>
                <a:effectLst>
                  <a:outerShdw blurRad="114300" dist="38100" dir="5400000" algn="t" rotWithShape="0">
                    <a:prstClr val="black">
                      <a:alpha val="90000"/>
                    </a:prstClr>
                  </a:outerShdw>
                </a:effectLst>
              </p:grpSpPr>
              <p:sp>
                <p:nvSpPr>
                  <p:cNvPr id="44" name="Rectangle 43">
                    <a:extLst>
                      <a:ext uri="{FF2B5EF4-FFF2-40B4-BE49-F238E27FC236}">
                        <a16:creationId xmlns:a16="http://schemas.microsoft.com/office/drawing/2014/main" id="{A07C6DB1-565B-43F7-B328-814614A41AFC}"/>
                      </a:ext>
                    </a:extLst>
                  </p:cNvPr>
                  <p:cNvSpPr/>
                  <p:nvPr/>
                </p:nvSpPr>
                <p:spPr>
                  <a:xfrm>
                    <a:off x="1589649" y="112541"/>
                    <a:ext cx="10602351" cy="66118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Top Corners Rounded 44">
                    <a:extLst>
                      <a:ext uri="{FF2B5EF4-FFF2-40B4-BE49-F238E27FC236}">
                        <a16:creationId xmlns:a16="http://schemas.microsoft.com/office/drawing/2014/main" id="{DA1D0EBD-0135-44D0-97E9-9BA81E338ACD}"/>
                      </a:ext>
                    </a:extLst>
                  </p:cNvPr>
                  <p:cNvSpPr/>
                  <p:nvPr/>
                </p:nvSpPr>
                <p:spPr>
                  <a:xfrm rot="16200000">
                    <a:off x="479181" y="2957731"/>
                    <a:ext cx="1278402" cy="942535"/>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904143E2-7B5B-4BFC-ABB0-A070696BBC60}"/>
                    </a:ext>
                  </a:extLst>
                </p:cNvPr>
                <p:cNvSpPr/>
                <p:nvPr/>
              </p:nvSpPr>
              <p:spPr>
                <a:xfrm>
                  <a:off x="1730326" y="126610"/>
                  <a:ext cx="10461674" cy="648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Rounded Corners 42">
                  <a:extLst>
                    <a:ext uri="{FF2B5EF4-FFF2-40B4-BE49-F238E27FC236}">
                      <a16:creationId xmlns:a16="http://schemas.microsoft.com/office/drawing/2014/main" id="{FF06CFCC-2160-4E67-A01F-68C03CD5F08A}"/>
                    </a:ext>
                  </a:extLst>
                </p:cNvPr>
                <p:cNvSpPr/>
                <p:nvPr/>
              </p:nvSpPr>
              <p:spPr>
                <a:xfrm>
                  <a:off x="773723" y="2912012"/>
                  <a:ext cx="815925" cy="10128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F39A376A-E785-44D6-AB3B-ABD580A0C024}"/>
                  </a:ext>
                </a:extLst>
              </p:cNvPr>
              <p:cNvSpPr txBox="1"/>
              <p:nvPr/>
            </p:nvSpPr>
            <p:spPr>
              <a:xfrm>
                <a:off x="759656" y="2696941"/>
                <a:ext cx="801859" cy="1323439"/>
              </a:xfrm>
              <a:prstGeom prst="rect">
                <a:avLst/>
              </a:prstGeom>
              <a:noFill/>
            </p:spPr>
            <p:txBody>
              <a:bodyPr wrap="square" rtlCol="0">
                <a:spAutoFit/>
              </a:bodyPr>
              <a:lstStyle/>
              <a:p>
                <a:r>
                  <a:rPr lang="en-US" sz="8000" b="1" dirty="0"/>
                  <a:t>A</a:t>
                </a:r>
                <a:endParaRPr lang="en-US" b="1" dirty="0"/>
              </a:p>
            </p:txBody>
          </p:sp>
        </p:grpSp>
        <p:sp>
          <p:nvSpPr>
            <p:cNvPr id="10" name="Rectangle 9"/>
            <p:cNvSpPr/>
            <p:nvPr/>
          </p:nvSpPr>
          <p:spPr>
            <a:xfrm>
              <a:off x="15980898" y="1039205"/>
              <a:ext cx="3010487" cy="21400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4" name="TextBox 123">
              <a:extLst>
                <a:ext uri="{FF2B5EF4-FFF2-40B4-BE49-F238E27FC236}">
                  <a16:creationId xmlns:a16="http://schemas.microsoft.com/office/drawing/2014/main" id="{FB0337B1-DD5E-483F-86F4-6599040E4F43}"/>
                </a:ext>
              </a:extLst>
            </p:cNvPr>
            <p:cNvSpPr txBox="1"/>
            <p:nvPr/>
          </p:nvSpPr>
          <p:spPr>
            <a:xfrm>
              <a:off x="15752768" y="790565"/>
              <a:ext cx="3530736" cy="584775"/>
            </a:xfrm>
            <a:prstGeom prst="rect">
              <a:avLst/>
            </a:prstGeom>
            <a:noFill/>
          </p:spPr>
          <p:txBody>
            <a:bodyPr wrap="square" rtlCol="0">
              <a:spAutoFit/>
            </a:bodyPr>
            <a:lstStyle/>
            <a:p>
              <a:r>
                <a:rPr lang="en-US" sz="3200" b="1" u="sng" dirty="0"/>
                <a:t>Project Analysis:</a:t>
              </a:r>
            </a:p>
          </p:txBody>
        </p:sp>
        <p:sp>
          <p:nvSpPr>
            <p:cNvPr id="125" name="TextBox 124">
              <a:extLst>
                <a:ext uri="{FF2B5EF4-FFF2-40B4-BE49-F238E27FC236}">
                  <a16:creationId xmlns:a16="http://schemas.microsoft.com/office/drawing/2014/main" id="{37EB0EB0-3F72-466A-8D8E-21106B72891E}"/>
                </a:ext>
              </a:extLst>
            </p:cNvPr>
            <p:cNvSpPr txBox="1"/>
            <p:nvPr/>
          </p:nvSpPr>
          <p:spPr>
            <a:xfrm>
              <a:off x="13160645" y="1654861"/>
              <a:ext cx="9231844" cy="2862322"/>
            </a:xfrm>
            <a:prstGeom prst="rect">
              <a:avLst/>
            </a:prstGeom>
            <a:noFill/>
          </p:spPr>
          <p:txBody>
            <a:bodyPr wrap="square" rtlCol="0">
              <a:spAutoFit/>
            </a:bodyPr>
            <a:lstStyle/>
            <a:p>
              <a:r>
                <a:rPr lang="en-GB" sz="2000" i="0" dirty="0">
                  <a:solidFill>
                    <a:srgbClr val="000000"/>
                  </a:solidFill>
                  <a:effectLst/>
                </a:rPr>
                <a:t>This project for a Saloon Discount system that provides services and sells beauty products. So firstly, we need to store those available services and products for saloon serves customers. So, we have needed two separate classes for services and beauty products which required member variables and functions. Now focus on customers membership, every customer is a member, So we need a class member then we separate members to different memberships like as Premium, Gold, Silver and General member. This all-different membership is a separate class that contains different discount percentages.</a:t>
              </a:r>
              <a:r>
                <a:rPr lang="en-GB" sz="2000" dirty="0"/>
                <a:t> </a:t>
              </a:r>
              <a:br>
                <a:rPr lang="en-GB" sz="2000" dirty="0"/>
              </a:br>
              <a:endParaRPr lang="en-US" sz="2000" dirty="0"/>
            </a:p>
          </p:txBody>
        </p:sp>
      </p:grpSp>
      <p:grpSp>
        <p:nvGrpSpPr>
          <p:cNvPr id="150" name="Group 149">
            <a:extLst>
              <a:ext uri="{FF2B5EF4-FFF2-40B4-BE49-F238E27FC236}">
                <a16:creationId xmlns:a16="http://schemas.microsoft.com/office/drawing/2014/main" id="{7C658FA7-E031-4EC6-8754-405521FA2491}"/>
              </a:ext>
            </a:extLst>
          </p:cNvPr>
          <p:cNvGrpSpPr/>
          <p:nvPr/>
        </p:nvGrpSpPr>
        <p:grpSpPr>
          <a:xfrm>
            <a:off x="813900" y="94888"/>
            <a:ext cx="11350267" cy="6485206"/>
            <a:chOff x="647114" y="112541"/>
            <a:chExt cx="11544886" cy="6611816"/>
          </a:xfrm>
        </p:grpSpPr>
        <p:grpSp>
          <p:nvGrpSpPr>
            <p:cNvPr id="151" name="Group 150">
              <a:extLst>
                <a:ext uri="{FF2B5EF4-FFF2-40B4-BE49-F238E27FC236}">
                  <a16:creationId xmlns:a16="http://schemas.microsoft.com/office/drawing/2014/main" id="{0131C0F0-9E88-46C7-A7F3-617AF29F55F6}"/>
                </a:ext>
              </a:extLst>
            </p:cNvPr>
            <p:cNvGrpSpPr/>
            <p:nvPr/>
          </p:nvGrpSpPr>
          <p:grpSpPr>
            <a:xfrm>
              <a:off x="647114" y="112541"/>
              <a:ext cx="11544886" cy="6611816"/>
              <a:chOff x="647114" y="112541"/>
              <a:chExt cx="11544886" cy="6611816"/>
            </a:xfrm>
          </p:grpSpPr>
          <p:grpSp>
            <p:nvGrpSpPr>
              <p:cNvPr id="169" name="Group 168">
                <a:extLst>
                  <a:ext uri="{FF2B5EF4-FFF2-40B4-BE49-F238E27FC236}">
                    <a16:creationId xmlns:a16="http://schemas.microsoft.com/office/drawing/2014/main" id="{E28C2997-451C-4086-A3EB-92BC712F970D}"/>
                  </a:ext>
                </a:extLst>
              </p:cNvPr>
              <p:cNvGrpSpPr/>
              <p:nvPr/>
            </p:nvGrpSpPr>
            <p:grpSpPr>
              <a:xfrm>
                <a:off x="647114" y="112541"/>
                <a:ext cx="11544886" cy="6611816"/>
                <a:chOff x="647114" y="112541"/>
                <a:chExt cx="11544886" cy="6611816"/>
              </a:xfrm>
              <a:solidFill>
                <a:srgbClr val="00B050"/>
              </a:solidFill>
              <a:effectLst>
                <a:outerShdw blurRad="114300" dist="38100" dir="5400000" algn="t" rotWithShape="0">
                  <a:prstClr val="black">
                    <a:alpha val="90000"/>
                  </a:prstClr>
                </a:outerShdw>
              </a:effectLst>
            </p:grpSpPr>
            <p:sp>
              <p:nvSpPr>
                <p:cNvPr id="172" name="Rectangle 171">
                  <a:extLst>
                    <a:ext uri="{FF2B5EF4-FFF2-40B4-BE49-F238E27FC236}">
                      <a16:creationId xmlns:a16="http://schemas.microsoft.com/office/drawing/2014/main" id="{48B1FF3F-89D1-46EA-A8F6-8A1EE577E9FD}"/>
                    </a:ext>
                  </a:extLst>
                </p:cNvPr>
                <p:cNvSpPr/>
                <p:nvPr/>
              </p:nvSpPr>
              <p:spPr>
                <a:xfrm>
                  <a:off x="1589649" y="112541"/>
                  <a:ext cx="10602351" cy="661181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173" name="Rectangle: Top Corners Rounded 47">
                  <a:extLst>
                    <a:ext uri="{FF2B5EF4-FFF2-40B4-BE49-F238E27FC236}">
                      <a16:creationId xmlns:a16="http://schemas.microsoft.com/office/drawing/2014/main" id="{01DCF103-10D5-4948-9A34-F8BE6C6D10F9}"/>
                    </a:ext>
                  </a:extLst>
                </p:cNvPr>
                <p:cNvSpPr/>
                <p:nvPr/>
              </p:nvSpPr>
              <p:spPr>
                <a:xfrm rot="16200000">
                  <a:off x="479181" y="2957731"/>
                  <a:ext cx="1278402" cy="942535"/>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grpSp>
          <p:sp>
            <p:nvSpPr>
              <p:cNvPr id="170" name="Rectangle 169">
                <a:extLst>
                  <a:ext uri="{FF2B5EF4-FFF2-40B4-BE49-F238E27FC236}">
                    <a16:creationId xmlns:a16="http://schemas.microsoft.com/office/drawing/2014/main" id="{82B0FB81-9C17-48A0-BB77-C36566FE6F75}"/>
                  </a:ext>
                </a:extLst>
              </p:cNvPr>
              <p:cNvSpPr/>
              <p:nvPr/>
            </p:nvSpPr>
            <p:spPr>
              <a:xfrm>
                <a:off x="1730326" y="126611"/>
                <a:ext cx="10461674" cy="648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171" name="Rectangle: Rounded Corners 45">
                <a:extLst>
                  <a:ext uri="{FF2B5EF4-FFF2-40B4-BE49-F238E27FC236}">
                    <a16:creationId xmlns:a16="http://schemas.microsoft.com/office/drawing/2014/main" id="{B8F29228-EDB2-44B0-AA3F-F8489E264DB9}"/>
                  </a:ext>
                </a:extLst>
              </p:cNvPr>
              <p:cNvSpPr/>
              <p:nvPr/>
            </p:nvSpPr>
            <p:spPr>
              <a:xfrm>
                <a:off x="773723" y="2912012"/>
                <a:ext cx="815925" cy="10128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grpSp>
        <p:sp>
          <p:nvSpPr>
            <p:cNvPr id="152" name="TextBox 151">
              <a:extLst>
                <a:ext uri="{FF2B5EF4-FFF2-40B4-BE49-F238E27FC236}">
                  <a16:creationId xmlns:a16="http://schemas.microsoft.com/office/drawing/2014/main" id="{B5A17768-5896-4EAA-B4FA-C20FA91388CF}"/>
                </a:ext>
              </a:extLst>
            </p:cNvPr>
            <p:cNvSpPr txBox="1"/>
            <p:nvPr/>
          </p:nvSpPr>
          <p:spPr>
            <a:xfrm>
              <a:off x="773722" y="2744761"/>
              <a:ext cx="785611" cy="1323439"/>
            </a:xfrm>
            <a:prstGeom prst="rect">
              <a:avLst/>
            </a:prstGeom>
            <a:noFill/>
          </p:spPr>
          <p:txBody>
            <a:bodyPr wrap="square" rtlCol="0">
              <a:spAutoFit/>
            </a:bodyPr>
            <a:lstStyle/>
            <a:p>
              <a:r>
                <a:rPr lang="en-US" sz="8000" b="1" dirty="0"/>
                <a:t>B</a:t>
              </a:r>
            </a:p>
          </p:txBody>
        </p:sp>
        <p:sp>
          <p:nvSpPr>
            <p:cNvPr id="153" name="Arrow: Notched Right 16">
              <a:extLst>
                <a:ext uri="{FF2B5EF4-FFF2-40B4-BE49-F238E27FC236}">
                  <a16:creationId xmlns:a16="http://schemas.microsoft.com/office/drawing/2014/main" id="{2BB87F9F-0FD5-4621-AA1C-BEF5C94D8617}"/>
                </a:ext>
              </a:extLst>
            </p:cNvPr>
            <p:cNvSpPr/>
            <p:nvPr/>
          </p:nvSpPr>
          <p:spPr>
            <a:xfrm>
              <a:off x="2180492" y="1561514"/>
              <a:ext cx="576776" cy="253218"/>
            </a:xfrm>
            <a:prstGeom prst="notchedRightArrow">
              <a:avLst/>
            </a:prstGeom>
            <a:solidFill>
              <a:schemeClr val="tx2">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Arrow: Notched Right 17">
              <a:extLst>
                <a:ext uri="{FF2B5EF4-FFF2-40B4-BE49-F238E27FC236}">
                  <a16:creationId xmlns:a16="http://schemas.microsoft.com/office/drawing/2014/main" id="{A5EC047D-E524-4192-91A5-7B45F40A4223}"/>
                </a:ext>
              </a:extLst>
            </p:cNvPr>
            <p:cNvSpPr/>
            <p:nvPr/>
          </p:nvSpPr>
          <p:spPr>
            <a:xfrm>
              <a:off x="2153525" y="2315017"/>
              <a:ext cx="576776" cy="253218"/>
            </a:xfrm>
            <a:prstGeom prst="notchedRightArrow">
              <a:avLst/>
            </a:prstGeom>
            <a:solidFill>
              <a:schemeClr val="tx2">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Arrow: Notched Right 18">
              <a:extLst>
                <a:ext uri="{FF2B5EF4-FFF2-40B4-BE49-F238E27FC236}">
                  <a16:creationId xmlns:a16="http://schemas.microsoft.com/office/drawing/2014/main" id="{74442539-BE41-45C2-8885-5CE2096772BC}"/>
                </a:ext>
              </a:extLst>
            </p:cNvPr>
            <p:cNvSpPr/>
            <p:nvPr/>
          </p:nvSpPr>
          <p:spPr>
            <a:xfrm>
              <a:off x="2180491" y="3123026"/>
              <a:ext cx="576776" cy="253218"/>
            </a:xfrm>
            <a:prstGeom prst="notchedRightArrow">
              <a:avLst/>
            </a:prstGeom>
            <a:solidFill>
              <a:schemeClr val="tx2">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Arrow: Notched Right 20">
              <a:extLst>
                <a:ext uri="{FF2B5EF4-FFF2-40B4-BE49-F238E27FC236}">
                  <a16:creationId xmlns:a16="http://schemas.microsoft.com/office/drawing/2014/main" id="{DB2713A5-502F-47D7-863F-B046F64FFCFC}"/>
                </a:ext>
              </a:extLst>
            </p:cNvPr>
            <p:cNvSpPr/>
            <p:nvPr/>
          </p:nvSpPr>
          <p:spPr>
            <a:xfrm>
              <a:off x="2153525" y="3894166"/>
              <a:ext cx="576776" cy="253218"/>
            </a:xfrm>
            <a:prstGeom prst="notchedRightArrow">
              <a:avLst/>
            </a:prstGeom>
            <a:solidFill>
              <a:schemeClr val="tx2">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allout: Double Bent Line 23">
              <a:extLst>
                <a:ext uri="{FF2B5EF4-FFF2-40B4-BE49-F238E27FC236}">
                  <a16:creationId xmlns:a16="http://schemas.microsoft.com/office/drawing/2014/main" id="{D10F6129-1C00-4AB2-B8BD-09FCEA3309FB}"/>
                </a:ext>
              </a:extLst>
            </p:cNvPr>
            <p:cNvSpPr/>
            <p:nvPr/>
          </p:nvSpPr>
          <p:spPr>
            <a:xfrm>
              <a:off x="3223847" y="274319"/>
              <a:ext cx="6707944" cy="724487"/>
            </a:xfrm>
            <a:prstGeom prst="borderCallout3">
              <a:avLst>
                <a:gd name="adj1" fmla="val 18750"/>
                <a:gd name="adj2" fmla="val -8333"/>
                <a:gd name="adj3" fmla="val 18750"/>
                <a:gd name="adj4" fmla="val -16667"/>
                <a:gd name="adj5" fmla="val 100000"/>
                <a:gd name="adj6" fmla="val -16667"/>
                <a:gd name="adj7" fmla="val 150143"/>
                <a:gd name="adj8" fmla="val -12358"/>
              </a:avLst>
            </a:prstGeom>
            <a:solidFill>
              <a:srgbClr val="C0000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a:extLst>
                <a:ext uri="{FF2B5EF4-FFF2-40B4-BE49-F238E27FC236}">
                  <a16:creationId xmlns:a16="http://schemas.microsoft.com/office/drawing/2014/main" id="{EF5CCB1D-809F-4A9B-93C0-D245316E7943}"/>
                </a:ext>
              </a:extLst>
            </p:cNvPr>
            <p:cNvSpPr txBox="1"/>
            <p:nvPr/>
          </p:nvSpPr>
          <p:spPr>
            <a:xfrm>
              <a:off x="3482927" y="344174"/>
              <a:ext cx="6189784" cy="533435"/>
            </a:xfrm>
            <a:prstGeom prst="rect">
              <a:avLst/>
            </a:prstGeom>
            <a:noFill/>
          </p:spPr>
          <p:txBody>
            <a:bodyPr wrap="square" rtlCol="0">
              <a:spAutoFit/>
            </a:bodyPr>
            <a:lstStyle/>
            <a:p>
              <a:r>
                <a:rPr lang="en-US" sz="2800" b="1" i="0" dirty="0">
                  <a:solidFill>
                    <a:schemeClr val="bg1"/>
                  </a:solidFill>
                  <a:effectLst/>
                  <a:latin typeface="Calibri-Bold"/>
                </a:rPr>
                <a:t>Membership criteria</a:t>
              </a:r>
              <a:r>
                <a:rPr lang="en-US" sz="2800" dirty="0">
                  <a:solidFill>
                    <a:schemeClr val="bg1"/>
                  </a:solidFill>
                </a:rPr>
                <a:t> </a:t>
              </a:r>
              <a:endParaRPr lang="en-US" sz="2800" b="1" dirty="0">
                <a:solidFill>
                  <a:schemeClr val="bg1"/>
                </a:solidFill>
                <a:effectLst>
                  <a:outerShdw blurRad="38100" dist="38100" dir="2700000" algn="tl">
                    <a:srgbClr val="000000">
                      <a:alpha val="43137"/>
                    </a:srgbClr>
                  </a:outerShdw>
                </a:effectLst>
              </a:endParaRPr>
            </a:p>
          </p:txBody>
        </p:sp>
        <p:sp>
          <p:nvSpPr>
            <p:cNvPr id="162" name="TextBox 161">
              <a:extLst>
                <a:ext uri="{FF2B5EF4-FFF2-40B4-BE49-F238E27FC236}">
                  <a16:creationId xmlns:a16="http://schemas.microsoft.com/office/drawing/2014/main" id="{BA3F4A65-E36D-4FFC-9BF7-FECBBE7CF551}"/>
                </a:ext>
              </a:extLst>
            </p:cNvPr>
            <p:cNvSpPr txBox="1"/>
            <p:nvPr/>
          </p:nvSpPr>
          <p:spPr>
            <a:xfrm>
              <a:off x="2897941" y="1488382"/>
              <a:ext cx="8764173" cy="721706"/>
            </a:xfrm>
            <a:prstGeom prst="rect">
              <a:avLst/>
            </a:prstGeom>
            <a:noFill/>
          </p:spPr>
          <p:txBody>
            <a:bodyPr wrap="square" rtlCol="0">
              <a:spAutoFit/>
            </a:bodyPr>
            <a:lstStyle/>
            <a:p>
              <a:r>
                <a:rPr lang="en-GB" sz="2000" b="0" i="0" dirty="0">
                  <a:solidFill>
                    <a:srgbClr val="000000"/>
                  </a:solidFill>
                  <a:effectLst/>
                  <a:latin typeface="Calibri" panose="020F0502020204030204" pitchFamily="34" charset="0"/>
                </a:rPr>
                <a:t>If a member deposits </a:t>
              </a:r>
              <a:r>
                <a:rPr lang="en-GB" sz="2000" b="1" i="0" dirty="0">
                  <a:solidFill>
                    <a:srgbClr val="000000"/>
                  </a:solidFill>
                  <a:effectLst/>
                  <a:latin typeface="Calibri-Bold"/>
                </a:rPr>
                <a:t>7,000 BDT</a:t>
              </a:r>
              <a:r>
                <a:rPr lang="en-GB" sz="2000" b="0" i="0" dirty="0">
                  <a:solidFill>
                    <a:srgbClr val="000000"/>
                  </a:solidFill>
                  <a:effectLst/>
                  <a:latin typeface="Calibri" panose="020F0502020204030204" pitchFamily="34" charset="0"/>
                </a:rPr>
                <a:t>, then he gets </a:t>
              </a:r>
              <a:r>
                <a:rPr lang="en-GB" sz="2000" b="1" i="0" dirty="0">
                  <a:solidFill>
                    <a:srgbClr val="000000"/>
                  </a:solidFill>
                  <a:effectLst/>
                  <a:latin typeface="Calibri-Bold"/>
                </a:rPr>
                <a:t>Premium </a:t>
              </a:r>
              <a:r>
                <a:rPr lang="en-GB" sz="2000" b="0" i="0" dirty="0">
                  <a:solidFill>
                    <a:srgbClr val="000000"/>
                  </a:solidFill>
                  <a:effectLst/>
                  <a:latin typeface="Calibri" panose="020F0502020204030204" pitchFamily="34" charset="0"/>
                </a:rPr>
                <a:t>membership. When he purchased a service, he gets </a:t>
              </a:r>
              <a:r>
                <a:rPr lang="en-GB" sz="2000" b="1" i="0" dirty="0">
                  <a:solidFill>
                    <a:srgbClr val="000000"/>
                  </a:solidFill>
                  <a:effectLst/>
                  <a:latin typeface="Calibri-Bold"/>
                </a:rPr>
                <a:t>20% discount </a:t>
              </a:r>
              <a:r>
                <a:rPr lang="en-GB" sz="2000" b="0" i="0" dirty="0">
                  <a:solidFill>
                    <a:srgbClr val="000000"/>
                  </a:solidFill>
                  <a:effectLst/>
                  <a:latin typeface="Calibri" panose="020F0502020204030204" pitchFamily="34" charset="0"/>
                </a:rPr>
                <a:t>on that service's price.</a:t>
              </a:r>
              <a:endParaRPr lang="en-US" sz="2000" dirty="0"/>
            </a:p>
          </p:txBody>
        </p:sp>
        <p:sp>
          <p:nvSpPr>
            <p:cNvPr id="164" name="TextBox 163">
              <a:extLst>
                <a:ext uri="{FF2B5EF4-FFF2-40B4-BE49-F238E27FC236}">
                  <a16:creationId xmlns:a16="http://schemas.microsoft.com/office/drawing/2014/main" id="{5351382D-2532-473B-ACCD-88B85DF31BBC}"/>
                </a:ext>
              </a:extLst>
            </p:cNvPr>
            <p:cNvSpPr txBox="1"/>
            <p:nvPr/>
          </p:nvSpPr>
          <p:spPr>
            <a:xfrm>
              <a:off x="2897941" y="2207382"/>
              <a:ext cx="8764173" cy="721706"/>
            </a:xfrm>
            <a:prstGeom prst="rect">
              <a:avLst/>
            </a:prstGeom>
            <a:noFill/>
          </p:spPr>
          <p:txBody>
            <a:bodyPr wrap="square" rtlCol="0">
              <a:spAutoFit/>
            </a:bodyPr>
            <a:lstStyle/>
            <a:p>
              <a:r>
                <a:rPr lang="en-GB" sz="2000" b="0" i="0" dirty="0">
                  <a:solidFill>
                    <a:srgbClr val="000000"/>
                  </a:solidFill>
                  <a:effectLst/>
                  <a:latin typeface="Calibri" panose="020F0502020204030204" pitchFamily="34" charset="0"/>
                </a:rPr>
                <a:t>If a member deposits </a:t>
              </a:r>
              <a:r>
                <a:rPr lang="en-GB" sz="2000" b="1" i="0" dirty="0">
                  <a:solidFill>
                    <a:srgbClr val="000000"/>
                  </a:solidFill>
                  <a:effectLst/>
                  <a:latin typeface="Calibri-Bold"/>
                </a:rPr>
                <a:t>5,000 BDT</a:t>
              </a:r>
              <a:r>
                <a:rPr lang="en-GB" sz="2000" b="0" i="0" dirty="0">
                  <a:solidFill>
                    <a:srgbClr val="000000"/>
                  </a:solidFill>
                  <a:effectLst/>
                  <a:latin typeface="Calibri" panose="020F0502020204030204" pitchFamily="34" charset="0"/>
                </a:rPr>
                <a:t>, then he gets a </a:t>
              </a:r>
              <a:r>
                <a:rPr lang="en-GB" sz="2000" b="1" i="0" dirty="0">
                  <a:solidFill>
                    <a:srgbClr val="000000"/>
                  </a:solidFill>
                  <a:effectLst/>
                  <a:latin typeface="Calibri-Bold"/>
                </a:rPr>
                <a:t>Gold </a:t>
              </a:r>
              <a:r>
                <a:rPr lang="en-GB" sz="2000" b="0" i="0" dirty="0">
                  <a:solidFill>
                    <a:srgbClr val="000000"/>
                  </a:solidFill>
                  <a:effectLst/>
                  <a:latin typeface="Calibri" panose="020F0502020204030204" pitchFamily="34" charset="0"/>
                </a:rPr>
                <a:t>membership. When he purchased a service, he gets </a:t>
              </a:r>
              <a:r>
                <a:rPr lang="en-GB" sz="2000" b="1" i="0" dirty="0">
                  <a:solidFill>
                    <a:srgbClr val="000000"/>
                  </a:solidFill>
                  <a:effectLst/>
                  <a:latin typeface="Calibri-Bold"/>
                </a:rPr>
                <a:t>15% discount </a:t>
              </a:r>
              <a:r>
                <a:rPr lang="en-GB" sz="2000" b="0" i="0" dirty="0">
                  <a:solidFill>
                    <a:srgbClr val="000000"/>
                  </a:solidFill>
                  <a:effectLst/>
                  <a:latin typeface="Calibri" panose="020F0502020204030204" pitchFamily="34" charset="0"/>
                </a:rPr>
                <a:t>on that service's price.</a:t>
              </a:r>
              <a:endParaRPr lang="en-US" sz="2000" dirty="0"/>
            </a:p>
          </p:txBody>
        </p:sp>
        <p:sp>
          <p:nvSpPr>
            <p:cNvPr id="165" name="TextBox 164">
              <a:extLst>
                <a:ext uri="{FF2B5EF4-FFF2-40B4-BE49-F238E27FC236}">
                  <a16:creationId xmlns:a16="http://schemas.microsoft.com/office/drawing/2014/main" id="{BAB6961D-0F84-468C-A73B-F8927902029D}"/>
                </a:ext>
              </a:extLst>
            </p:cNvPr>
            <p:cNvSpPr txBox="1"/>
            <p:nvPr/>
          </p:nvSpPr>
          <p:spPr>
            <a:xfrm>
              <a:off x="2897941" y="3001347"/>
              <a:ext cx="8764173" cy="721706"/>
            </a:xfrm>
            <a:prstGeom prst="rect">
              <a:avLst/>
            </a:prstGeom>
            <a:noFill/>
          </p:spPr>
          <p:txBody>
            <a:bodyPr wrap="square" rtlCol="0">
              <a:spAutoFit/>
            </a:bodyPr>
            <a:lstStyle/>
            <a:p>
              <a:r>
                <a:rPr lang="en-GB" sz="2000" b="0" i="0" dirty="0">
                  <a:solidFill>
                    <a:srgbClr val="000000"/>
                  </a:solidFill>
                  <a:effectLst/>
                  <a:latin typeface="Calibri" panose="020F0502020204030204" pitchFamily="34" charset="0"/>
                </a:rPr>
                <a:t>If a member deposits </a:t>
              </a:r>
              <a:r>
                <a:rPr lang="en-GB" sz="2000" b="1" i="0" dirty="0">
                  <a:solidFill>
                    <a:srgbClr val="000000"/>
                  </a:solidFill>
                  <a:effectLst/>
                  <a:latin typeface="Calibri-Bold"/>
                </a:rPr>
                <a:t>3,000 BDT</a:t>
              </a:r>
              <a:r>
                <a:rPr lang="en-GB" sz="2000" b="0" i="0" dirty="0">
                  <a:solidFill>
                    <a:srgbClr val="000000"/>
                  </a:solidFill>
                  <a:effectLst/>
                  <a:latin typeface="Calibri" panose="020F0502020204030204" pitchFamily="34" charset="0"/>
                </a:rPr>
                <a:t>, then he gets </a:t>
              </a:r>
              <a:r>
                <a:rPr lang="en-GB" sz="2000" b="1" i="0" dirty="0">
                  <a:solidFill>
                    <a:srgbClr val="000000"/>
                  </a:solidFill>
                  <a:effectLst/>
                  <a:latin typeface="Calibri-Bold"/>
                </a:rPr>
                <a:t>Silver </a:t>
              </a:r>
              <a:r>
                <a:rPr lang="en-GB" sz="2000" b="0" i="0" dirty="0">
                  <a:solidFill>
                    <a:srgbClr val="000000"/>
                  </a:solidFill>
                  <a:effectLst/>
                  <a:latin typeface="Calibri" panose="020F0502020204030204" pitchFamily="34" charset="0"/>
                </a:rPr>
                <a:t>membership. When he purchased a service, he gets </a:t>
              </a:r>
              <a:r>
                <a:rPr lang="en-GB" sz="2000" b="1" i="0" dirty="0">
                  <a:solidFill>
                    <a:srgbClr val="000000"/>
                  </a:solidFill>
                  <a:effectLst/>
                  <a:latin typeface="Calibri-Bold"/>
                </a:rPr>
                <a:t>10% discount </a:t>
              </a:r>
              <a:r>
                <a:rPr lang="en-GB" sz="2000" b="0" i="0" dirty="0">
                  <a:solidFill>
                    <a:srgbClr val="000000"/>
                  </a:solidFill>
                  <a:effectLst/>
                  <a:latin typeface="Calibri" panose="020F0502020204030204" pitchFamily="34" charset="0"/>
                </a:rPr>
                <a:t>on that service's price.</a:t>
              </a:r>
              <a:r>
                <a:rPr lang="en-GB" sz="2000" dirty="0"/>
                <a:t> </a:t>
              </a:r>
              <a:endParaRPr lang="en-US" sz="2000" dirty="0"/>
            </a:p>
          </p:txBody>
        </p:sp>
        <p:sp>
          <p:nvSpPr>
            <p:cNvPr id="166" name="TextBox 165">
              <a:extLst>
                <a:ext uri="{FF2B5EF4-FFF2-40B4-BE49-F238E27FC236}">
                  <a16:creationId xmlns:a16="http://schemas.microsoft.com/office/drawing/2014/main" id="{329773A4-16F8-4B02-AC16-85CAC1E0F385}"/>
                </a:ext>
              </a:extLst>
            </p:cNvPr>
            <p:cNvSpPr txBox="1"/>
            <p:nvPr/>
          </p:nvSpPr>
          <p:spPr>
            <a:xfrm>
              <a:off x="2870977" y="3900715"/>
              <a:ext cx="8721966" cy="1663062"/>
            </a:xfrm>
            <a:prstGeom prst="rect">
              <a:avLst/>
            </a:prstGeom>
            <a:noFill/>
          </p:spPr>
          <p:txBody>
            <a:bodyPr wrap="square" rtlCol="0">
              <a:spAutoFit/>
            </a:bodyPr>
            <a:lstStyle/>
            <a:p>
              <a:r>
                <a:rPr lang="en-GB" sz="2000" b="0" i="0" dirty="0">
                  <a:solidFill>
                    <a:srgbClr val="000000"/>
                  </a:solidFill>
                  <a:effectLst/>
                  <a:latin typeface="Calibri" panose="020F0502020204030204" pitchFamily="34" charset="0"/>
                </a:rPr>
                <a:t>Otherwise, members do not get any membership and discount when they purchased any services. But all member who bought of any </a:t>
              </a:r>
              <a:r>
                <a:rPr lang="en-GB" sz="2000" b="1" i="0" dirty="0">
                  <a:solidFill>
                    <a:srgbClr val="000000"/>
                  </a:solidFill>
                  <a:effectLst/>
                  <a:latin typeface="Calibri-Bold"/>
                </a:rPr>
                <a:t>beauty products </a:t>
              </a:r>
              <a:r>
                <a:rPr lang="en-GB" sz="2000" b="0" i="0" dirty="0">
                  <a:solidFill>
                    <a:srgbClr val="000000"/>
                  </a:solidFill>
                  <a:effectLst/>
                  <a:latin typeface="Calibri" panose="020F0502020204030204" pitchFamily="34" charset="0"/>
                </a:rPr>
                <a:t>he gets a flat discount from that product price, that’s why we need a </a:t>
              </a:r>
              <a:r>
                <a:rPr lang="en-GB" sz="2000" b="1" i="0" dirty="0">
                  <a:solidFill>
                    <a:srgbClr val="000000"/>
                  </a:solidFill>
                  <a:effectLst/>
                  <a:latin typeface="Calibri-Bold"/>
                </a:rPr>
                <a:t>flat discount class</a:t>
              </a:r>
              <a:r>
                <a:rPr lang="en-GB" sz="2000" b="0" i="0" dirty="0">
                  <a:solidFill>
                    <a:srgbClr val="000000"/>
                  </a:solidFill>
                  <a:effectLst/>
                  <a:latin typeface="Calibri" panose="020F0502020204030204" pitchFamily="34" charset="0"/>
                </a:rPr>
                <a:t>. If the authority wants this flat percentage discount to be changeable in the future.</a:t>
              </a:r>
              <a:endParaRPr lang="en-US" sz="2000" dirty="0"/>
            </a:p>
          </p:txBody>
        </p:sp>
      </p:grpSp>
    </p:spTree>
    <p:extLst>
      <p:ext uri="{BB962C8B-B14F-4D97-AF65-F5344CB8AC3E}">
        <p14:creationId xmlns:p14="http://schemas.microsoft.com/office/powerpoint/2010/main" val="282812452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6308" y="1612672"/>
            <a:ext cx="9176811" cy="1846659"/>
          </a:xfrm>
          <a:prstGeom prst="rect">
            <a:avLst/>
          </a:prstGeom>
          <a:noFill/>
        </p:spPr>
        <p:txBody>
          <a:bodyPr wrap="square" rtlCol="0">
            <a:spAutoFit/>
          </a:bodyPr>
          <a:lstStyle/>
          <a:p>
            <a:r>
              <a:rPr lang="en-US" sz="2400" b="1" kern="1200" dirty="0">
                <a:solidFill>
                  <a:srgbClr val="000000"/>
                </a:solidFill>
                <a:effectLst/>
                <a:latin typeface="Calibri" panose="020F0502020204030204" pitchFamily="34" charset="0"/>
                <a:ea typeface="+mn-ea"/>
                <a:cs typeface="+mn-cs"/>
              </a:rPr>
              <a:t>Project Number 16:</a:t>
            </a:r>
            <a:br>
              <a:rPr lang="en-GB" sz="1800" b="1" i="0" dirty="0">
                <a:solidFill>
                  <a:srgbClr val="000000"/>
                </a:solidFill>
                <a:effectLst/>
                <a:latin typeface="Calibri-Bold"/>
              </a:rPr>
            </a:br>
            <a:r>
              <a:rPr lang="en-GB" sz="1800" b="0" i="0" dirty="0">
                <a:solidFill>
                  <a:srgbClr val="000000"/>
                </a:solidFill>
                <a:effectLst/>
                <a:latin typeface="Calibri" panose="020F0502020204030204" pitchFamily="34" charset="0"/>
              </a:rPr>
              <a:t>You are asked to write a discount system for a saloon, which provides service and sells beauty products. It offers 3 types of memberships Premium, Gold and Silver members receive a discount of 20%,15% and 10% respectively. For all services provided customers without memberships receives no discount. All members receive a flat 10% discount on product purchased (that might change in future)</a:t>
            </a:r>
            <a:r>
              <a:rPr lang="en-GB" dirty="0"/>
              <a:t> </a:t>
            </a:r>
            <a:endParaRPr lang="en-US" sz="4800" b="1" dirty="0">
              <a:solidFill>
                <a:srgbClr val="C00000"/>
              </a:solidFill>
            </a:endParaRPr>
          </a:p>
        </p:txBody>
      </p:sp>
      <p:sp>
        <p:nvSpPr>
          <p:cNvPr id="3" name="TextBox 2"/>
          <p:cNvSpPr txBox="1"/>
          <p:nvPr/>
        </p:nvSpPr>
        <p:spPr>
          <a:xfrm>
            <a:off x="939258" y="295841"/>
            <a:ext cx="10018790" cy="1631216"/>
          </a:xfrm>
          <a:prstGeom prst="rect">
            <a:avLst/>
          </a:prstGeom>
          <a:noFill/>
        </p:spPr>
        <p:txBody>
          <a:bodyPr wrap="square" rtlCol="0">
            <a:spAutoFit/>
          </a:bodyPr>
          <a:lstStyle/>
          <a:p>
            <a:r>
              <a:rPr lang="en-US" sz="3200" b="1" dirty="0"/>
              <a:t>Project Selection:</a:t>
            </a:r>
          </a:p>
          <a:p>
            <a:r>
              <a:rPr lang="en-GB" b="1" i="0" kern="1200" dirty="0">
                <a:solidFill>
                  <a:srgbClr val="000000"/>
                </a:solidFill>
                <a:effectLst/>
                <a:latin typeface="Calibri-Bold"/>
                <a:ea typeface="+mn-ea"/>
                <a:cs typeface="+mn-cs"/>
              </a:rPr>
              <a:t>My Student ID is 194095. </a:t>
            </a:r>
            <a:r>
              <a:rPr lang="en-GB" b="0" i="0" kern="1200" dirty="0">
                <a:solidFill>
                  <a:srgbClr val="000000"/>
                </a:solidFill>
                <a:effectLst/>
                <a:latin typeface="Calibri" panose="020F0502020204030204" pitchFamily="34" charset="0"/>
                <a:ea typeface="+mn-ea"/>
                <a:cs typeface="+mn-cs"/>
              </a:rPr>
              <a:t>So, last 3 digits of my ID is </a:t>
            </a:r>
            <a:r>
              <a:rPr lang="en-GB" b="1" i="0" kern="1200" dirty="0">
                <a:solidFill>
                  <a:srgbClr val="000000"/>
                </a:solidFill>
                <a:effectLst/>
                <a:latin typeface="Calibri-Bold"/>
                <a:ea typeface="+mn-ea"/>
                <a:cs typeface="+mn-cs"/>
              </a:rPr>
              <a:t>095 </a:t>
            </a:r>
            <a:r>
              <a:rPr lang="en-GB" b="0" i="0" kern="1200" dirty="0">
                <a:solidFill>
                  <a:srgbClr val="000000"/>
                </a:solidFill>
                <a:effectLst/>
                <a:latin typeface="Calibri" panose="020F0502020204030204" pitchFamily="34" charset="0"/>
                <a:ea typeface="+mn-ea"/>
                <a:cs typeface="+mn-cs"/>
              </a:rPr>
              <a:t>mode by 20. Reminder is 15 now</a:t>
            </a:r>
            <a:br>
              <a:rPr lang="en-GB" b="0" i="0" kern="1200" dirty="0">
                <a:solidFill>
                  <a:srgbClr val="000000"/>
                </a:solidFill>
                <a:effectLst/>
                <a:latin typeface="Calibri" panose="020F0502020204030204" pitchFamily="34" charset="0"/>
                <a:ea typeface="+mn-ea"/>
                <a:cs typeface="+mn-cs"/>
              </a:rPr>
            </a:br>
            <a:r>
              <a:rPr lang="en-GB" b="0" i="0" kern="1200" dirty="0">
                <a:solidFill>
                  <a:srgbClr val="000000"/>
                </a:solidFill>
                <a:effectLst/>
                <a:latin typeface="Calibri" panose="020F0502020204030204" pitchFamily="34" charset="0"/>
                <a:ea typeface="+mn-ea"/>
                <a:cs typeface="+mn-cs"/>
              </a:rPr>
              <a:t>addition 1 with this reminder</a:t>
            </a:r>
            <a:r>
              <a:rPr lang="en-GB" b="1" i="0" kern="1200" dirty="0">
                <a:solidFill>
                  <a:srgbClr val="000000"/>
                </a:solidFill>
                <a:effectLst/>
                <a:latin typeface="Calibri-Bold"/>
                <a:ea typeface="+mn-ea"/>
                <a:cs typeface="+mn-cs"/>
              </a:rPr>
              <a:t>. So, My Project number is 16.</a:t>
            </a:r>
            <a:endParaRPr lang="en-US" dirty="0">
              <a:effectLst/>
            </a:endParaRPr>
          </a:p>
          <a:p>
            <a:endParaRPr lang="en-US" sz="32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t="3125" b="3125"/>
          <a:stretch/>
        </p:blipFill>
        <p:spPr>
          <a:xfrm>
            <a:off x="4001588" y="3144382"/>
            <a:ext cx="6211817" cy="349414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grpSp>
        <p:nvGrpSpPr>
          <p:cNvPr id="11" name="Group 10"/>
          <p:cNvGrpSpPr/>
          <p:nvPr/>
        </p:nvGrpSpPr>
        <p:grpSpPr>
          <a:xfrm>
            <a:off x="27834" y="75244"/>
            <a:ext cx="11700902" cy="6611816"/>
            <a:chOff x="11274427" y="123092"/>
            <a:chExt cx="11544884" cy="6611816"/>
          </a:xfrm>
        </p:grpSpPr>
        <p:grpSp>
          <p:nvGrpSpPr>
            <p:cNvPr id="35" name="Group 34">
              <a:extLst>
                <a:ext uri="{FF2B5EF4-FFF2-40B4-BE49-F238E27FC236}">
                  <a16:creationId xmlns:a16="http://schemas.microsoft.com/office/drawing/2014/main" id="{05A7C7CE-6611-45E5-B970-AD3DBF472B10}"/>
                </a:ext>
              </a:extLst>
            </p:cNvPr>
            <p:cNvGrpSpPr/>
            <p:nvPr/>
          </p:nvGrpSpPr>
          <p:grpSpPr>
            <a:xfrm>
              <a:off x="11274427" y="123092"/>
              <a:ext cx="11544884" cy="6611816"/>
              <a:chOff x="647116" y="112541"/>
              <a:chExt cx="11544884" cy="6611816"/>
            </a:xfrm>
          </p:grpSpPr>
          <p:grpSp>
            <p:nvGrpSpPr>
              <p:cNvPr id="36" name="Group 35">
                <a:extLst>
                  <a:ext uri="{FF2B5EF4-FFF2-40B4-BE49-F238E27FC236}">
                    <a16:creationId xmlns:a16="http://schemas.microsoft.com/office/drawing/2014/main" id="{C06C1683-0D53-4E98-B1C1-C39CE77AB8AD}"/>
                  </a:ext>
                </a:extLst>
              </p:cNvPr>
              <p:cNvGrpSpPr/>
              <p:nvPr/>
            </p:nvGrpSpPr>
            <p:grpSpPr>
              <a:xfrm>
                <a:off x="647116" y="112541"/>
                <a:ext cx="11544884" cy="6611816"/>
                <a:chOff x="647116" y="112541"/>
                <a:chExt cx="11544884" cy="6611816"/>
              </a:xfrm>
            </p:grpSpPr>
            <p:grpSp>
              <p:nvGrpSpPr>
                <p:cNvPr id="41" name="Group 40">
                  <a:extLst>
                    <a:ext uri="{FF2B5EF4-FFF2-40B4-BE49-F238E27FC236}">
                      <a16:creationId xmlns:a16="http://schemas.microsoft.com/office/drawing/2014/main" id="{642D6497-E9B3-472F-92ED-B7F389CB1BA4}"/>
                    </a:ext>
                  </a:extLst>
                </p:cNvPr>
                <p:cNvGrpSpPr/>
                <p:nvPr/>
              </p:nvGrpSpPr>
              <p:grpSpPr>
                <a:xfrm>
                  <a:off x="647116" y="112541"/>
                  <a:ext cx="11544884" cy="6611816"/>
                  <a:chOff x="647116" y="112541"/>
                  <a:chExt cx="11544884" cy="6611816"/>
                </a:xfrm>
                <a:solidFill>
                  <a:srgbClr val="00B050"/>
                </a:solidFill>
                <a:effectLst>
                  <a:outerShdw blurRad="114300" dist="38100" dir="5400000" algn="t" rotWithShape="0">
                    <a:prstClr val="black">
                      <a:alpha val="90000"/>
                    </a:prstClr>
                  </a:outerShdw>
                </a:effectLst>
              </p:grpSpPr>
              <p:sp>
                <p:nvSpPr>
                  <p:cNvPr id="44" name="Rectangle 43">
                    <a:extLst>
                      <a:ext uri="{FF2B5EF4-FFF2-40B4-BE49-F238E27FC236}">
                        <a16:creationId xmlns:a16="http://schemas.microsoft.com/office/drawing/2014/main" id="{A07C6DB1-565B-43F7-B328-814614A41AFC}"/>
                      </a:ext>
                    </a:extLst>
                  </p:cNvPr>
                  <p:cNvSpPr/>
                  <p:nvPr/>
                </p:nvSpPr>
                <p:spPr>
                  <a:xfrm>
                    <a:off x="1589649" y="112541"/>
                    <a:ext cx="10602351" cy="66118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Top Corners Rounded 44">
                    <a:extLst>
                      <a:ext uri="{FF2B5EF4-FFF2-40B4-BE49-F238E27FC236}">
                        <a16:creationId xmlns:a16="http://schemas.microsoft.com/office/drawing/2014/main" id="{DA1D0EBD-0135-44D0-97E9-9BA81E338ACD}"/>
                      </a:ext>
                    </a:extLst>
                  </p:cNvPr>
                  <p:cNvSpPr/>
                  <p:nvPr/>
                </p:nvSpPr>
                <p:spPr>
                  <a:xfrm rot="16200000">
                    <a:off x="479183" y="2957731"/>
                    <a:ext cx="1278402" cy="942535"/>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904143E2-7B5B-4BFC-ABB0-A070696BBC60}"/>
                    </a:ext>
                  </a:extLst>
                </p:cNvPr>
                <p:cNvSpPr/>
                <p:nvPr/>
              </p:nvSpPr>
              <p:spPr>
                <a:xfrm>
                  <a:off x="1730326" y="126610"/>
                  <a:ext cx="10461674" cy="648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Rounded Corners 42">
                  <a:extLst>
                    <a:ext uri="{FF2B5EF4-FFF2-40B4-BE49-F238E27FC236}">
                      <a16:creationId xmlns:a16="http://schemas.microsoft.com/office/drawing/2014/main" id="{FF06CFCC-2160-4E67-A01F-68C03CD5F08A}"/>
                    </a:ext>
                  </a:extLst>
                </p:cNvPr>
                <p:cNvSpPr/>
                <p:nvPr/>
              </p:nvSpPr>
              <p:spPr>
                <a:xfrm>
                  <a:off x="773723" y="2912012"/>
                  <a:ext cx="815925" cy="10128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F39A376A-E785-44D6-AB3B-ABD580A0C024}"/>
                  </a:ext>
                </a:extLst>
              </p:cNvPr>
              <p:cNvSpPr txBox="1"/>
              <p:nvPr/>
            </p:nvSpPr>
            <p:spPr>
              <a:xfrm>
                <a:off x="759656" y="2696941"/>
                <a:ext cx="801859" cy="1323439"/>
              </a:xfrm>
              <a:prstGeom prst="rect">
                <a:avLst/>
              </a:prstGeom>
              <a:noFill/>
            </p:spPr>
            <p:txBody>
              <a:bodyPr wrap="square" rtlCol="0">
                <a:spAutoFit/>
              </a:bodyPr>
              <a:lstStyle/>
              <a:p>
                <a:r>
                  <a:rPr lang="en-US" sz="8000" b="1" dirty="0"/>
                  <a:t>A</a:t>
                </a:r>
                <a:endParaRPr lang="en-US" b="1" dirty="0"/>
              </a:p>
            </p:txBody>
          </p:sp>
        </p:grpSp>
        <p:sp>
          <p:nvSpPr>
            <p:cNvPr id="10" name="Rectangle 9"/>
            <p:cNvSpPr/>
            <p:nvPr/>
          </p:nvSpPr>
          <p:spPr>
            <a:xfrm>
              <a:off x="15980898" y="1039205"/>
              <a:ext cx="3010487" cy="21400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4" name="TextBox 123">
              <a:extLst>
                <a:ext uri="{FF2B5EF4-FFF2-40B4-BE49-F238E27FC236}">
                  <a16:creationId xmlns:a16="http://schemas.microsoft.com/office/drawing/2014/main" id="{FB0337B1-DD5E-483F-86F4-6599040E4F43}"/>
                </a:ext>
              </a:extLst>
            </p:cNvPr>
            <p:cNvSpPr txBox="1"/>
            <p:nvPr/>
          </p:nvSpPr>
          <p:spPr>
            <a:xfrm>
              <a:off x="15752768" y="790565"/>
              <a:ext cx="3530736" cy="584775"/>
            </a:xfrm>
            <a:prstGeom prst="rect">
              <a:avLst/>
            </a:prstGeom>
            <a:noFill/>
          </p:spPr>
          <p:txBody>
            <a:bodyPr wrap="square" rtlCol="0">
              <a:spAutoFit/>
            </a:bodyPr>
            <a:lstStyle/>
            <a:p>
              <a:r>
                <a:rPr lang="en-US" sz="3200" b="1" u="sng" dirty="0"/>
                <a:t>Project Analysis:</a:t>
              </a:r>
            </a:p>
          </p:txBody>
        </p:sp>
        <p:sp>
          <p:nvSpPr>
            <p:cNvPr id="125" name="TextBox 124">
              <a:extLst>
                <a:ext uri="{FF2B5EF4-FFF2-40B4-BE49-F238E27FC236}">
                  <a16:creationId xmlns:a16="http://schemas.microsoft.com/office/drawing/2014/main" id="{37EB0EB0-3F72-466A-8D8E-21106B72891E}"/>
                </a:ext>
              </a:extLst>
            </p:cNvPr>
            <p:cNvSpPr txBox="1"/>
            <p:nvPr/>
          </p:nvSpPr>
          <p:spPr>
            <a:xfrm>
              <a:off x="13160645" y="1654861"/>
              <a:ext cx="9231844" cy="2862322"/>
            </a:xfrm>
            <a:prstGeom prst="rect">
              <a:avLst/>
            </a:prstGeom>
            <a:noFill/>
          </p:spPr>
          <p:txBody>
            <a:bodyPr wrap="square" rtlCol="0">
              <a:spAutoFit/>
            </a:bodyPr>
            <a:lstStyle/>
            <a:p>
              <a:r>
                <a:rPr lang="en-GB" sz="2000" i="0" dirty="0">
                  <a:solidFill>
                    <a:srgbClr val="000000"/>
                  </a:solidFill>
                  <a:effectLst/>
                </a:rPr>
                <a:t>This project for a Saloon Discount system that provides services and sells beauty products. So firstly, we need to store those available services and products for saloon serves customers. So, we have needed two separate classes for services and beauty products which required member variables and functions. Now focus on customers membership, every customer is a member, So we need a class member then we separate members to different memberships like as Premium, Gold, Silver and General member. This all-different membership is a separate class that contains different discount percentages.</a:t>
              </a:r>
              <a:r>
                <a:rPr lang="en-GB" sz="2000" dirty="0"/>
                <a:t> </a:t>
              </a:r>
              <a:br>
                <a:rPr lang="en-GB" sz="2000" dirty="0"/>
              </a:br>
              <a:endParaRPr lang="en-US" sz="2000" dirty="0"/>
            </a:p>
          </p:txBody>
        </p:sp>
      </p:grpSp>
      <p:grpSp>
        <p:nvGrpSpPr>
          <p:cNvPr id="150" name="Group 149">
            <a:extLst>
              <a:ext uri="{FF2B5EF4-FFF2-40B4-BE49-F238E27FC236}">
                <a16:creationId xmlns:a16="http://schemas.microsoft.com/office/drawing/2014/main" id="{7C658FA7-E031-4EC6-8754-405521FA2491}"/>
              </a:ext>
            </a:extLst>
          </p:cNvPr>
          <p:cNvGrpSpPr/>
          <p:nvPr/>
        </p:nvGrpSpPr>
        <p:grpSpPr>
          <a:xfrm>
            <a:off x="813900" y="94888"/>
            <a:ext cx="11350267" cy="6485206"/>
            <a:chOff x="647114" y="112541"/>
            <a:chExt cx="11544886" cy="6611816"/>
          </a:xfrm>
        </p:grpSpPr>
        <p:grpSp>
          <p:nvGrpSpPr>
            <p:cNvPr id="151" name="Group 150">
              <a:extLst>
                <a:ext uri="{FF2B5EF4-FFF2-40B4-BE49-F238E27FC236}">
                  <a16:creationId xmlns:a16="http://schemas.microsoft.com/office/drawing/2014/main" id="{0131C0F0-9E88-46C7-A7F3-617AF29F55F6}"/>
                </a:ext>
              </a:extLst>
            </p:cNvPr>
            <p:cNvGrpSpPr/>
            <p:nvPr/>
          </p:nvGrpSpPr>
          <p:grpSpPr>
            <a:xfrm>
              <a:off x="647114" y="112541"/>
              <a:ext cx="11544886" cy="6611816"/>
              <a:chOff x="647114" y="112541"/>
              <a:chExt cx="11544886" cy="6611816"/>
            </a:xfrm>
          </p:grpSpPr>
          <p:grpSp>
            <p:nvGrpSpPr>
              <p:cNvPr id="169" name="Group 168">
                <a:extLst>
                  <a:ext uri="{FF2B5EF4-FFF2-40B4-BE49-F238E27FC236}">
                    <a16:creationId xmlns:a16="http://schemas.microsoft.com/office/drawing/2014/main" id="{E28C2997-451C-4086-A3EB-92BC712F970D}"/>
                  </a:ext>
                </a:extLst>
              </p:cNvPr>
              <p:cNvGrpSpPr/>
              <p:nvPr/>
            </p:nvGrpSpPr>
            <p:grpSpPr>
              <a:xfrm>
                <a:off x="647114" y="112541"/>
                <a:ext cx="11544886" cy="6611816"/>
                <a:chOff x="647114" y="112541"/>
                <a:chExt cx="11544886" cy="6611816"/>
              </a:xfrm>
              <a:solidFill>
                <a:srgbClr val="00B050"/>
              </a:solidFill>
              <a:effectLst>
                <a:outerShdw blurRad="114300" dist="38100" dir="5400000" algn="t" rotWithShape="0">
                  <a:prstClr val="black">
                    <a:alpha val="90000"/>
                  </a:prstClr>
                </a:outerShdw>
              </a:effectLst>
            </p:grpSpPr>
            <p:sp>
              <p:nvSpPr>
                <p:cNvPr id="172" name="Rectangle 171">
                  <a:extLst>
                    <a:ext uri="{FF2B5EF4-FFF2-40B4-BE49-F238E27FC236}">
                      <a16:creationId xmlns:a16="http://schemas.microsoft.com/office/drawing/2014/main" id="{48B1FF3F-89D1-46EA-A8F6-8A1EE577E9FD}"/>
                    </a:ext>
                  </a:extLst>
                </p:cNvPr>
                <p:cNvSpPr/>
                <p:nvPr/>
              </p:nvSpPr>
              <p:spPr>
                <a:xfrm>
                  <a:off x="1589649" y="112541"/>
                  <a:ext cx="10602351" cy="661181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173" name="Rectangle: Top Corners Rounded 47">
                  <a:extLst>
                    <a:ext uri="{FF2B5EF4-FFF2-40B4-BE49-F238E27FC236}">
                      <a16:creationId xmlns:a16="http://schemas.microsoft.com/office/drawing/2014/main" id="{01DCF103-10D5-4948-9A34-F8BE6C6D10F9}"/>
                    </a:ext>
                  </a:extLst>
                </p:cNvPr>
                <p:cNvSpPr/>
                <p:nvPr/>
              </p:nvSpPr>
              <p:spPr>
                <a:xfrm rot="16200000">
                  <a:off x="479181" y="2957731"/>
                  <a:ext cx="1278402" cy="942535"/>
                </a:xfrm>
                <a:prstGeom prst="round2Same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grpSp>
          <p:sp>
            <p:nvSpPr>
              <p:cNvPr id="170" name="Rectangle 169">
                <a:extLst>
                  <a:ext uri="{FF2B5EF4-FFF2-40B4-BE49-F238E27FC236}">
                    <a16:creationId xmlns:a16="http://schemas.microsoft.com/office/drawing/2014/main" id="{82B0FB81-9C17-48A0-BB77-C36566FE6F75}"/>
                  </a:ext>
                </a:extLst>
              </p:cNvPr>
              <p:cNvSpPr/>
              <p:nvPr/>
            </p:nvSpPr>
            <p:spPr>
              <a:xfrm>
                <a:off x="1730326" y="126611"/>
                <a:ext cx="10461674" cy="648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171" name="Rectangle: Rounded Corners 45">
                <a:extLst>
                  <a:ext uri="{FF2B5EF4-FFF2-40B4-BE49-F238E27FC236}">
                    <a16:creationId xmlns:a16="http://schemas.microsoft.com/office/drawing/2014/main" id="{B8F29228-EDB2-44B0-AA3F-F8489E264DB9}"/>
                  </a:ext>
                </a:extLst>
              </p:cNvPr>
              <p:cNvSpPr/>
              <p:nvPr/>
            </p:nvSpPr>
            <p:spPr>
              <a:xfrm>
                <a:off x="773723" y="2912012"/>
                <a:ext cx="815925" cy="10128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grpSp>
        <p:sp>
          <p:nvSpPr>
            <p:cNvPr id="152" name="TextBox 151">
              <a:extLst>
                <a:ext uri="{FF2B5EF4-FFF2-40B4-BE49-F238E27FC236}">
                  <a16:creationId xmlns:a16="http://schemas.microsoft.com/office/drawing/2014/main" id="{B5A17768-5896-4EAA-B4FA-C20FA91388CF}"/>
                </a:ext>
              </a:extLst>
            </p:cNvPr>
            <p:cNvSpPr txBox="1"/>
            <p:nvPr/>
          </p:nvSpPr>
          <p:spPr>
            <a:xfrm>
              <a:off x="786908" y="2730737"/>
              <a:ext cx="590297" cy="1349276"/>
            </a:xfrm>
            <a:prstGeom prst="rect">
              <a:avLst/>
            </a:prstGeom>
            <a:noFill/>
          </p:spPr>
          <p:txBody>
            <a:bodyPr wrap="square" rtlCol="0">
              <a:spAutoFit/>
            </a:bodyPr>
            <a:lstStyle/>
            <a:p>
              <a:r>
                <a:rPr lang="en-US" sz="8000" b="1" dirty="0"/>
                <a:t>B</a:t>
              </a:r>
            </a:p>
          </p:txBody>
        </p:sp>
        <p:sp>
          <p:nvSpPr>
            <p:cNvPr id="153" name="Arrow: Notched Right 16">
              <a:extLst>
                <a:ext uri="{FF2B5EF4-FFF2-40B4-BE49-F238E27FC236}">
                  <a16:creationId xmlns:a16="http://schemas.microsoft.com/office/drawing/2014/main" id="{2BB87F9F-0FD5-4621-AA1C-BEF5C94D8617}"/>
                </a:ext>
              </a:extLst>
            </p:cNvPr>
            <p:cNvSpPr/>
            <p:nvPr/>
          </p:nvSpPr>
          <p:spPr>
            <a:xfrm>
              <a:off x="2180492" y="1561514"/>
              <a:ext cx="576776" cy="253218"/>
            </a:xfrm>
            <a:prstGeom prst="notchedRightArrow">
              <a:avLst/>
            </a:prstGeom>
            <a:solidFill>
              <a:schemeClr val="tx2">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Arrow: Notched Right 17">
              <a:extLst>
                <a:ext uri="{FF2B5EF4-FFF2-40B4-BE49-F238E27FC236}">
                  <a16:creationId xmlns:a16="http://schemas.microsoft.com/office/drawing/2014/main" id="{A5EC047D-E524-4192-91A5-7B45F40A4223}"/>
                </a:ext>
              </a:extLst>
            </p:cNvPr>
            <p:cNvSpPr/>
            <p:nvPr/>
          </p:nvSpPr>
          <p:spPr>
            <a:xfrm>
              <a:off x="2153525" y="2315017"/>
              <a:ext cx="576776" cy="253218"/>
            </a:xfrm>
            <a:prstGeom prst="notchedRightArrow">
              <a:avLst/>
            </a:prstGeom>
            <a:solidFill>
              <a:schemeClr val="tx2">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Arrow: Notched Right 18">
              <a:extLst>
                <a:ext uri="{FF2B5EF4-FFF2-40B4-BE49-F238E27FC236}">
                  <a16:creationId xmlns:a16="http://schemas.microsoft.com/office/drawing/2014/main" id="{74442539-BE41-45C2-8885-5CE2096772BC}"/>
                </a:ext>
              </a:extLst>
            </p:cNvPr>
            <p:cNvSpPr/>
            <p:nvPr/>
          </p:nvSpPr>
          <p:spPr>
            <a:xfrm>
              <a:off x="2180491" y="3123026"/>
              <a:ext cx="576776" cy="253218"/>
            </a:xfrm>
            <a:prstGeom prst="notchedRightArrow">
              <a:avLst/>
            </a:prstGeom>
            <a:solidFill>
              <a:schemeClr val="tx2">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Arrow: Notched Right 20">
              <a:extLst>
                <a:ext uri="{FF2B5EF4-FFF2-40B4-BE49-F238E27FC236}">
                  <a16:creationId xmlns:a16="http://schemas.microsoft.com/office/drawing/2014/main" id="{DB2713A5-502F-47D7-863F-B046F64FFCFC}"/>
                </a:ext>
              </a:extLst>
            </p:cNvPr>
            <p:cNvSpPr/>
            <p:nvPr/>
          </p:nvSpPr>
          <p:spPr>
            <a:xfrm>
              <a:off x="2153525" y="3894166"/>
              <a:ext cx="576776" cy="253218"/>
            </a:xfrm>
            <a:prstGeom prst="notchedRightArrow">
              <a:avLst/>
            </a:prstGeom>
            <a:solidFill>
              <a:schemeClr val="tx2">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allout: Double Bent Line 23">
              <a:extLst>
                <a:ext uri="{FF2B5EF4-FFF2-40B4-BE49-F238E27FC236}">
                  <a16:creationId xmlns:a16="http://schemas.microsoft.com/office/drawing/2014/main" id="{D10F6129-1C00-4AB2-B8BD-09FCEA3309FB}"/>
                </a:ext>
              </a:extLst>
            </p:cNvPr>
            <p:cNvSpPr/>
            <p:nvPr/>
          </p:nvSpPr>
          <p:spPr>
            <a:xfrm>
              <a:off x="3223847" y="274319"/>
              <a:ext cx="6707944" cy="724487"/>
            </a:xfrm>
            <a:prstGeom prst="borderCallout3">
              <a:avLst>
                <a:gd name="adj1" fmla="val 18750"/>
                <a:gd name="adj2" fmla="val -8333"/>
                <a:gd name="adj3" fmla="val 18750"/>
                <a:gd name="adj4" fmla="val -16667"/>
                <a:gd name="adj5" fmla="val 100000"/>
                <a:gd name="adj6" fmla="val -16667"/>
                <a:gd name="adj7" fmla="val 150143"/>
                <a:gd name="adj8" fmla="val -12358"/>
              </a:avLst>
            </a:prstGeom>
            <a:solidFill>
              <a:srgbClr val="C0000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a:extLst>
                <a:ext uri="{FF2B5EF4-FFF2-40B4-BE49-F238E27FC236}">
                  <a16:creationId xmlns:a16="http://schemas.microsoft.com/office/drawing/2014/main" id="{EF5CCB1D-809F-4A9B-93C0-D245316E7943}"/>
                </a:ext>
              </a:extLst>
            </p:cNvPr>
            <p:cNvSpPr txBox="1"/>
            <p:nvPr/>
          </p:nvSpPr>
          <p:spPr>
            <a:xfrm>
              <a:off x="3482927" y="344174"/>
              <a:ext cx="6189784" cy="533435"/>
            </a:xfrm>
            <a:prstGeom prst="rect">
              <a:avLst/>
            </a:prstGeom>
            <a:noFill/>
          </p:spPr>
          <p:txBody>
            <a:bodyPr wrap="square" rtlCol="0">
              <a:spAutoFit/>
            </a:bodyPr>
            <a:lstStyle/>
            <a:p>
              <a:r>
                <a:rPr lang="en-US" sz="2800" b="1" i="0" dirty="0">
                  <a:solidFill>
                    <a:schemeClr val="bg1"/>
                  </a:solidFill>
                  <a:effectLst/>
                  <a:latin typeface="Calibri-Bold"/>
                </a:rPr>
                <a:t>Membership criteria</a:t>
              </a:r>
              <a:r>
                <a:rPr lang="en-US" sz="2800" dirty="0">
                  <a:solidFill>
                    <a:schemeClr val="bg1"/>
                  </a:solidFill>
                </a:rPr>
                <a:t> </a:t>
              </a:r>
              <a:endParaRPr lang="en-US" sz="2800" b="1" dirty="0">
                <a:solidFill>
                  <a:schemeClr val="bg1"/>
                </a:solidFill>
                <a:effectLst>
                  <a:outerShdw blurRad="38100" dist="38100" dir="2700000" algn="tl">
                    <a:srgbClr val="000000">
                      <a:alpha val="43137"/>
                    </a:srgbClr>
                  </a:outerShdw>
                </a:effectLst>
              </a:endParaRPr>
            </a:p>
          </p:txBody>
        </p:sp>
        <p:sp>
          <p:nvSpPr>
            <p:cNvPr id="162" name="TextBox 161">
              <a:extLst>
                <a:ext uri="{FF2B5EF4-FFF2-40B4-BE49-F238E27FC236}">
                  <a16:creationId xmlns:a16="http://schemas.microsoft.com/office/drawing/2014/main" id="{BA3F4A65-E36D-4FFC-9BF7-FECBBE7CF551}"/>
                </a:ext>
              </a:extLst>
            </p:cNvPr>
            <p:cNvSpPr txBox="1"/>
            <p:nvPr/>
          </p:nvSpPr>
          <p:spPr>
            <a:xfrm>
              <a:off x="2897941" y="1488382"/>
              <a:ext cx="8764173" cy="721706"/>
            </a:xfrm>
            <a:prstGeom prst="rect">
              <a:avLst/>
            </a:prstGeom>
            <a:noFill/>
          </p:spPr>
          <p:txBody>
            <a:bodyPr wrap="square" rtlCol="0">
              <a:spAutoFit/>
            </a:bodyPr>
            <a:lstStyle/>
            <a:p>
              <a:r>
                <a:rPr lang="en-GB" sz="2000" b="0" i="0" dirty="0">
                  <a:solidFill>
                    <a:srgbClr val="000000"/>
                  </a:solidFill>
                  <a:effectLst/>
                  <a:latin typeface="Calibri" panose="020F0502020204030204" pitchFamily="34" charset="0"/>
                </a:rPr>
                <a:t>If a member deposits </a:t>
              </a:r>
              <a:r>
                <a:rPr lang="en-GB" sz="2000" b="1" i="0" dirty="0">
                  <a:solidFill>
                    <a:srgbClr val="000000"/>
                  </a:solidFill>
                  <a:effectLst/>
                  <a:latin typeface="Calibri-Bold"/>
                </a:rPr>
                <a:t>7,000 BDT</a:t>
              </a:r>
              <a:r>
                <a:rPr lang="en-GB" sz="2000" b="0" i="0" dirty="0">
                  <a:solidFill>
                    <a:srgbClr val="000000"/>
                  </a:solidFill>
                  <a:effectLst/>
                  <a:latin typeface="Calibri" panose="020F0502020204030204" pitchFamily="34" charset="0"/>
                </a:rPr>
                <a:t>, then he gets </a:t>
              </a:r>
              <a:r>
                <a:rPr lang="en-GB" sz="2000" b="1" i="0" dirty="0">
                  <a:solidFill>
                    <a:srgbClr val="000000"/>
                  </a:solidFill>
                  <a:effectLst/>
                  <a:latin typeface="Calibri-Bold"/>
                </a:rPr>
                <a:t>Premium </a:t>
              </a:r>
              <a:r>
                <a:rPr lang="en-GB" sz="2000" b="0" i="0" dirty="0">
                  <a:solidFill>
                    <a:srgbClr val="000000"/>
                  </a:solidFill>
                  <a:effectLst/>
                  <a:latin typeface="Calibri" panose="020F0502020204030204" pitchFamily="34" charset="0"/>
                </a:rPr>
                <a:t>membership. When he purchased a service, he gets </a:t>
              </a:r>
              <a:r>
                <a:rPr lang="en-GB" sz="2000" b="1" i="0" dirty="0">
                  <a:solidFill>
                    <a:srgbClr val="000000"/>
                  </a:solidFill>
                  <a:effectLst/>
                  <a:latin typeface="Calibri-Bold"/>
                </a:rPr>
                <a:t>20% discount </a:t>
              </a:r>
              <a:r>
                <a:rPr lang="en-GB" sz="2000" b="0" i="0" dirty="0">
                  <a:solidFill>
                    <a:srgbClr val="000000"/>
                  </a:solidFill>
                  <a:effectLst/>
                  <a:latin typeface="Calibri" panose="020F0502020204030204" pitchFamily="34" charset="0"/>
                </a:rPr>
                <a:t>on that service's price.</a:t>
              </a:r>
              <a:endParaRPr lang="en-US" sz="2000" dirty="0"/>
            </a:p>
          </p:txBody>
        </p:sp>
        <p:sp>
          <p:nvSpPr>
            <p:cNvPr id="164" name="TextBox 163">
              <a:extLst>
                <a:ext uri="{FF2B5EF4-FFF2-40B4-BE49-F238E27FC236}">
                  <a16:creationId xmlns:a16="http://schemas.microsoft.com/office/drawing/2014/main" id="{5351382D-2532-473B-ACCD-88B85DF31BBC}"/>
                </a:ext>
              </a:extLst>
            </p:cNvPr>
            <p:cNvSpPr txBox="1"/>
            <p:nvPr/>
          </p:nvSpPr>
          <p:spPr>
            <a:xfrm>
              <a:off x="2897941" y="2207382"/>
              <a:ext cx="8764173" cy="721706"/>
            </a:xfrm>
            <a:prstGeom prst="rect">
              <a:avLst/>
            </a:prstGeom>
            <a:noFill/>
          </p:spPr>
          <p:txBody>
            <a:bodyPr wrap="square" rtlCol="0">
              <a:spAutoFit/>
            </a:bodyPr>
            <a:lstStyle/>
            <a:p>
              <a:r>
                <a:rPr lang="en-GB" sz="2000" b="0" i="0" dirty="0">
                  <a:solidFill>
                    <a:srgbClr val="000000"/>
                  </a:solidFill>
                  <a:effectLst/>
                  <a:latin typeface="Calibri" panose="020F0502020204030204" pitchFamily="34" charset="0"/>
                </a:rPr>
                <a:t>If a member deposits </a:t>
              </a:r>
              <a:r>
                <a:rPr lang="en-GB" sz="2000" b="1" i="0" dirty="0">
                  <a:solidFill>
                    <a:srgbClr val="000000"/>
                  </a:solidFill>
                  <a:effectLst/>
                  <a:latin typeface="Calibri-Bold"/>
                </a:rPr>
                <a:t>5,000 BDT</a:t>
              </a:r>
              <a:r>
                <a:rPr lang="en-GB" sz="2000" b="0" i="0" dirty="0">
                  <a:solidFill>
                    <a:srgbClr val="000000"/>
                  </a:solidFill>
                  <a:effectLst/>
                  <a:latin typeface="Calibri" panose="020F0502020204030204" pitchFamily="34" charset="0"/>
                </a:rPr>
                <a:t>, then he gets a </a:t>
              </a:r>
              <a:r>
                <a:rPr lang="en-GB" sz="2000" b="1" i="0" dirty="0">
                  <a:solidFill>
                    <a:srgbClr val="000000"/>
                  </a:solidFill>
                  <a:effectLst/>
                  <a:latin typeface="Calibri-Bold"/>
                </a:rPr>
                <a:t>Gold </a:t>
              </a:r>
              <a:r>
                <a:rPr lang="en-GB" sz="2000" b="0" i="0" dirty="0">
                  <a:solidFill>
                    <a:srgbClr val="000000"/>
                  </a:solidFill>
                  <a:effectLst/>
                  <a:latin typeface="Calibri" panose="020F0502020204030204" pitchFamily="34" charset="0"/>
                </a:rPr>
                <a:t>membership. When he purchased a service, he gets </a:t>
              </a:r>
              <a:r>
                <a:rPr lang="en-GB" sz="2000" b="1" i="0" dirty="0">
                  <a:solidFill>
                    <a:srgbClr val="000000"/>
                  </a:solidFill>
                  <a:effectLst/>
                  <a:latin typeface="Calibri-Bold"/>
                </a:rPr>
                <a:t>15% discount </a:t>
              </a:r>
              <a:r>
                <a:rPr lang="en-GB" sz="2000" b="0" i="0" dirty="0">
                  <a:solidFill>
                    <a:srgbClr val="000000"/>
                  </a:solidFill>
                  <a:effectLst/>
                  <a:latin typeface="Calibri" panose="020F0502020204030204" pitchFamily="34" charset="0"/>
                </a:rPr>
                <a:t>on that service's price.</a:t>
              </a:r>
              <a:endParaRPr lang="en-US" sz="2000" dirty="0"/>
            </a:p>
          </p:txBody>
        </p:sp>
        <p:sp>
          <p:nvSpPr>
            <p:cNvPr id="165" name="TextBox 164">
              <a:extLst>
                <a:ext uri="{FF2B5EF4-FFF2-40B4-BE49-F238E27FC236}">
                  <a16:creationId xmlns:a16="http://schemas.microsoft.com/office/drawing/2014/main" id="{BAB6961D-0F84-468C-A73B-F8927902029D}"/>
                </a:ext>
              </a:extLst>
            </p:cNvPr>
            <p:cNvSpPr txBox="1"/>
            <p:nvPr/>
          </p:nvSpPr>
          <p:spPr>
            <a:xfrm>
              <a:off x="2897941" y="3001347"/>
              <a:ext cx="8764173" cy="721706"/>
            </a:xfrm>
            <a:prstGeom prst="rect">
              <a:avLst/>
            </a:prstGeom>
            <a:noFill/>
          </p:spPr>
          <p:txBody>
            <a:bodyPr wrap="square" rtlCol="0">
              <a:spAutoFit/>
            </a:bodyPr>
            <a:lstStyle/>
            <a:p>
              <a:r>
                <a:rPr lang="en-GB" sz="2000" b="0" i="0" dirty="0">
                  <a:solidFill>
                    <a:srgbClr val="000000"/>
                  </a:solidFill>
                  <a:effectLst/>
                  <a:latin typeface="Calibri" panose="020F0502020204030204" pitchFamily="34" charset="0"/>
                </a:rPr>
                <a:t>If a member deposits </a:t>
              </a:r>
              <a:r>
                <a:rPr lang="en-GB" sz="2000" b="1" i="0" dirty="0">
                  <a:solidFill>
                    <a:srgbClr val="000000"/>
                  </a:solidFill>
                  <a:effectLst/>
                  <a:latin typeface="Calibri-Bold"/>
                </a:rPr>
                <a:t>3,000 BDT</a:t>
              </a:r>
              <a:r>
                <a:rPr lang="en-GB" sz="2000" b="0" i="0" dirty="0">
                  <a:solidFill>
                    <a:srgbClr val="000000"/>
                  </a:solidFill>
                  <a:effectLst/>
                  <a:latin typeface="Calibri" panose="020F0502020204030204" pitchFamily="34" charset="0"/>
                </a:rPr>
                <a:t>, then he gets </a:t>
              </a:r>
              <a:r>
                <a:rPr lang="en-GB" sz="2000" b="1" i="0" dirty="0">
                  <a:solidFill>
                    <a:srgbClr val="000000"/>
                  </a:solidFill>
                  <a:effectLst/>
                  <a:latin typeface="Calibri-Bold"/>
                </a:rPr>
                <a:t>Silver </a:t>
              </a:r>
              <a:r>
                <a:rPr lang="en-GB" sz="2000" b="0" i="0" dirty="0">
                  <a:solidFill>
                    <a:srgbClr val="000000"/>
                  </a:solidFill>
                  <a:effectLst/>
                  <a:latin typeface="Calibri" panose="020F0502020204030204" pitchFamily="34" charset="0"/>
                </a:rPr>
                <a:t>membership. When he purchased a service, he gets </a:t>
              </a:r>
              <a:r>
                <a:rPr lang="en-GB" sz="2000" b="1" i="0" dirty="0">
                  <a:solidFill>
                    <a:srgbClr val="000000"/>
                  </a:solidFill>
                  <a:effectLst/>
                  <a:latin typeface="Calibri-Bold"/>
                </a:rPr>
                <a:t>10% discount </a:t>
              </a:r>
              <a:r>
                <a:rPr lang="en-GB" sz="2000" b="0" i="0" dirty="0">
                  <a:solidFill>
                    <a:srgbClr val="000000"/>
                  </a:solidFill>
                  <a:effectLst/>
                  <a:latin typeface="Calibri" panose="020F0502020204030204" pitchFamily="34" charset="0"/>
                </a:rPr>
                <a:t>on that service's price.</a:t>
              </a:r>
              <a:r>
                <a:rPr lang="en-GB" sz="2000" dirty="0"/>
                <a:t> </a:t>
              </a:r>
              <a:endParaRPr lang="en-US" sz="2000" dirty="0"/>
            </a:p>
          </p:txBody>
        </p:sp>
        <p:sp>
          <p:nvSpPr>
            <p:cNvPr id="166" name="TextBox 165">
              <a:extLst>
                <a:ext uri="{FF2B5EF4-FFF2-40B4-BE49-F238E27FC236}">
                  <a16:creationId xmlns:a16="http://schemas.microsoft.com/office/drawing/2014/main" id="{329773A4-16F8-4B02-AC16-85CAC1E0F385}"/>
                </a:ext>
              </a:extLst>
            </p:cNvPr>
            <p:cNvSpPr txBox="1"/>
            <p:nvPr/>
          </p:nvSpPr>
          <p:spPr>
            <a:xfrm>
              <a:off x="2870977" y="3900715"/>
              <a:ext cx="8721966" cy="1663062"/>
            </a:xfrm>
            <a:prstGeom prst="rect">
              <a:avLst/>
            </a:prstGeom>
            <a:noFill/>
          </p:spPr>
          <p:txBody>
            <a:bodyPr wrap="square" rtlCol="0">
              <a:spAutoFit/>
            </a:bodyPr>
            <a:lstStyle/>
            <a:p>
              <a:r>
                <a:rPr lang="en-GB" sz="2000" b="0" i="0" dirty="0">
                  <a:solidFill>
                    <a:srgbClr val="000000"/>
                  </a:solidFill>
                  <a:effectLst/>
                  <a:latin typeface="Calibri" panose="020F0502020204030204" pitchFamily="34" charset="0"/>
                </a:rPr>
                <a:t>Otherwise, members do not get any membership and discount when they purchased any services. But all member who bought of any </a:t>
              </a:r>
              <a:r>
                <a:rPr lang="en-GB" sz="2000" b="1" i="0" dirty="0">
                  <a:solidFill>
                    <a:srgbClr val="000000"/>
                  </a:solidFill>
                  <a:effectLst/>
                  <a:latin typeface="Calibri-Bold"/>
                </a:rPr>
                <a:t>beauty products </a:t>
              </a:r>
              <a:r>
                <a:rPr lang="en-GB" sz="2000" b="0" i="0" dirty="0">
                  <a:solidFill>
                    <a:srgbClr val="000000"/>
                  </a:solidFill>
                  <a:effectLst/>
                  <a:latin typeface="Calibri" panose="020F0502020204030204" pitchFamily="34" charset="0"/>
                </a:rPr>
                <a:t>he gets a flat discount from that product price, that’s why we need a </a:t>
              </a:r>
              <a:r>
                <a:rPr lang="en-GB" sz="2000" b="1" i="0" dirty="0">
                  <a:solidFill>
                    <a:srgbClr val="000000"/>
                  </a:solidFill>
                  <a:effectLst/>
                  <a:latin typeface="Calibri-Bold"/>
                </a:rPr>
                <a:t>flat discount class</a:t>
              </a:r>
              <a:r>
                <a:rPr lang="en-GB" sz="2000" b="0" i="0" dirty="0">
                  <a:solidFill>
                    <a:srgbClr val="000000"/>
                  </a:solidFill>
                  <a:effectLst/>
                  <a:latin typeface="Calibri" panose="020F0502020204030204" pitchFamily="34" charset="0"/>
                </a:rPr>
                <a:t>. If the authority wants this flat percentage discount to be changeable in the future.</a:t>
              </a:r>
              <a:endParaRPr lang="en-US" sz="2000" dirty="0"/>
            </a:p>
          </p:txBody>
        </p:sp>
      </p:grpSp>
      <p:sp>
        <p:nvSpPr>
          <p:cNvPr id="51" name="Rectangle 50">
            <a:extLst>
              <a:ext uri="{FF2B5EF4-FFF2-40B4-BE49-F238E27FC236}">
                <a16:creationId xmlns:a16="http://schemas.microsoft.com/office/drawing/2014/main" id="{1AF50139-744A-4252-AACC-AF39F09C8328}"/>
              </a:ext>
            </a:extLst>
          </p:cNvPr>
          <p:cNvSpPr/>
          <p:nvPr/>
        </p:nvSpPr>
        <p:spPr>
          <a:xfrm>
            <a:off x="2645726" y="-112988"/>
            <a:ext cx="10745632" cy="66118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Top Corners Rounded 51">
            <a:extLst>
              <a:ext uri="{FF2B5EF4-FFF2-40B4-BE49-F238E27FC236}">
                <a16:creationId xmlns:a16="http://schemas.microsoft.com/office/drawing/2014/main" id="{1063869B-36BB-442E-9609-E7504EBF583D}"/>
              </a:ext>
            </a:extLst>
          </p:cNvPr>
          <p:cNvSpPr/>
          <p:nvPr/>
        </p:nvSpPr>
        <p:spPr>
          <a:xfrm rot="16200000">
            <a:off x="1528891" y="2738533"/>
            <a:ext cx="1278402" cy="955272"/>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E64E1D2-C536-4BDE-AC38-8625D4BE195F}"/>
              </a:ext>
            </a:extLst>
          </p:cNvPr>
          <p:cNvSpPr/>
          <p:nvPr/>
        </p:nvSpPr>
        <p:spPr>
          <a:xfrm>
            <a:off x="2782755" y="-146022"/>
            <a:ext cx="10603053" cy="648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7D799293-92EC-42BC-BBBD-DBF6F27C7AF9}"/>
              </a:ext>
            </a:extLst>
          </p:cNvPr>
          <p:cNvSpPr txBox="1"/>
          <p:nvPr/>
        </p:nvSpPr>
        <p:spPr>
          <a:xfrm>
            <a:off x="4308350" y="1544423"/>
            <a:ext cx="4165468"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Object Oriented Concept.</a:t>
            </a:r>
            <a:endParaRPr lang="en-US" sz="1800" dirty="0"/>
          </a:p>
        </p:txBody>
      </p:sp>
      <p:pic>
        <p:nvPicPr>
          <p:cNvPr id="56" name="Picture 55">
            <a:extLst>
              <a:ext uri="{FF2B5EF4-FFF2-40B4-BE49-F238E27FC236}">
                <a16:creationId xmlns:a16="http://schemas.microsoft.com/office/drawing/2014/main" id="{8010603A-656B-469F-9EE9-8D7F82746C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8823" y="1435705"/>
            <a:ext cx="428898" cy="428848"/>
          </a:xfrm>
          <a:prstGeom prst="rect">
            <a:avLst/>
          </a:prstGeom>
        </p:spPr>
      </p:pic>
      <p:sp>
        <p:nvSpPr>
          <p:cNvPr id="57" name="TextBox 56">
            <a:extLst>
              <a:ext uri="{FF2B5EF4-FFF2-40B4-BE49-F238E27FC236}">
                <a16:creationId xmlns:a16="http://schemas.microsoft.com/office/drawing/2014/main" id="{62E115CB-19D7-4D3A-A540-D14EA20272BD}"/>
              </a:ext>
            </a:extLst>
          </p:cNvPr>
          <p:cNvSpPr txBox="1"/>
          <p:nvPr/>
        </p:nvSpPr>
        <p:spPr>
          <a:xfrm>
            <a:off x="4282224" y="2061607"/>
            <a:ext cx="3983776"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Class, object.</a:t>
            </a:r>
            <a:endParaRPr lang="en-US" dirty="0"/>
          </a:p>
        </p:txBody>
      </p:sp>
      <p:sp>
        <p:nvSpPr>
          <p:cNvPr id="58" name="TextBox 57">
            <a:extLst>
              <a:ext uri="{FF2B5EF4-FFF2-40B4-BE49-F238E27FC236}">
                <a16:creationId xmlns:a16="http://schemas.microsoft.com/office/drawing/2014/main" id="{B1FFB802-3097-4E1C-B284-6A0E9A451B85}"/>
              </a:ext>
            </a:extLst>
          </p:cNvPr>
          <p:cNvSpPr txBox="1"/>
          <p:nvPr/>
        </p:nvSpPr>
        <p:spPr>
          <a:xfrm>
            <a:off x="4308546" y="2644904"/>
            <a:ext cx="3594772"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Virtual class.</a:t>
            </a:r>
            <a:endParaRPr lang="en-US" dirty="0"/>
          </a:p>
        </p:txBody>
      </p:sp>
      <p:pic>
        <p:nvPicPr>
          <p:cNvPr id="59" name="Picture 58">
            <a:extLst>
              <a:ext uri="{FF2B5EF4-FFF2-40B4-BE49-F238E27FC236}">
                <a16:creationId xmlns:a16="http://schemas.microsoft.com/office/drawing/2014/main" id="{56BE1F8B-880C-480A-86DD-46DA318BA8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8823" y="2571662"/>
            <a:ext cx="428898" cy="428848"/>
          </a:xfrm>
          <a:prstGeom prst="rect">
            <a:avLst/>
          </a:prstGeom>
        </p:spPr>
      </p:pic>
      <p:sp>
        <p:nvSpPr>
          <p:cNvPr id="60" name="TextBox 59">
            <a:extLst>
              <a:ext uri="{FF2B5EF4-FFF2-40B4-BE49-F238E27FC236}">
                <a16:creationId xmlns:a16="http://schemas.microsoft.com/office/drawing/2014/main" id="{72D55ED3-5E5B-42BC-85F1-5AF96A2D05AC}"/>
              </a:ext>
            </a:extLst>
          </p:cNvPr>
          <p:cNvSpPr txBox="1"/>
          <p:nvPr/>
        </p:nvSpPr>
        <p:spPr>
          <a:xfrm>
            <a:off x="4282224" y="3291858"/>
            <a:ext cx="3882903"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Inheritance.</a:t>
            </a:r>
            <a:endParaRPr lang="en-US" dirty="0"/>
          </a:p>
        </p:txBody>
      </p:sp>
      <p:pic>
        <p:nvPicPr>
          <p:cNvPr id="61" name="Picture 60">
            <a:extLst>
              <a:ext uri="{FF2B5EF4-FFF2-40B4-BE49-F238E27FC236}">
                <a16:creationId xmlns:a16="http://schemas.microsoft.com/office/drawing/2014/main" id="{26FDC656-A900-485F-A6AC-0AA2D31F2B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8823" y="3171554"/>
            <a:ext cx="428898" cy="428848"/>
          </a:xfrm>
          <a:prstGeom prst="rect">
            <a:avLst/>
          </a:prstGeom>
        </p:spPr>
      </p:pic>
      <p:sp>
        <p:nvSpPr>
          <p:cNvPr id="62" name="TextBox 61">
            <a:extLst>
              <a:ext uri="{FF2B5EF4-FFF2-40B4-BE49-F238E27FC236}">
                <a16:creationId xmlns:a16="http://schemas.microsoft.com/office/drawing/2014/main" id="{866056FA-AFFE-40CC-890C-A83E8FE0E138}"/>
              </a:ext>
            </a:extLst>
          </p:cNvPr>
          <p:cNvSpPr txBox="1"/>
          <p:nvPr/>
        </p:nvSpPr>
        <p:spPr>
          <a:xfrm>
            <a:off x="4282224" y="3894465"/>
            <a:ext cx="4317176"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Friend function.</a:t>
            </a:r>
            <a:endParaRPr lang="en-US" dirty="0"/>
          </a:p>
        </p:txBody>
      </p:sp>
      <p:pic>
        <p:nvPicPr>
          <p:cNvPr id="63" name="Picture 62">
            <a:extLst>
              <a:ext uri="{FF2B5EF4-FFF2-40B4-BE49-F238E27FC236}">
                <a16:creationId xmlns:a16="http://schemas.microsoft.com/office/drawing/2014/main" id="{C3AEFF70-3CC7-42A0-8E5D-B463E73B08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1886" y="3782331"/>
            <a:ext cx="428898" cy="428848"/>
          </a:xfrm>
          <a:prstGeom prst="rect">
            <a:avLst/>
          </a:prstGeom>
        </p:spPr>
      </p:pic>
      <p:sp>
        <p:nvSpPr>
          <p:cNvPr id="64" name="TextBox 63">
            <a:extLst>
              <a:ext uri="{FF2B5EF4-FFF2-40B4-BE49-F238E27FC236}">
                <a16:creationId xmlns:a16="http://schemas.microsoft.com/office/drawing/2014/main" id="{A83B3E9D-7FCC-439A-BEF8-5E9A4E9EFCD8}"/>
              </a:ext>
            </a:extLst>
          </p:cNvPr>
          <p:cNvSpPr txBox="1"/>
          <p:nvPr/>
        </p:nvSpPr>
        <p:spPr>
          <a:xfrm>
            <a:off x="4308350" y="4449796"/>
            <a:ext cx="6322422"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Function Overloading.</a:t>
            </a:r>
            <a:endParaRPr lang="en-US" dirty="0"/>
          </a:p>
        </p:txBody>
      </p:sp>
      <p:pic>
        <p:nvPicPr>
          <p:cNvPr id="65" name="Picture 64">
            <a:extLst>
              <a:ext uri="{FF2B5EF4-FFF2-40B4-BE49-F238E27FC236}">
                <a16:creationId xmlns:a16="http://schemas.microsoft.com/office/drawing/2014/main" id="{811BDA41-0CE1-414C-9C9E-DBC7625F73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8823" y="4420017"/>
            <a:ext cx="428898" cy="428848"/>
          </a:xfrm>
          <a:prstGeom prst="rect">
            <a:avLst/>
          </a:prstGeom>
        </p:spPr>
      </p:pic>
      <p:sp>
        <p:nvSpPr>
          <p:cNvPr id="66" name="TextBox 65">
            <a:extLst>
              <a:ext uri="{FF2B5EF4-FFF2-40B4-BE49-F238E27FC236}">
                <a16:creationId xmlns:a16="http://schemas.microsoft.com/office/drawing/2014/main" id="{DA41790D-805A-4A74-902B-56DB91CC6E74}"/>
              </a:ext>
            </a:extLst>
          </p:cNvPr>
          <p:cNvSpPr txBox="1"/>
          <p:nvPr/>
        </p:nvSpPr>
        <p:spPr>
          <a:xfrm>
            <a:off x="8865248" y="1633007"/>
            <a:ext cx="2681449" cy="369289"/>
          </a:xfrm>
          <a:prstGeom prst="rect">
            <a:avLst/>
          </a:prstGeom>
          <a:noFill/>
        </p:spPr>
        <p:txBody>
          <a:bodyPr wrap="square" rtlCol="0">
            <a:spAutoFit/>
          </a:bodyPr>
          <a:lstStyle/>
          <a:p>
            <a:r>
              <a:rPr lang="en-GB" sz="1800" b="0" i="0" dirty="0">
                <a:solidFill>
                  <a:srgbClr val="000000"/>
                </a:solidFill>
                <a:effectLst/>
                <a:latin typeface="Calibri" panose="020F0502020204030204" pitchFamily="34" charset="0"/>
              </a:rPr>
              <a:t>Operator Overloading.</a:t>
            </a:r>
            <a:endParaRPr lang="en-US" dirty="0"/>
          </a:p>
        </p:txBody>
      </p:sp>
      <p:sp>
        <p:nvSpPr>
          <p:cNvPr id="67" name="TextBox 66">
            <a:extLst>
              <a:ext uri="{FF2B5EF4-FFF2-40B4-BE49-F238E27FC236}">
                <a16:creationId xmlns:a16="http://schemas.microsoft.com/office/drawing/2014/main" id="{0A53E294-A39D-48D6-9783-7368412F7AFC}"/>
              </a:ext>
            </a:extLst>
          </p:cNvPr>
          <p:cNvSpPr txBox="1"/>
          <p:nvPr/>
        </p:nvSpPr>
        <p:spPr>
          <a:xfrm>
            <a:off x="8893414" y="2120392"/>
            <a:ext cx="2390504" cy="369332"/>
          </a:xfrm>
          <a:prstGeom prst="rect">
            <a:avLst/>
          </a:prstGeom>
          <a:noFill/>
        </p:spPr>
        <p:txBody>
          <a:bodyPr wrap="square" rtlCol="0">
            <a:spAutoFit/>
          </a:bodyPr>
          <a:lstStyle/>
          <a:p>
            <a:pPr marL="0" algn="l" rtl="0" eaLnBrk="1" latinLnBrk="0" hangingPunct="1">
              <a:spcBef>
                <a:spcPts val="0"/>
              </a:spcBef>
              <a:spcAft>
                <a:spcPts val="0"/>
              </a:spcAft>
            </a:pPr>
            <a:r>
              <a:rPr lang="en-GB" sz="1800" b="0" i="0" kern="1200" dirty="0">
                <a:solidFill>
                  <a:srgbClr val="000000"/>
                </a:solidFill>
                <a:effectLst/>
                <a:latin typeface="Calibri" panose="020F0502020204030204" pitchFamily="34" charset="0"/>
                <a:ea typeface="+mn-ea"/>
                <a:cs typeface="+mn-cs"/>
              </a:rPr>
              <a:t>Exception Handling.</a:t>
            </a:r>
            <a:endParaRPr lang="en-US" dirty="0">
              <a:effectLst/>
            </a:endParaRPr>
          </a:p>
        </p:txBody>
      </p:sp>
      <p:sp>
        <p:nvSpPr>
          <p:cNvPr id="68" name="TextBox 67">
            <a:extLst>
              <a:ext uri="{FF2B5EF4-FFF2-40B4-BE49-F238E27FC236}">
                <a16:creationId xmlns:a16="http://schemas.microsoft.com/office/drawing/2014/main" id="{37D54241-F3FF-4721-9792-52FE77D2965E}"/>
              </a:ext>
            </a:extLst>
          </p:cNvPr>
          <p:cNvSpPr txBox="1"/>
          <p:nvPr/>
        </p:nvSpPr>
        <p:spPr>
          <a:xfrm>
            <a:off x="8879265" y="2673081"/>
            <a:ext cx="1646315" cy="369332"/>
          </a:xfrm>
          <a:prstGeom prst="rect">
            <a:avLst/>
          </a:prstGeom>
          <a:noFill/>
        </p:spPr>
        <p:txBody>
          <a:bodyPr wrap="square" rtlCol="0">
            <a:spAutoFit/>
          </a:bodyPr>
          <a:lstStyle/>
          <a:p>
            <a:pPr marL="0" algn="l" rtl="0" eaLnBrk="1" latinLnBrk="0" hangingPunct="1">
              <a:spcBef>
                <a:spcPts val="0"/>
              </a:spcBef>
              <a:spcAft>
                <a:spcPts val="0"/>
              </a:spcAft>
            </a:pPr>
            <a:r>
              <a:rPr lang="en-GB" sz="1800" b="0" i="0" kern="1200" dirty="0">
                <a:solidFill>
                  <a:srgbClr val="000000"/>
                </a:solidFill>
                <a:effectLst/>
                <a:latin typeface="Calibri" panose="020F0502020204030204" pitchFamily="34" charset="0"/>
                <a:ea typeface="+mn-ea"/>
                <a:cs typeface="+mn-cs"/>
              </a:rPr>
              <a:t>Vector.</a:t>
            </a:r>
            <a:endParaRPr lang="en-US" dirty="0">
              <a:effectLst/>
            </a:endParaRPr>
          </a:p>
        </p:txBody>
      </p:sp>
      <p:sp>
        <p:nvSpPr>
          <p:cNvPr id="69" name="TextBox 68">
            <a:extLst>
              <a:ext uri="{FF2B5EF4-FFF2-40B4-BE49-F238E27FC236}">
                <a16:creationId xmlns:a16="http://schemas.microsoft.com/office/drawing/2014/main" id="{FB6713F8-B1EB-4869-A53A-CBAA50870080}"/>
              </a:ext>
            </a:extLst>
          </p:cNvPr>
          <p:cNvSpPr txBox="1"/>
          <p:nvPr/>
        </p:nvSpPr>
        <p:spPr>
          <a:xfrm>
            <a:off x="8879263" y="3176974"/>
            <a:ext cx="2200497" cy="646331"/>
          </a:xfrm>
          <a:prstGeom prst="rect">
            <a:avLst/>
          </a:prstGeom>
          <a:noFill/>
        </p:spPr>
        <p:txBody>
          <a:bodyPr wrap="square" rtlCol="0">
            <a:spAutoFit/>
          </a:bodyPr>
          <a:lstStyle/>
          <a:p>
            <a:r>
              <a:rPr lang="en-GB" sz="1800" b="0" i="0" kern="1200" dirty="0">
                <a:solidFill>
                  <a:srgbClr val="000000"/>
                </a:solidFill>
                <a:effectLst/>
                <a:latin typeface="Calibri" panose="020F0502020204030204" pitchFamily="34" charset="0"/>
                <a:ea typeface="+mn-ea"/>
                <a:cs typeface="+mn-cs"/>
              </a:rPr>
              <a:t>Iterator.</a:t>
            </a:r>
            <a:endParaRPr lang="en-US" dirty="0">
              <a:effectLst/>
            </a:endParaRPr>
          </a:p>
          <a:p>
            <a:pPr marL="0" algn="l" rtl="0" eaLnBrk="1" latinLnBrk="0" hangingPunct="1">
              <a:spcBef>
                <a:spcPts val="0"/>
              </a:spcBef>
              <a:spcAft>
                <a:spcPts val="0"/>
              </a:spcAft>
            </a:pPr>
            <a:endParaRPr lang="en-US" dirty="0">
              <a:effectLst/>
            </a:endParaRPr>
          </a:p>
        </p:txBody>
      </p:sp>
      <p:pic>
        <p:nvPicPr>
          <p:cNvPr id="70" name="Picture 69">
            <a:extLst>
              <a:ext uri="{FF2B5EF4-FFF2-40B4-BE49-F238E27FC236}">
                <a16:creationId xmlns:a16="http://schemas.microsoft.com/office/drawing/2014/main" id="{DFB6C99A-7714-4075-B34E-3DB6FA6D5E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1364" y="1575134"/>
            <a:ext cx="428898" cy="428848"/>
          </a:xfrm>
          <a:prstGeom prst="rect">
            <a:avLst/>
          </a:prstGeom>
        </p:spPr>
      </p:pic>
      <p:pic>
        <p:nvPicPr>
          <p:cNvPr id="71" name="Picture 70">
            <a:extLst>
              <a:ext uri="{FF2B5EF4-FFF2-40B4-BE49-F238E27FC236}">
                <a16:creationId xmlns:a16="http://schemas.microsoft.com/office/drawing/2014/main" id="{82018817-F247-4EDD-ABB7-297CD8AD95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202" y="2059325"/>
            <a:ext cx="428898" cy="428848"/>
          </a:xfrm>
          <a:prstGeom prst="rect">
            <a:avLst/>
          </a:prstGeom>
        </p:spPr>
      </p:pic>
      <p:pic>
        <p:nvPicPr>
          <p:cNvPr id="72" name="Picture 71">
            <a:extLst>
              <a:ext uri="{FF2B5EF4-FFF2-40B4-BE49-F238E27FC236}">
                <a16:creationId xmlns:a16="http://schemas.microsoft.com/office/drawing/2014/main" id="{164E1E8C-9686-4816-B815-A193298140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202" y="2600337"/>
            <a:ext cx="428898" cy="428848"/>
          </a:xfrm>
          <a:prstGeom prst="rect">
            <a:avLst/>
          </a:prstGeom>
        </p:spPr>
      </p:pic>
      <p:pic>
        <p:nvPicPr>
          <p:cNvPr id="73" name="Picture 72">
            <a:extLst>
              <a:ext uri="{FF2B5EF4-FFF2-40B4-BE49-F238E27FC236}">
                <a16:creationId xmlns:a16="http://schemas.microsoft.com/office/drawing/2014/main" id="{EFEC138D-67A4-4DE6-B216-6AEA75806E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202" y="3157363"/>
            <a:ext cx="428898" cy="428848"/>
          </a:xfrm>
          <a:prstGeom prst="rect">
            <a:avLst/>
          </a:prstGeom>
        </p:spPr>
      </p:pic>
      <p:pic>
        <p:nvPicPr>
          <p:cNvPr id="74" name="Picture 73">
            <a:extLst>
              <a:ext uri="{FF2B5EF4-FFF2-40B4-BE49-F238E27FC236}">
                <a16:creationId xmlns:a16="http://schemas.microsoft.com/office/drawing/2014/main" id="{98908433-AAA7-4288-B8F5-CB1205A4CD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0707" y="1958338"/>
            <a:ext cx="428898" cy="428848"/>
          </a:xfrm>
          <a:prstGeom prst="rect">
            <a:avLst/>
          </a:prstGeom>
        </p:spPr>
      </p:pic>
      <p:sp>
        <p:nvSpPr>
          <p:cNvPr id="75" name="TextBox 74">
            <a:extLst>
              <a:ext uri="{FF2B5EF4-FFF2-40B4-BE49-F238E27FC236}">
                <a16:creationId xmlns:a16="http://schemas.microsoft.com/office/drawing/2014/main" id="{EA8375ED-8B6A-4B43-8089-9544AC11DE1D}"/>
              </a:ext>
            </a:extLst>
          </p:cNvPr>
          <p:cNvSpPr txBox="1"/>
          <p:nvPr/>
        </p:nvSpPr>
        <p:spPr>
          <a:xfrm>
            <a:off x="5565342" y="535559"/>
            <a:ext cx="4317176" cy="584775"/>
          </a:xfrm>
          <a:prstGeom prst="rect">
            <a:avLst/>
          </a:prstGeom>
          <a:noFill/>
        </p:spPr>
        <p:txBody>
          <a:bodyPr wrap="square" rtlCol="0">
            <a:spAutoFit/>
          </a:bodyPr>
          <a:lstStyle/>
          <a:p>
            <a:pPr marL="0" algn="l" rtl="0" eaLnBrk="1" latinLnBrk="0" hangingPunct="1">
              <a:spcBef>
                <a:spcPts val="0"/>
              </a:spcBef>
              <a:spcAft>
                <a:spcPts val="0"/>
              </a:spcAft>
            </a:pPr>
            <a:r>
              <a:rPr lang="en-US" sz="3200" b="1" u="sng" kern="1200" dirty="0">
                <a:solidFill>
                  <a:srgbClr val="000000"/>
                </a:solidFill>
                <a:effectLst/>
                <a:latin typeface="Calibri" panose="020F0502020204030204" pitchFamily="34" charset="0"/>
                <a:ea typeface="+mn-ea"/>
                <a:cs typeface="+mn-cs"/>
              </a:rPr>
              <a:t>In this project I use :</a:t>
            </a:r>
            <a:endParaRPr lang="en-US" sz="3200" dirty="0">
              <a:effectLst/>
            </a:endParaRPr>
          </a:p>
        </p:txBody>
      </p:sp>
      <p:sp>
        <p:nvSpPr>
          <p:cNvPr id="78" name="Rectangle: Rounded Corners 45">
            <a:extLst>
              <a:ext uri="{FF2B5EF4-FFF2-40B4-BE49-F238E27FC236}">
                <a16:creationId xmlns:a16="http://schemas.microsoft.com/office/drawing/2014/main" id="{AE98A6DA-C8E5-4177-AF59-618BD8CB843A}"/>
              </a:ext>
            </a:extLst>
          </p:cNvPr>
          <p:cNvSpPr/>
          <p:nvPr/>
        </p:nvSpPr>
        <p:spPr>
          <a:xfrm>
            <a:off x="1815244" y="2715727"/>
            <a:ext cx="802170" cy="99347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79" name="TextBox 78">
            <a:extLst>
              <a:ext uri="{FF2B5EF4-FFF2-40B4-BE49-F238E27FC236}">
                <a16:creationId xmlns:a16="http://schemas.microsoft.com/office/drawing/2014/main" id="{BEBC816E-F1BC-489A-A8B9-BC25613812C4}"/>
              </a:ext>
            </a:extLst>
          </p:cNvPr>
          <p:cNvSpPr txBox="1"/>
          <p:nvPr/>
        </p:nvSpPr>
        <p:spPr>
          <a:xfrm>
            <a:off x="1868327" y="2584336"/>
            <a:ext cx="812695" cy="1323439"/>
          </a:xfrm>
          <a:prstGeom prst="rect">
            <a:avLst/>
          </a:prstGeom>
          <a:noFill/>
        </p:spPr>
        <p:txBody>
          <a:bodyPr wrap="square" rtlCol="0">
            <a:spAutoFit/>
          </a:bodyPr>
          <a:lstStyle/>
          <a:p>
            <a:r>
              <a:rPr lang="en-US" sz="8000" b="1" dirty="0"/>
              <a:t>C</a:t>
            </a:r>
            <a:endParaRPr lang="en-US" b="1" dirty="0"/>
          </a:p>
        </p:txBody>
      </p:sp>
    </p:spTree>
    <p:extLst>
      <p:ext uri="{BB962C8B-B14F-4D97-AF65-F5344CB8AC3E}">
        <p14:creationId xmlns:p14="http://schemas.microsoft.com/office/powerpoint/2010/main" val="33294443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Rectangle 111">
            <a:extLst>
              <a:ext uri="{FF2B5EF4-FFF2-40B4-BE49-F238E27FC236}">
                <a16:creationId xmlns:a16="http://schemas.microsoft.com/office/drawing/2014/main" id="{7D8CA43A-E32A-4C36-B211-5B51D79548EB}"/>
              </a:ext>
            </a:extLst>
          </p:cNvPr>
          <p:cNvSpPr>
            <a:spLocks noChangeArrowheads="1"/>
          </p:cNvSpPr>
          <p:nvPr/>
        </p:nvSpPr>
        <p:spPr bwMode="auto">
          <a:xfrm>
            <a:off x="3021013" y="3546475"/>
            <a:ext cx="19050"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eaLnBrk="1" hangingPunct="1"/>
            <a:endParaRPr lang="en-US" altLang="en-US"/>
          </a:p>
        </p:txBody>
      </p:sp>
      <p:sp>
        <p:nvSpPr>
          <p:cNvPr id="8" name="Rectangle 112">
            <a:extLst>
              <a:ext uri="{FF2B5EF4-FFF2-40B4-BE49-F238E27FC236}">
                <a16:creationId xmlns:a16="http://schemas.microsoft.com/office/drawing/2014/main" id="{7A234079-9FD1-49F8-B7AF-B6E35ED6E89D}"/>
              </a:ext>
            </a:extLst>
          </p:cNvPr>
          <p:cNvSpPr>
            <a:spLocks noChangeArrowheads="1"/>
          </p:cNvSpPr>
          <p:nvPr/>
        </p:nvSpPr>
        <p:spPr bwMode="auto">
          <a:xfrm>
            <a:off x="3214688" y="3951288"/>
            <a:ext cx="19050"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eaLnBrk="1" hangingPunct="1"/>
            <a:endParaRPr lang="en-US" altLang="en-US"/>
          </a:p>
        </p:txBody>
      </p:sp>
      <p:sp>
        <p:nvSpPr>
          <p:cNvPr id="9" name="Rectangle 116">
            <a:extLst>
              <a:ext uri="{FF2B5EF4-FFF2-40B4-BE49-F238E27FC236}">
                <a16:creationId xmlns:a16="http://schemas.microsoft.com/office/drawing/2014/main" id="{9698564F-41D4-4AC8-8026-3E87D7D11600}"/>
              </a:ext>
            </a:extLst>
          </p:cNvPr>
          <p:cNvSpPr>
            <a:spLocks noChangeArrowheads="1"/>
          </p:cNvSpPr>
          <p:nvPr/>
        </p:nvSpPr>
        <p:spPr bwMode="auto">
          <a:xfrm>
            <a:off x="6281738" y="3043238"/>
            <a:ext cx="20637"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eaLnBrk="1" hangingPunct="1"/>
            <a:endParaRPr lang="en-US" altLang="en-US"/>
          </a:p>
        </p:txBody>
      </p:sp>
      <p:sp>
        <p:nvSpPr>
          <p:cNvPr id="10" name="Rectangle 118">
            <a:extLst>
              <a:ext uri="{FF2B5EF4-FFF2-40B4-BE49-F238E27FC236}">
                <a16:creationId xmlns:a16="http://schemas.microsoft.com/office/drawing/2014/main" id="{681F3463-F249-4173-8313-675930311DD3}"/>
              </a:ext>
            </a:extLst>
          </p:cNvPr>
          <p:cNvSpPr>
            <a:spLocks noChangeArrowheads="1"/>
          </p:cNvSpPr>
          <p:nvPr/>
        </p:nvSpPr>
        <p:spPr bwMode="auto">
          <a:xfrm>
            <a:off x="6437313" y="3159125"/>
            <a:ext cx="1587"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eaLnBrk="1" hangingPunct="1"/>
            <a:endParaRPr lang="en-US" altLang="en-US"/>
          </a:p>
        </p:txBody>
      </p:sp>
      <p:sp>
        <p:nvSpPr>
          <p:cNvPr id="11" name="Rectangle 131">
            <a:extLst>
              <a:ext uri="{FF2B5EF4-FFF2-40B4-BE49-F238E27FC236}">
                <a16:creationId xmlns:a16="http://schemas.microsoft.com/office/drawing/2014/main" id="{C115AC50-7F8D-4EEF-B4BD-B7AF5AC64482}"/>
              </a:ext>
            </a:extLst>
          </p:cNvPr>
          <p:cNvSpPr>
            <a:spLocks noChangeArrowheads="1"/>
          </p:cNvSpPr>
          <p:nvPr/>
        </p:nvSpPr>
        <p:spPr bwMode="auto">
          <a:xfrm>
            <a:off x="2519363" y="3546475"/>
            <a:ext cx="19050"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eaLnBrk="1" hangingPunct="1"/>
            <a:endParaRPr lang="en-US" altLang="en-US"/>
          </a:p>
        </p:txBody>
      </p:sp>
      <p:sp>
        <p:nvSpPr>
          <p:cNvPr id="12" name="Rectangle 132">
            <a:extLst>
              <a:ext uri="{FF2B5EF4-FFF2-40B4-BE49-F238E27FC236}">
                <a16:creationId xmlns:a16="http://schemas.microsoft.com/office/drawing/2014/main" id="{8D36FC31-F85C-434B-9C06-CA65EB56C9E1}"/>
              </a:ext>
            </a:extLst>
          </p:cNvPr>
          <p:cNvSpPr>
            <a:spLocks noChangeArrowheads="1"/>
          </p:cNvSpPr>
          <p:nvPr/>
        </p:nvSpPr>
        <p:spPr bwMode="auto">
          <a:xfrm>
            <a:off x="2325688" y="3951288"/>
            <a:ext cx="19050"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eaLnBrk="1" hangingPunct="1"/>
            <a:endParaRPr lang="en-US" altLang="en-US"/>
          </a:p>
        </p:txBody>
      </p:sp>
      <p:sp>
        <p:nvSpPr>
          <p:cNvPr id="13" name="Rectangle 136">
            <a:extLst>
              <a:ext uri="{FF2B5EF4-FFF2-40B4-BE49-F238E27FC236}">
                <a16:creationId xmlns:a16="http://schemas.microsoft.com/office/drawing/2014/main" id="{0EAC640A-B154-4D7E-99B9-BE4583AC7CE6}"/>
              </a:ext>
            </a:extLst>
          </p:cNvPr>
          <p:cNvSpPr>
            <a:spLocks noChangeArrowheads="1"/>
          </p:cNvSpPr>
          <p:nvPr/>
        </p:nvSpPr>
        <p:spPr bwMode="auto">
          <a:xfrm>
            <a:off x="2422525" y="4357688"/>
            <a:ext cx="19050"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eaLnBrk="1" hangingPunct="1"/>
            <a:endParaRPr lang="en-US" altLang="en-US"/>
          </a:p>
        </p:txBody>
      </p:sp>
      <p:sp>
        <p:nvSpPr>
          <p:cNvPr id="14" name="Rectangle 137">
            <a:extLst>
              <a:ext uri="{FF2B5EF4-FFF2-40B4-BE49-F238E27FC236}">
                <a16:creationId xmlns:a16="http://schemas.microsoft.com/office/drawing/2014/main" id="{406B1F2E-2B38-4A19-8689-1475B3823E2E}"/>
              </a:ext>
            </a:extLst>
          </p:cNvPr>
          <p:cNvSpPr>
            <a:spLocks noChangeArrowheads="1"/>
          </p:cNvSpPr>
          <p:nvPr/>
        </p:nvSpPr>
        <p:spPr bwMode="auto">
          <a:xfrm>
            <a:off x="2616200" y="4764088"/>
            <a:ext cx="19050"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eaLnBrk="1" hangingPunct="1"/>
            <a:endParaRPr lang="en-US" altLang="en-US"/>
          </a:p>
        </p:txBody>
      </p:sp>
      <p:sp>
        <p:nvSpPr>
          <p:cNvPr id="15" name="Rectangle 141">
            <a:extLst>
              <a:ext uri="{FF2B5EF4-FFF2-40B4-BE49-F238E27FC236}">
                <a16:creationId xmlns:a16="http://schemas.microsoft.com/office/drawing/2014/main" id="{D5FED840-C257-443E-B858-AD246D4EA361}"/>
              </a:ext>
            </a:extLst>
          </p:cNvPr>
          <p:cNvSpPr>
            <a:spLocks noChangeArrowheads="1"/>
          </p:cNvSpPr>
          <p:nvPr/>
        </p:nvSpPr>
        <p:spPr bwMode="auto">
          <a:xfrm>
            <a:off x="1939925" y="4357688"/>
            <a:ext cx="19050"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eaLnBrk="1" hangingPunct="1"/>
            <a:endParaRPr lang="en-US" altLang="en-US"/>
          </a:p>
        </p:txBody>
      </p:sp>
      <p:sp>
        <p:nvSpPr>
          <p:cNvPr id="16" name="Rectangle 142">
            <a:extLst>
              <a:ext uri="{FF2B5EF4-FFF2-40B4-BE49-F238E27FC236}">
                <a16:creationId xmlns:a16="http://schemas.microsoft.com/office/drawing/2014/main" id="{D1DA928C-E286-43DB-9D3B-E384E95BA129}"/>
              </a:ext>
            </a:extLst>
          </p:cNvPr>
          <p:cNvSpPr>
            <a:spLocks noChangeArrowheads="1"/>
          </p:cNvSpPr>
          <p:nvPr/>
        </p:nvSpPr>
        <p:spPr bwMode="auto">
          <a:xfrm>
            <a:off x="1727200" y="4764088"/>
            <a:ext cx="20638"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eaLnBrk="1" hangingPunct="1"/>
            <a:endParaRPr lang="en-US" altLang="en-US"/>
          </a:p>
        </p:txBody>
      </p:sp>
      <p:sp>
        <p:nvSpPr>
          <p:cNvPr id="17" name="Rectangle 146">
            <a:extLst>
              <a:ext uri="{FF2B5EF4-FFF2-40B4-BE49-F238E27FC236}">
                <a16:creationId xmlns:a16="http://schemas.microsoft.com/office/drawing/2014/main" id="{002607BC-DC07-4553-820E-E36D252A554E}"/>
              </a:ext>
            </a:extLst>
          </p:cNvPr>
          <p:cNvSpPr>
            <a:spLocks noChangeArrowheads="1"/>
          </p:cNvSpPr>
          <p:nvPr/>
        </p:nvSpPr>
        <p:spPr bwMode="auto">
          <a:xfrm>
            <a:off x="2344738" y="5576888"/>
            <a:ext cx="20637"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eaLnBrk="1" hangingPunct="1"/>
            <a:endParaRPr lang="en-US" altLang="en-US"/>
          </a:p>
        </p:txBody>
      </p:sp>
      <p:sp>
        <p:nvSpPr>
          <p:cNvPr id="18" name="Rectangle 151">
            <a:extLst>
              <a:ext uri="{FF2B5EF4-FFF2-40B4-BE49-F238E27FC236}">
                <a16:creationId xmlns:a16="http://schemas.microsoft.com/office/drawing/2014/main" id="{AA446856-37DD-4935-B36F-053B0235514B}"/>
              </a:ext>
            </a:extLst>
          </p:cNvPr>
          <p:cNvSpPr>
            <a:spLocks noChangeArrowheads="1"/>
          </p:cNvSpPr>
          <p:nvPr/>
        </p:nvSpPr>
        <p:spPr bwMode="auto">
          <a:xfrm>
            <a:off x="1998663" y="5576888"/>
            <a:ext cx="19050"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eaLnBrk="1" hangingPunct="1"/>
            <a:endParaRPr lang="en-US" altLang="en-US"/>
          </a:p>
        </p:txBody>
      </p:sp>
      <p:sp>
        <p:nvSpPr>
          <p:cNvPr id="19" name="Rectangle 162">
            <a:extLst>
              <a:ext uri="{FF2B5EF4-FFF2-40B4-BE49-F238E27FC236}">
                <a16:creationId xmlns:a16="http://schemas.microsoft.com/office/drawing/2014/main" id="{EEAD54BF-FA9C-4519-A55A-DDA14AC9DB85}"/>
              </a:ext>
            </a:extLst>
          </p:cNvPr>
          <p:cNvSpPr>
            <a:spLocks noChangeArrowheads="1"/>
          </p:cNvSpPr>
          <p:nvPr/>
        </p:nvSpPr>
        <p:spPr bwMode="auto">
          <a:xfrm>
            <a:off x="4951413" y="3875088"/>
            <a:ext cx="19050"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eaLnBrk="1" hangingPunct="1"/>
            <a:endParaRPr lang="en-US" altLang="en-US"/>
          </a:p>
        </p:txBody>
      </p:sp>
      <p:sp>
        <p:nvSpPr>
          <p:cNvPr id="20" name="Rectangle 164">
            <a:extLst>
              <a:ext uri="{FF2B5EF4-FFF2-40B4-BE49-F238E27FC236}">
                <a16:creationId xmlns:a16="http://schemas.microsoft.com/office/drawing/2014/main" id="{11C822C3-E0A7-4540-A836-2FC7EAE50E18}"/>
              </a:ext>
            </a:extLst>
          </p:cNvPr>
          <p:cNvSpPr>
            <a:spLocks noChangeArrowheads="1"/>
          </p:cNvSpPr>
          <p:nvPr/>
        </p:nvSpPr>
        <p:spPr bwMode="auto">
          <a:xfrm>
            <a:off x="5105400" y="3990975"/>
            <a:ext cx="1588"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eaLnBrk="1" hangingPunct="1"/>
            <a:endParaRPr lang="en-US" altLang="en-US"/>
          </a:p>
        </p:txBody>
      </p:sp>
      <p:sp>
        <p:nvSpPr>
          <p:cNvPr id="21" name="Rectangle 177">
            <a:extLst>
              <a:ext uri="{FF2B5EF4-FFF2-40B4-BE49-F238E27FC236}">
                <a16:creationId xmlns:a16="http://schemas.microsoft.com/office/drawing/2014/main" id="{00FB6255-00C6-4008-9000-C0083002F29F}"/>
              </a:ext>
            </a:extLst>
          </p:cNvPr>
          <p:cNvSpPr>
            <a:spLocks noChangeArrowheads="1"/>
          </p:cNvSpPr>
          <p:nvPr/>
        </p:nvSpPr>
        <p:spPr bwMode="auto">
          <a:xfrm>
            <a:off x="4313238" y="4686300"/>
            <a:ext cx="20637"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eaLnBrk="1" hangingPunct="1"/>
            <a:endParaRPr lang="en-US" altLang="en-US"/>
          </a:p>
        </p:txBody>
      </p:sp>
      <p:sp>
        <p:nvSpPr>
          <p:cNvPr id="22" name="Rectangle 179">
            <a:extLst>
              <a:ext uri="{FF2B5EF4-FFF2-40B4-BE49-F238E27FC236}">
                <a16:creationId xmlns:a16="http://schemas.microsoft.com/office/drawing/2014/main" id="{4B4D3C34-2A89-4B25-AB41-1E9CD24260D6}"/>
              </a:ext>
            </a:extLst>
          </p:cNvPr>
          <p:cNvSpPr>
            <a:spLocks noChangeArrowheads="1"/>
          </p:cNvSpPr>
          <p:nvPr/>
        </p:nvSpPr>
        <p:spPr bwMode="auto">
          <a:xfrm>
            <a:off x="4468813" y="4802188"/>
            <a:ext cx="1587" cy="206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eaLnBrk="1" hangingPunct="1"/>
            <a:endParaRPr lang="en-US" altLang="en-US"/>
          </a:p>
        </p:txBody>
      </p:sp>
      <p:sp>
        <p:nvSpPr>
          <p:cNvPr id="23" name="Rectangle 192">
            <a:extLst>
              <a:ext uri="{FF2B5EF4-FFF2-40B4-BE49-F238E27FC236}">
                <a16:creationId xmlns:a16="http://schemas.microsoft.com/office/drawing/2014/main" id="{E2FBBC40-F41F-46DC-94B5-8848E9933FC9}"/>
              </a:ext>
            </a:extLst>
          </p:cNvPr>
          <p:cNvSpPr>
            <a:spLocks noChangeArrowheads="1"/>
          </p:cNvSpPr>
          <p:nvPr/>
        </p:nvSpPr>
        <p:spPr bwMode="auto">
          <a:xfrm>
            <a:off x="4313238" y="5499100"/>
            <a:ext cx="20637"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eaLnBrk="1" hangingPunct="1"/>
            <a:endParaRPr lang="en-US" altLang="en-US"/>
          </a:p>
        </p:txBody>
      </p:sp>
      <p:sp>
        <p:nvSpPr>
          <p:cNvPr id="24" name="Rectangle 194">
            <a:extLst>
              <a:ext uri="{FF2B5EF4-FFF2-40B4-BE49-F238E27FC236}">
                <a16:creationId xmlns:a16="http://schemas.microsoft.com/office/drawing/2014/main" id="{C542BD0C-9202-486C-AB85-BEF1665C9A94}"/>
              </a:ext>
            </a:extLst>
          </p:cNvPr>
          <p:cNvSpPr>
            <a:spLocks noChangeArrowheads="1"/>
          </p:cNvSpPr>
          <p:nvPr/>
        </p:nvSpPr>
        <p:spPr bwMode="auto">
          <a:xfrm>
            <a:off x="4468813" y="5614988"/>
            <a:ext cx="1587"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eaLnBrk="1" hangingPunct="1"/>
            <a:endParaRPr lang="en-US" altLang="en-US"/>
          </a:p>
        </p:txBody>
      </p:sp>
      <p:sp>
        <p:nvSpPr>
          <p:cNvPr id="77" name="Rectangle 261">
            <a:extLst>
              <a:ext uri="{FF2B5EF4-FFF2-40B4-BE49-F238E27FC236}">
                <a16:creationId xmlns:a16="http://schemas.microsoft.com/office/drawing/2014/main" id="{B8AC8DD0-E8D8-4A55-80BA-F5C81639B9C1}"/>
              </a:ext>
            </a:extLst>
          </p:cNvPr>
          <p:cNvSpPr>
            <a:spLocks noChangeArrowheads="1"/>
          </p:cNvSpPr>
          <p:nvPr/>
        </p:nvSpPr>
        <p:spPr bwMode="auto">
          <a:xfrm>
            <a:off x="126721" y="163370"/>
            <a:ext cx="3135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Helvetica" panose="020B0604020202020204" pitchFamily="34" charset="0"/>
                <a:cs typeface="Times New Roman" panose="02020603050405020304" pitchFamily="18" charset="0"/>
              </a:defRPr>
            </a:lvl1pPr>
            <a:lvl2pPr marL="742950" indent="-285750" eaLnBrk="0" hangingPunct="0">
              <a:defRPr sz="1600" b="1">
                <a:solidFill>
                  <a:schemeClr val="tx1"/>
                </a:solidFill>
                <a:latin typeface="Helvetica" panose="020B0604020202020204" pitchFamily="34" charset="0"/>
                <a:cs typeface="Times New Roman" panose="02020603050405020304" pitchFamily="18" charset="0"/>
              </a:defRPr>
            </a:lvl2pPr>
            <a:lvl3pPr marL="1143000" indent="-228600" eaLnBrk="0" hangingPunct="0">
              <a:defRPr sz="1600" b="1">
                <a:solidFill>
                  <a:schemeClr val="tx1"/>
                </a:solidFill>
                <a:latin typeface="Helvetica" panose="020B0604020202020204" pitchFamily="34" charset="0"/>
                <a:cs typeface="Times New Roman" panose="02020603050405020304" pitchFamily="18" charset="0"/>
              </a:defRPr>
            </a:lvl3pPr>
            <a:lvl4pPr marL="1600200" indent="-228600" eaLnBrk="0" hangingPunct="0">
              <a:defRPr sz="1600" b="1">
                <a:solidFill>
                  <a:schemeClr val="tx1"/>
                </a:solidFill>
                <a:latin typeface="Helvetica" panose="020B0604020202020204" pitchFamily="34" charset="0"/>
                <a:cs typeface="Times New Roman" panose="02020603050405020304" pitchFamily="18" charset="0"/>
              </a:defRPr>
            </a:lvl4pPr>
            <a:lvl5pPr marL="2057400" indent="-228600" eaLnBrk="0" hangingPunct="0">
              <a:defRPr sz="1600" b="1">
                <a:solidFill>
                  <a:schemeClr val="tx1"/>
                </a:solidFill>
                <a:latin typeface="Helvetica" panose="020B0604020202020204" pitchFamily="34" charset="0"/>
                <a:cs typeface="Times New Roman" panose="02020603050405020304" pitchFamily="18" charset="0"/>
              </a:defRPr>
            </a:lvl5pPr>
            <a:lvl6pPr marL="25146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6pPr>
            <a:lvl7pPr marL="29718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7pPr>
            <a:lvl8pPr marL="34290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8pPr>
            <a:lvl9pPr marL="3886200" indent="-228600" algn="ctr" eaLnBrk="0" fontAlgn="base" hangingPunct="0">
              <a:spcBef>
                <a:spcPct val="50000"/>
              </a:spcBef>
              <a:spcAft>
                <a:spcPct val="0"/>
              </a:spcAft>
              <a:defRPr sz="1600" b="1">
                <a:solidFill>
                  <a:schemeClr val="tx1"/>
                </a:solidFill>
                <a:latin typeface="Helvetica" panose="020B0604020202020204" pitchFamily="34" charset="0"/>
                <a:cs typeface="Times New Roman" panose="02020603050405020304" pitchFamily="18" charset="0"/>
              </a:defRPr>
            </a:lvl9pPr>
          </a:lstStyle>
          <a:p>
            <a:pPr algn="l"/>
            <a:r>
              <a:rPr lang="en-US" altLang="en-US" sz="2400" u="sng" dirty="0">
                <a:latin typeface="Times New Roman" panose="02020603050405020304" pitchFamily="18" charset="0"/>
              </a:rPr>
              <a:t>Inheritance hierarchy </a:t>
            </a:r>
          </a:p>
          <a:p>
            <a:pPr algn="l"/>
            <a:r>
              <a:rPr lang="en-US" altLang="en-US" sz="2400" u="sng" dirty="0">
                <a:latin typeface="Times New Roman" panose="02020603050405020304" pitchFamily="18" charset="0"/>
              </a:rPr>
              <a:t>for this Project.</a:t>
            </a:r>
          </a:p>
        </p:txBody>
      </p:sp>
      <p:sp>
        <p:nvSpPr>
          <p:cNvPr id="82" name="Rectangle: Rounded Corners 81">
            <a:extLst>
              <a:ext uri="{FF2B5EF4-FFF2-40B4-BE49-F238E27FC236}">
                <a16:creationId xmlns:a16="http://schemas.microsoft.com/office/drawing/2014/main" id="{F7E9428A-56E7-49A8-BD2E-3BC7049F95C1}"/>
              </a:ext>
            </a:extLst>
          </p:cNvPr>
          <p:cNvSpPr/>
          <p:nvPr/>
        </p:nvSpPr>
        <p:spPr>
          <a:xfrm>
            <a:off x="3512523" y="65750"/>
            <a:ext cx="2335873" cy="187016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GB" sz="1600" b="1" i="0" dirty="0">
                <a:solidFill>
                  <a:srgbClr val="000000"/>
                </a:solidFill>
                <a:effectLst/>
                <a:latin typeface="Calibri-Bold"/>
              </a:rPr>
              <a:t>Member Class</a:t>
            </a:r>
            <a:br>
              <a:rPr lang="en-GB" sz="1400" b="0" i="0" dirty="0">
                <a:solidFill>
                  <a:srgbClr val="000000"/>
                </a:solidFill>
                <a:effectLst/>
                <a:latin typeface="Calibri" panose="020F0502020204030204" pitchFamily="34" charset="0"/>
              </a:rPr>
            </a:br>
            <a:r>
              <a:rPr lang="en-GB" sz="1400" b="0" i="0" dirty="0">
                <a:solidFill>
                  <a:srgbClr val="000000"/>
                </a:solidFill>
                <a:effectLst/>
                <a:latin typeface="Calibri" panose="020F0502020204030204" pitchFamily="34" charset="0"/>
              </a:rPr>
              <a:t>String </a:t>
            </a:r>
            <a:r>
              <a:rPr lang="en-GB" sz="1400" b="0" i="0" dirty="0" err="1">
                <a:solidFill>
                  <a:srgbClr val="000000"/>
                </a:solidFill>
                <a:effectLst/>
                <a:latin typeface="Calibri" panose="020F0502020204030204" pitchFamily="34" charset="0"/>
              </a:rPr>
              <a:t>member_name</a:t>
            </a:r>
            <a:r>
              <a:rPr lang="en-GB" sz="1400" b="0" i="0" dirty="0">
                <a:solidFill>
                  <a:srgbClr val="000000"/>
                </a:solidFill>
                <a:effectLst/>
                <a:latin typeface="Calibri" panose="020F0502020204030204" pitchFamily="34" charset="0"/>
              </a:rPr>
              <a:t>, DOB, contact,</a:t>
            </a:r>
            <a:br>
              <a:rPr lang="en-GB" sz="1400" b="0" i="0" dirty="0">
                <a:solidFill>
                  <a:srgbClr val="000000"/>
                </a:solidFill>
                <a:effectLst/>
                <a:latin typeface="Calibri" panose="020F0502020204030204" pitchFamily="34" charset="0"/>
              </a:rPr>
            </a:br>
            <a:r>
              <a:rPr lang="en-GB" sz="1400" b="0" i="0" dirty="0">
                <a:solidFill>
                  <a:srgbClr val="000000"/>
                </a:solidFill>
                <a:effectLst/>
                <a:latin typeface="Calibri" panose="020F0502020204030204" pitchFamily="34" charset="0"/>
              </a:rPr>
              <a:t>address, </a:t>
            </a:r>
            <a:r>
              <a:rPr lang="en-GB" sz="1400" b="0" i="0" dirty="0" err="1">
                <a:solidFill>
                  <a:srgbClr val="000000"/>
                </a:solidFill>
                <a:effectLst/>
                <a:latin typeface="Calibri" panose="020F0502020204030204" pitchFamily="34" charset="0"/>
              </a:rPr>
              <a:t>membership_type</a:t>
            </a:r>
            <a:r>
              <a:rPr lang="en-GB" sz="1400" b="0" i="0" dirty="0">
                <a:solidFill>
                  <a:srgbClr val="000000"/>
                </a:solidFill>
                <a:effectLst/>
                <a:latin typeface="Calibri" panose="020F0502020204030204" pitchFamily="34" charset="0"/>
              </a:rPr>
              <a:t>;</a:t>
            </a:r>
            <a:br>
              <a:rPr lang="en-GB" sz="1400" b="0" i="0" dirty="0">
                <a:solidFill>
                  <a:srgbClr val="000000"/>
                </a:solidFill>
                <a:effectLst/>
                <a:latin typeface="Calibri" panose="020F0502020204030204" pitchFamily="34" charset="0"/>
              </a:rPr>
            </a:br>
            <a:r>
              <a:rPr lang="en-GB" sz="1400" b="0" i="0" dirty="0">
                <a:solidFill>
                  <a:srgbClr val="000000"/>
                </a:solidFill>
                <a:effectLst/>
                <a:latin typeface="Calibri" panose="020F0502020204030204" pitchFamily="34" charset="0"/>
              </a:rPr>
              <a:t>int </a:t>
            </a:r>
            <a:r>
              <a:rPr lang="en-GB" sz="1400" b="0" i="0" dirty="0" err="1">
                <a:solidFill>
                  <a:srgbClr val="000000"/>
                </a:solidFill>
                <a:effectLst/>
                <a:latin typeface="Calibri" panose="020F0502020204030204" pitchFamily="34" charset="0"/>
              </a:rPr>
              <a:t>member_id</a:t>
            </a:r>
            <a:r>
              <a:rPr lang="en-GB" sz="1400" b="0" i="0" dirty="0">
                <a:solidFill>
                  <a:srgbClr val="000000"/>
                </a:solidFill>
                <a:effectLst/>
                <a:latin typeface="Calibri" panose="020F0502020204030204" pitchFamily="34" charset="0"/>
              </a:rPr>
              <a:t>, </a:t>
            </a:r>
            <a:r>
              <a:rPr lang="en-GB" sz="1400" b="0" i="0" dirty="0" err="1">
                <a:solidFill>
                  <a:srgbClr val="000000"/>
                </a:solidFill>
                <a:effectLst/>
                <a:latin typeface="Calibri" panose="020F0502020204030204" pitchFamily="34" charset="0"/>
              </a:rPr>
              <a:t>amount,diposit</a:t>
            </a:r>
            <a:r>
              <a:rPr lang="en-GB" sz="1400" b="0" i="0" dirty="0">
                <a:solidFill>
                  <a:srgbClr val="000000"/>
                </a:solidFill>
                <a:effectLst/>
                <a:latin typeface="Calibri" panose="020F0502020204030204" pitchFamily="34" charset="0"/>
              </a:rPr>
              <a:t>;</a:t>
            </a:r>
            <a:br>
              <a:rPr lang="en-GB" sz="1400" b="0" i="0" dirty="0">
                <a:solidFill>
                  <a:srgbClr val="000000"/>
                </a:solidFill>
                <a:effectLst/>
                <a:latin typeface="Calibri" panose="020F0502020204030204" pitchFamily="34" charset="0"/>
              </a:rPr>
            </a:br>
            <a:r>
              <a:rPr lang="en-GB" sz="1400" b="0" i="0" dirty="0">
                <a:solidFill>
                  <a:srgbClr val="000000"/>
                </a:solidFill>
                <a:effectLst/>
                <a:latin typeface="Calibri" panose="020F0502020204030204" pitchFamily="34" charset="0"/>
              </a:rPr>
              <a:t>getter and setter ();</a:t>
            </a:r>
            <a:br>
              <a:rPr lang="en-GB" sz="1400" b="0" i="0" dirty="0">
                <a:solidFill>
                  <a:srgbClr val="000000"/>
                </a:solidFill>
                <a:effectLst/>
                <a:latin typeface="Calibri" panose="020F0502020204030204" pitchFamily="34" charset="0"/>
              </a:rPr>
            </a:br>
            <a:r>
              <a:rPr lang="en-GB" sz="1400" b="0" i="0" dirty="0">
                <a:solidFill>
                  <a:srgbClr val="000000"/>
                </a:solidFill>
                <a:effectLst/>
                <a:latin typeface="Calibri" panose="020F0502020204030204" pitchFamily="34" charset="0"/>
              </a:rPr>
              <a:t>show();</a:t>
            </a:r>
            <a:r>
              <a:rPr lang="en-GB" sz="1400" dirty="0"/>
              <a:t> </a:t>
            </a:r>
            <a:endParaRPr lang="en-US" sz="1400" dirty="0"/>
          </a:p>
        </p:txBody>
      </p:sp>
      <p:sp>
        <p:nvSpPr>
          <p:cNvPr id="83" name="Rectangle: Rounded Corners 82">
            <a:extLst>
              <a:ext uri="{FF2B5EF4-FFF2-40B4-BE49-F238E27FC236}">
                <a16:creationId xmlns:a16="http://schemas.microsoft.com/office/drawing/2014/main" id="{BA22EAFE-7974-4F68-9632-EDA40087CD38}"/>
              </a:ext>
            </a:extLst>
          </p:cNvPr>
          <p:cNvSpPr/>
          <p:nvPr/>
        </p:nvSpPr>
        <p:spPr>
          <a:xfrm>
            <a:off x="514200" y="2624488"/>
            <a:ext cx="1778451" cy="13855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GB" b="1" i="0" dirty="0">
                <a:solidFill>
                  <a:srgbClr val="000000"/>
                </a:solidFill>
                <a:effectLst/>
                <a:latin typeface="Calibri-Bold"/>
              </a:rPr>
              <a:t>Premium Class</a:t>
            </a:r>
            <a:br>
              <a:rPr lang="en-GB" sz="1400" b="1" i="0" dirty="0">
                <a:solidFill>
                  <a:srgbClr val="000000"/>
                </a:solidFill>
                <a:effectLst/>
                <a:latin typeface="Calibri-Bold"/>
              </a:rPr>
            </a:br>
            <a:r>
              <a:rPr lang="en-GB" sz="1400" b="0" i="0" dirty="0">
                <a:solidFill>
                  <a:srgbClr val="000000"/>
                </a:solidFill>
                <a:effectLst/>
                <a:latin typeface="Calibri" panose="020F0502020204030204" pitchFamily="34" charset="0"/>
              </a:rPr>
              <a:t>Member variable:</a:t>
            </a:r>
            <a:br>
              <a:rPr lang="en-GB" sz="1400" b="0" i="0" dirty="0">
                <a:solidFill>
                  <a:srgbClr val="000000"/>
                </a:solidFill>
                <a:effectLst/>
                <a:latin typeface="Calibri" panose="020F0502020204030204" pitchFamily="34" charset="0"/>
              </a:rPr>
            </a:br>
            <a:r>
              <a:rPr lang="en-GB" sz="1400" b="0" i="0" dirty="0">
                <a:solidFill>
                  <a:srgbClr val="000000"/>
                </a:solidFill>
                <a:effectLst/>
                <a:latin typeface="Calibri" panose="020F0502020204030204" pitchFamily="34" charset="0"/>
              </a:rPr>
              <a:t>Int percentage;</a:t>
            </a:r>
            <a:br>
              <a:rPr lang="en-GB" sz="1400" b="0" i="0" dirty="0">
                <a:solidFill>
                  <a:srgbClr val="000000"/>
                </a:solidFill>
                <a:effectLst/>
                <a:latin typeface="Calibri" panose="020F0502020204030204" pitchFamily="34" charset="0"/>
              </a:rPr>
            </a:br>
            <a:r>
              <a:rPr lang="en-GB" sz="1400" b="0" i="0" dirty="0">
                <a:solidFill>
                  <a:srgbClr val="000000"/>
                </a:solidFill>
                <a:effectLst/>
                <a:latin typeface="Calibri" panose="020F0502020204030204" pitchFamily="34" charset="0"/>
              </a:rPr>
              <a:t>Member Function:</a:t>
            </a:r>
            <a:br>
              <a:rPr lang="en-GB" sz="1400" b="0" i="0" dirty="0">
                <a:solidFill>
                  <a:srgbClr val="000000"/>
                </a:solidFill>
                <a:effectLst/>
                <a:latin typeface="Calibri" panose="020F0502020204030204" pitchFamily="34" charset="0"/>
              </a:rPr>
            </a:br>
            <a:r>
              <a:rPr lang="en-GB" sz="1400" b="0" i="0" dirty="0">
                <a:solidFill>
                  <a:srgbClr val="000000"/>
                </a:solidFill>
                <a:effectLst/>
                <a:latin typeface="Calibri" panose="020F0502020204030204" pitchFamily="34" charset="0"/>
              </a:rPr>
              <a:t>getter and setter ();</a:t>
            </a:r>
            <a:r>
              <a:rPr lang="en-GB" sz="1400" dirty="0"/>
              <a:t> </a:t>
            </a:r>
            <a:br>
              <a:rPr lang="en-GB" sz="1400" dirty="0"/>
            </a:br>
            <a:endParaRPr lang="en-US" sz="1400" dirty="0"/>
          </a:p>
        </p:txBody>
      </p:sp>
      <p:sp>
        <p:nvSpPr>
          <p:cNvPr id="84" name="Rectangle: Rounded Corners 83">
            <a:extLst>
              <a:ext uri="{FF2B5EF4-FFF2-40B4-BE49-F238E27FC236}">
                <a16:creationId xmlns:a16="http://schemas.microsoft.com/office/drawing/2014/main" id="{5CAF0EB9-E0F9-4EBD-BFF5-C80E5117E1FE}"/>
              </a:ext>
            </a:extLst>
          </p:cNvPr>
          <p:cNvSpPr/>
          <p:nvPr/>
        </p:nvSpPr>
        <p:spPr>
          <a:xfrm>
            <a:off x="2471738" y="2630247"/>
            <a:ext cx="2065337" cy="13855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GB" sz="1600" b="1" i="0" dirty="0">
                <a:solidFill>
                  <a:srgbClr val="000000"/>
                </a:solidFill>
                <a:effectLst/>
                <a:latin typeface="Calibri-Bold"/>
              </a:rPr>
              <a:t>Gold Class</a:t>
            </a:r>
            <a:br>
              <a:rPr lang="en-GB" sz="1600" b="1" i="0" dirty="0">
                <a:solidFill>
                  <a:srgbClr val="000000"/>
                </a:solidFill>
                <a:effectLst/>
                <a:latin typeface="Calibri-Bold"/>
              </a:rPr>
            </a:br>
            <a:r>
              <a:rPr lang="en-GB" sz="1600" b="0" i="0" dirty="0">
                <a:solidFill>
                  <a:srgbClr val="000000"/>
                </a:solidFill>
                <a:effectLst/>
                <a:latin typeface="Calibri" panose="020F0502020204030204" pitchFamily="34" charset="0"/>
              </a:rPr>
              <a:t>Member variable:</a:t>
            </a:r>
            <a:br>
              <a:rPr lang="en-GB" sz="1600" b="0" i="0" dirty="0">
                <a:solidFill>
                  <a:srgbClr val="000000"/>
                </a:solidFill>
                <a:effectLst/>
                <a:latin typeface="Calibri" panose="020F0502020204030204" pitchFamily="34" charset="0"/>
              </a:rPr>
            </a:br>
            <a:r>
              <a:rPr lang="en-GB" sz="1600" b="0" i="0" dirty="0">
                <a:solidFill>
                  <a:srgbClr val="000000"/>
                </a:solidFill>
                <a:effectLst/>
                <a:latin typeface="Calibri" panose="020F0502020204030204" pitchFamily="34" charset="0"/>
              </a:rPr>
              <a:t>Int percentage;</a:t>
            </a:r>
            <a:br>
              <a:rPr lang="en-GB" sz="1600" b="0" i="0" dirty="0">
                <a:solidFill>
                  <a:srgbClr val="000000"/>
                </a:solidFill>
                <a:effectLst/>
                <a:latin typeface="Calibri" panose="020F0502020204030204" pitchFamily="34" charset="0"/>
              </a:rPr>
            </a:br>
            <a:r>
              <a:rPr lang="en-GB" sz="1600" b="0" i="0" dirty="0">
                <a:solidFill>
                  <a:srgbClr val="000000"/>
                </a:solidFill>
                <a:effectLst/>
                <a:latin typeface="Calibri" panose="020F0502020204030204" pitchFamily="34" charset="0"/>
              </a:rPr>
              <a:t>Member Function:</a:t>
            </a:r>
            <a:br>
              <a:rPr lang="en-GB" sz="1600" b="0" i="0" dirty="0">
                <a:solidFill>
                  <a:srgbClr val="000000"/>
                </a:solidFill>
                <a:effectLst/>
                <a:latin typeface="Calibri" panose="020F0502020204030204" pitchFamily="34" charset="0"/>
              </a:rPr>
            </a:br>
            <a:r>
              <a:rPr lang="en-GB" sz="1600" b="0" i="0" dirty="0">
                <a:solidFill>
                  <a:srgbClr val="000000"/>
                </a:solidFill>
                <a:effectLst/>
                <a:latin typeface="Calibri" panose="020F0502020204030204" pitchFamily="34" charset="0"/>
              </a:rPr>
              <a:t>getter and setter ();</a:t>
            </a:r>
            <a:r>
              <a:rPr lang="en-GB" sz="1600" dirty="0"/>
              <a:t> </a:t>
            </a:r>
            <a:br>
              <a:rPr lang="en-GB" sz="1200" dirty="0"/>
            </a:br>
            <a:endParaRPr lang="en-US" sz="1200" dirty="0"/>
          </a:p>
        </p:txBody>
      </p:sp>
      <p:sp>
        <p:nvSpPr>
          <p:cNvPr id="85" name="Rectangle: Rounded Corners 84">
            <a:extLst>
              <a:ext uri="{FF2B5EF4-FFF2-40B4-BE49-F238E27FC236}">
                <a16:creationId xmlns:a16="http://schemas.microsoft.com/office/drawing/2014/main" id="{B29FB562-1E83-47F1-8041-EB6B0FEB3585}"/>
              </a:ext>
            </a:extLst>
          </p:cNvPr>
          <p:cNvSpPr/>
          <p:nvPr/>
        </p:nvSpPr>
        <p:spPr>
          <a:xfrm>
            <a:off x="4796788" y="2624488"/>
            <a:ext cx="1962152" cy="13855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GB" sz="1600" b="1" i="0" dirty="0">
                <a:solidFill>
                  <a:srgbClr val="000000"/>
                </a:solidFill>
                <a:effectLst/>
                <a:latin typeface="Calibri-Bold"/>
              </a:rPr>
              <a:t>Silver Class</a:t>
            </a:r>
            <a:br>
              <a:rPr lang="en-GB" sz="1600" b="1" i="0" dirty="0">
                <a:solidFill>
                  <a:srgbClr val="000000"/>
                </a:solidFill>
                <a:effectLst/>
                <a:latin typeface="Calibri-Bold"/>
              </a:rPr>
            </a:br>
            <a:r>
              <a:rPr lang="en-GB" sz="1600" b="0" i="0" dirty="0">
                <a:solidFill>
                  <a:srgbClr val="000000"/>
                </a:solidFill>
                <a:effectLst/>
                <a:latin typeface="Calibri" panose="020F0502020204030204" pitchFamily="34" charset="0"/>
              </a:rPr>
              <a:t>Member variable:</a:t>
            </a:r>
            <a:br>
              <a:rPr lang="en-GB" sz="1600" b="0" i="0" dirty="0">
                <a:solidFill>
                  <a:srgbClr val="000000"/>
                </a:solidFill>
                <a:effectLst/>
                <a:latin typeface="Calibri" panose="020F0502020204030204" pitchFamily="34" charset="0"/>
              </a:rPr>
            </a:br>
            <a:r>
              <a:rPr lang="en-GB" sz="1600" b="0" i="0" dirty="0">
                <a:solidFill>
                  <a:srgbClr val="000000"/>
                </a:solidFill>
                <a:effectLst/>
                <a:latin typeface="Calibri" panose="020F0502020204030204" pitchFamily="34" charset="0"/>
              </a:rPr>
              <a:t>Int percentage;</a:t>
            </a:r>
            <a:br>
              <a:rPr lang="en-GB" sz="1600" b="0" i="0" dirty="0">
                <a:solidFill>
                  <a:srgbClr val="000000"/>
                </a:solidFill>
                <a:effectLst/>
                <a:latin typeface="Calibri" panose="020F0502020204030204" pitchFamily="34" charset="0"/>
              </a:rPr>
            </a:br>
            <a:r>
              <a:rPr lang="en-GB" sz="1600" b="0" i="0" dirty="0">
                <a:solidFill>
                  <a:srgbClr val="000000"/>
                </a:solidFill>
                <a:effectLst/>
                <a:latin typeface="Calibri" panose="020F0502020204030204" pitchFamily="34" charset="0"/>
              </a:rPr>
              <a:t>Member Function:</a:t>
            </a:r>
            <a:br>
              <a:rPr lang="en-GB" sz="1600" b="0" i="0" dirty="0">
                <a:solidFill>
                  <a:srgbClr val="000000"/>
                </a:solidFill>
                <a:effectLst/>
                <a:latin typeface="Calibri" panose="020F0502020204030204" pitchFamily="34" charset="0"/>
              </a:rPr>
            </a:br>
            <a:r>
              <a:rPr lang="en-GB" sz="1600" b="0" i="0" dirty="0">
                <a:solidFill>
                  <a:srgbClr val="000000"/>
                </a:solidFill>
                <a:effectLst/>
                <a:latin typeface="Calibri" panose="020F0502020204030204" pitchFamily="34" charset="0"/>
              </a:rPr>
              <a:t>getter and setter ();</a:t>
            </a:r>
            <a:r>
              <a:rPr lang="en-GB" sz="1600" dirty="0"/>
              <a:t> </a:t>
            </a:r>
            <a:br>
              <a:rPr lang="en-GB" sz="1600" dirty="0"/>
            </a:br>
            <a:endParaRPr lang="en-US" sz="1200" dirty="0"/>
          </a:p>
        </p:txBody>
      </p:sp>
      <p:sp>
        <p:nvSpPr>
          <p:cNvPr id="86" name="Rectangle: Rounded Corners 85">
            <a:extLst>
              <a:ext uri="{FF2B5EF4-FFF2-40B4-BE49-F238E27FC236}">
                <a16:creationId xmlns:a16="http://schemas.microsoft.com/office/drawing/2014/main" id="{BDCB6E24-1D26-4EFF-85E2-180F352A5A59}"/>
              </a:ext>
            </a:extLst>
          </p:cNvPr>
          <p:cNvSpPr/>
          <p:nvPr/>
        </p:nvSpPr>
        <p:spPr>
          <a:xfrm>
            <a:off x="614063" y="4610100"/>
            <a:ext cx="2426000" cy="22066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GB" b="1" i="0" dirty="0">
                <a:solidFill>
                  <a:srgbClr val="000000"/>
                </a:solidFill>
                <a:effectLst/>
                <a:latin typeface="Calibri-Bold"/>
              </a:rPr>
              <a:t>Service Class</a:t>
            </a:r>
            <a:br>
              <a:rPr lang="en-GB" sz="1400" b="1" i="0" dirty="0">
                <a:solidFill>
                  <a:srgbClr val="000000"/>
                </a:solidFill>
                <a:effectLst/>
                <a:latin typeface="Calibri-Bold"/>
              </a:rPr>
            </a:br>
            <a:r>
              <a:rPr lang="en-GB" sz="1400" b="0" i="0" dirty="0">
                <a:solidFill>
                  <a:srgbClr val="000000"/>
                </a:solidFill>
                <a:effectLst/>
                <a:latin typeface="Calibri" panose="020F0502020204030204" pitchFamily="34" charset="0"/>
              </a:rPr>
              <a:t>Member variable:</a:t>
            </a:r>
            <a:br>
              <a:rPr lang="en-GB" sz="1400" b="0" i="0" dirty="0">
                <a:solidFill>
                  <a:srgbClr val="000000"/>
                </a:solidFill>
                <a:effectLst/>
                <a:latin typeface="Calibri" panose="020F0502020204030204" pitchFamily="34" charset="0"/>
              </a:rPr>
            </a:br>
            <a:r>
              <a:rPr lang="en-GB" sz="1400" b="0" i="0" dirty="0">
                <a:solidFill>
                  <a:srgbClr val="000000"/>
                </a:solidFill>
                <a:effectLst/>
                <a:latin typeface="Calibri" panose="020F0502020204030204" pitchFamily="34" charset="0"/>
              </a:rPr>
              <a:t>String </a:t>
            </a:r>
            <a:r>
              <a:rPr lang="en-GB" sz="1400" b="0" i="0" dirty="0" err="1">
                <a:solidFill>
                  <a:srgbClr val="000000"/>
                </a:solidFill>
                <a:effectLst/>
                <a:latin typeface="Calibri" panose="020F0502020204030204" pitchFamily="34" charset="0"/>
              </a:rPr>
              <a:t>service_name</a:t>
            </a:r>
            <a:r>
              <a:rPr lang="en-GB" sz="1400" b="0" i="0" dirty="0">
                <a:solidFill>
                  <a:srgbClr val="000000"/>
                </a:solidFill>
                <a:effectLst/>
                <a:latin typeface="Calibri" panose="020F0502020204030204" pitchFamily="34" charset="0"/>
              </a:rPr>
              <a:t>, </a:t>
            </a:r>
            <a:r>
              <a:rPr lang="en-GB" sz="1400" b="0" i="0" dirty="0" err="1">
                <a:solidFill>
                  <a:srgbClr val="000000"/>
                </a:solidFill>
                <a:effectLst/>
                <a:latin typeface="Calibri" panose="020F0502020204030204" pitchFamily="34" charset="0"/>
              </a:rPr>
              <a:t>service_type</a:t>
            </a:r>
            <a:r>
              <a:rPr lang="en-GB" sz="1400" b="0" i="0" dirty="0">
                <a:solidFill>
                  <a:srgbClr val="000000"/>
                </a:solidFill>
                <a:effectLst/>
                <a:latin typeface="Calibri" panose="020F0502020204030204" pitchFamily="34" charset="0"/>
              </a:rPr>
              <a:t>,</a:t>
            </a:r>
            <a:br>
              <a:rPr lang="en-GB" sz="1400" b="0" i="0" dirty="0">
                <a:solidFill>
                  <a:srgbClr val="000000"/>
                </a:solidFill>
                <a:effectLst/>
                <a:latin typeface="Calibri" panose="020F0502020204030204" pitchFamily="34" charset="0"/>
              </a:rPr>
            </a:br>
            <a:r>
              <a:rPr lang="en-GB" sz="1400" b="0" i="0" dirty="0">
                <a:solidFill>
                  <a:srgbClr val="000000"/>
                </a:solidFill>
                <a:effectLst/>
                <a:latin typeface="Calibri" panose="020F0502020204030204" pitchFamily="34" charset="0"/>
              </a:rPr>
              <a:t>availability;</a:t>
            </a:r>
            <a:br>
              <a:rPr lang="en-GB" sz="1400" b="0" i="0" dirty="0">
                <a:solidFill>
                  <a:srgbClr val="000000"/>
                </a:solidFill>
                <a:effectLst/>
                <a:latin typeface="Calibri" panose="020F0502020204030204" pitchFamily="34" charset="0"/>
              </a:rPr>
            </a:br>
            <a:r>
              <a:rPr lang="en-GB" sz="1400" b="0" i="0" dirty="0">
                <a:solidFill>
                  <a:srgbClr val="000000"/>
                </a:solidFill>
                <a:effectLst/>
                <a:latin typeface="Calibri" panose="020F0502020204030204" pitchFamily="34" charset="0"/>
              </a:rPr>
              <a:t>int </a:t>
            </a:r>
            <a:r>
              <a:rPr lang="en-GB" sz="1400" b="0" i="0" dirty="0" err="1">
                <a:solidFill>
                  <a:srgbClr val="000000"/>
                </a:solidFill>
                <a:effectLst/>
                <a:latin typeface="Calibri" panose="020F0502020204030204" pitchFamily="34" charset="0"/>
              </a:rPr>
              <a:t>service_id</a:t>
            </a:r>
            <a:r>
              <a:rPr lang="en-GB" sz="1400" b="0" i="0" dirty="0">
                <a:solidFill>
                  <a:srgbClr val="000000"/>
                </a:solidFill>
                <a:effectLst/>
                <a:latin typeface="Calibri" panose="020F0502020204030204" pitchFamily="34" charset="0"/>
              </a:rPr>
              <a:t>, price;</a:t>
            </a:r>
            <a:br>
              <a:rPr lang="en-GB" sz="1400" b="0" i="0" dirty="0">
                <a:solidFill>
                  <a:srgbClr val="000000"/>
                </a:solidFill>
                <a:effectLst/>
                <a:latin typeface="Calibri" panose="020F0502020204030204" pitchFamily="34" charset="0"/>
              </a:rPr>
            </a:br>
            <a:r>
              <a:rPr lang="en-GB" sz="1400" b="0" i="0" dirty="0">
                <a:solidFill>
                  <a:srgbClr val="000000"/>
                </a:solidFill>
                <a:effectLst/>
                <a:latin typeface="Calibri" panose="020F0502020204030204" pitchFamily="34" charset="0"/>
              </a:rPr>
              <a:t>Member Function:</a:t>
            </a:r>
            <a:br>
              <a:rPr lang="en-GB" sz="1400" b="0" i="0" dirty="0">
                <a:solidFill>
                  <a:srgbClr val="000000"/>
                </a:solidFill>
                <a:effectLst/>
                <a:latin typeface="Calibri" panose="020F0502020204030204" pitchFamily="34" charset="0"/>
              </a:rPr>
            </a:br>
            <a:r>
              <a:rPr lang="en-GB" sz="1400" b="0" i="0" dirty="0">
                <a:solidFill>
                  <a:srgbClr val="000000"/>
                </a:solidFill>
                <a:effectLst/>
                <a:latin typeface="Calibri" panose="020F0502020204030204" pitchFamily="34" charset="0"/>
              </a:rPr>
              <a:t>getter and setter ();</a:t>
            </a:r>
            <a:br>
              <a:rPr lang="en-GB" sz="1400" b="0" i="0" dirty="0">
                <a:solidFill>
                  <a:srgbClr val="000000"/>
                </a:solidFill>
                <a:effectLst/>
                <a:latin typeface="Calibri" panose="020F0502020204030204" pitchFamily="34" charset="0"/>
              </a:rPr>
            </a:br>
            <a:r>
              <a:rPr lang="en-GB" sz="1400" b="0" i="0" dirty="0">
                <a:solidFill>
                  <a:srgbClr val="000000"/>
                </a:solidFill>
                <a:effectLst/>
                <a:latin typeface="Calibri" panose="020F0502020204030204" pitchFamily="34" charset="0"/>
              </a:rPr>
              <a:t>show();</a:t>
            </a:r>
            <a:br>
              <a:rPr lang="en-GB" sz="1400" b="0" i="0" dirty="0">
                <a:solidFill>
                  <a:srgbClr val="000000"/>
                </a:solidFill>
                <a:effectLst/>
                <a:latin typeface="Calibri" panose="020F0502020204030204" pitchFamily="34" charset="0"/>
              </a:rPr>
            </a:br>
            <a:r>
              <a:rPr lang="en-GB" sz="1400" b="0" i="0" dirty="0" err="1">
                <a:solidFill>
                  <a:srgbClr val="000000"/>
                </a:solidFill>
                <a:effectLst/>
                <a:latin typeface="Calibri" panose="020F0502020204030204" pitchFamily="34" charset="0"/>
              </a:rPr>
              <a:t>service_availibility</a:t>
            </a:r>
            <a:r>
              <a:rPr lang="en-GB" sz="1400" b="0" i="0" dirty="0">
                <a:solidFill>
                  <a:srgbClr val="000000"/>
                </a:solidFill>
                <a:effectLst/>
                <a:latin typeface="Calibri" panose="020F0502020204030204" pitchFamily="34" charset="0"/>
              </a:rPr>
              <a:t>();</a:t>
            </a:r>
            <a:endParaRPr lang="en-US" sz="1100" dirty="0"/>
          </a:p>
        </p:txBody>
      </p:sp>
      <p:sp>
        <p:nvSpPr>
          <p:cNvPr id="42" name="Rectangle: Rounded Corners 41">
            <a:extLst>
              <a:ext uri="{FF2B5EF4-FFF2-40B4-BE49-F238E27FC236}">
                <a16:creationId xmlns:a16="http://schemas.microsoft.com/office/drawing/2014/main" id="{D5E30825-7082-47EA-8FD5-BB2C173E773A}"/>
              </a:ext>
            </a:extLst>
          </p:cNvPr>
          <p:cNvSpPr/>
          <p:nvPr/>
        </p:nvSpPr>
        <p:spPr>
          <a:xfrm>
            <a:off x="4468813" y="4348514"/>
            <a:ext cx="2426000" cy="24682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GB" sz="1600" b="1" dirty="0"/>
              <a:t>Purchases Service Class</a:t>
            </a:r>
            <a:br>
              <a:rPr lang="en-GB" sz="1400" b="1" dirty="0"/>
            </a:br>
            <a:r>
              <a:rPr lang="en-GB" sz="1400" dirty="0"/>
              <a:t>Member variable:</a:t>
            </a:r>
            <a:br>
              <a:rPr lang="en-GB" sz="1400" dirty="0"/>
            </a:br>
            <a:r>
              <a:rPr lang="en-GB" sz="1400" dirty="0"/>
              <a:t>int </a:t>
            </a:r>
            <a:r>
              <a:rPr lang="en-GB" sz="1400" dirty="0" err="1"/>
              <a:t>service_id</a:t>
            </a:r>
            <a:r>
              <a:rPr lang="en-GB" sz="1400" dirty="0"/>
              <a:t>, </a:t>
            </a:r>
            <a:r>
              <a:rPr lang="en-GB" sz="1400" dirty="0" err="1"/>
              <a:t>member_id</a:t>
            </a:r>
            <a:r>
              <a:rPr lang="en-GB" sz="1400" dirty="0"/>
              <a:t>;</a:t>
            </a:r>
            <a:br>
              <a:rPr lang="en-GB" sz="1400" dirty="0"/>
            </a:br>
            <a:r>
              <a:rPr lang="en-GB" sz="1400" dirty="0"/>
              <a:t>String name;</a:t>
            </a:r>
            <a:br>
              <a:rPr lang="en-GB" sz="1400" dirty="0"/>
            </a:br>
            <a:r>
              <a:rPr lang="en-GB" sz="1400" dirty="0"/>
              <a:t>Member Function:</a:t>
            </a:r>
            <a:br>
              <a:rPr lang="en-GB" sz="1400" dirty="0"/>
            </a:br>
            <a:r>
              <a:rPr lang="en-GB" sz="1400" dirty="0"/>
              <a:t>constructor();</a:t>
            </a:r>
            <a:br>
              <a:rPr lang="en-GB" sz="1400" dirty="0"/>
            </a:br>
            <a:r>
              <a:rPr lang="en-GB" sz="1400" dirty="0" err="1"/>
              <a:t>check_services</a:t>
            </a:r>
            <a:r>
              <a:rPr lang="en-GB" sz="1400" dirty="0"/>
              <a:t>();</a:t>
            </a:r>
            <a:br>
              <a:rPr lang="en-GB" sz="1400" dirty="0"/>
            </a:br>
            <a:r>
              <a:rPr lang="en-GB" sz="1400" dirty="0" err="1"/>
              <a:t>check_member</a:t>
            </a:r>
            <a:r>
              <a:rPr lang="en-GB" sz="1400" dirty="0"/>
              <a:t>();</a:t>
            </a:r>
            <a:br>
              <a:rPr lang="en-GB" sz="1400" dirty="0"/>
            </a:br>
            <a:r>
              <a:rPr lang="en-GB" sz="1400" dirty="0"/>
              <a:t>purchases();</a:t>
            </a:r>
            <a:br>
              <a:rPr lang="en-GB" sz="1400" dirty="0"/>
            </a:br>
            <a:r>
              <a:rPr lang="en-GB" sz="1400" dirty="0"/>
              <a:t>payment();</a:t>
            </a:r>
            <a:br>
              <a:rPr lang="en-GB" sz="1400" dirty="0"/>
            </a:br>
            <a:r>
              <a:rPr lang="en-GB" sz="1400" dirty="0" err="1"/>
              <a:t>update_membership</a:t>
            </a:r>
            <a:r>
              <a:rPr lang="en-GB" sz="1400" dirty="0"/>
              <a:t>(); </a:t>
            </a:r>
            <a:endParaRPr lang="en-US" sz="1400" dirty="0"/>
          </a:p>
        </p:txBody>
      </p:sp>
      <p:sp>
        <p:nvSpPr>
          <p:cNvPr id="43" name="Rectangle: Rounded Corners 42">
            <a:extLst>
              <a:ext uri="{FF2B5EF4-FFF2-40B4-BE49-F238E27FC236}">
                <a16:creationId xmlns:a16="http://schemas.microsoft.com/office/drawing/2014/main" id="{7515A62F-D8BD-4670-B311-8A14A857B642}"/>
              </a:ext>
            </a:extLst>
          </p:cNvPr>
          <p:cNvSpPr/>
          <p:nvPr/>
        </p:nvSpPr>
        <p:spPr>
          <a:xfrm>
            <a:off x="9639279" y="236029"/>
            <a:ext cx="2426000" cy="162225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GB" b="1" dirty="0"/>
              <a:t>Flat Discount Class</a:t>
            </a:r>
            <a:br>
              <a:rPr lang="en-GB" b="1" dirty="0"/>
            </a:br>
            <a:r>
              <a:rPr lang="en-GB" dirty="0"/>
              <a:t>Member variable:</a:t>
            </a:r>
            <a:br>
              <a:rPr lang="en-GB" dirty="0"/>
            </a:br>
            <a:r>
              <a:rPr lang="en-GB" dirty="0"/>
              <a:t>Int percentage;</a:t>
            </a:r>
            <a:br>
              <a:rPr lang="en-GB" dirty="0"/>
            </a:br>
            <a:r>
              <a:rPr lang="en-GB" dirty="0"/>
              <a:t>Member Function:</a:t>
            </a:r>
            <a:br>
              <a:rPr lang="en-GB" dirty="0"/>
            </a:br>
            <a:r>
              <a:rPr lang="en-GB" dirty="0"/>
              <a:t>getter and setter (); </a:t>
            </a:r>
            <a:br>
              <a:rPr lang="en-GB" sz="1400" dirty="0"/>
            </a:br>
            <a:endParaRPr lang="en-US" sz="1100" dirty="0"/>
          </a:p>
        </p:txBody>
      </p:sp>
      <p:sp>
        <p:nvSpPr>
          <p:cNvPr id="44" name="Rectangle: Rounded Corners 43">
            <a:extLst>
              <a:ext uri="{FF2B5EF4-FFF2-40B4-BE49-F238E27FC236}">
                <a16:creationId xmlns:a16="http://schemas.microsoft.com/office/drawing/2014/main" id="{B7EA2EDE-2FE0-4604-AFDF-EC05A00B000A}"/>
              </a:ext>
            </a:extLst>
          </p:cNvPr>
          <p:cNvSpPr/>
          <p:nvPr/>
        </p:nvSpPr>
        <p:spPr>
          <a:xfrm>
            <a:off x="7061487" y="2455800"/>
            <a:ext cx="2426000" cy="23396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GB" sz="1600" b="1" dirty="0"/>
              <a:t>Product Class</a:t>
            </a:r>
            <a:br>
              <a:rPr lang="en-GB" sz="1400" b="1" dirty="0"/>
            </a:br>
            <a:r>
              <a:rPr lang="en-GB" sz="1400" dirty="0"/>
              <a:t>Member variable:</a:t>
            </a:r>
            <a:br>
              <a:rPr lang="en-GB" sz="1400" dirty="0"/>
            </a:br>
            <a:r>
              <a:rPr lang="en-GB" sz="1400" dirty="0"/>
              <a:t>String </a:t>
            </a:r>
            <a:r>
              <a:rPr lang="en-GB" sz="1400" dirty="0" err="1"/>
              <a:t>product_name</a:t>
            </a:r>
            <a:r>
              <a:rPr lang="en-GB" sz="1400" dirty="0"/>
              <a:t>, </a:t>
            </a:r>
            <a:r>
              <a:rPr lang="en-GB" sz="1400" dirty="0" err="1"/>
              <a:t>product_type</a:t>
            </a:r>
            <a:r>
              <a:rPr lang="en-GB" sz="1400" dirty="0"/>
              <a:t>;</a:t>
            </a:r>
            <a:br>
              <a:rPr lang="en-GB" sz="1400" dirty="0"/>
            </a:br>
            <a:r>
              <a:rPr lang="en-GB" sz="1400" dirty="0"/>
              <a:t>int </a:t>
            </a:r>
            <a:r>
              <a:rPr lang="en-GB" sz="1400" dirty="0" err="1"/>
              <a:t>product_id</a:t>
            </a:r>
            <a:r>
              <a:rPr lang="en-GB" sz="1400" dirty="0"/>
              <a:t>, price, quantity;</a:t>
            </a:r>
            <a:br>
              <a:rPr lang="en-GB" sz="1400" dirty="0"/>
            </a:br>
            <a:r>
              <a:rPr lang="en-GB" sz="1400" dirty="0"/>
              <a:t>Member Function:</a:t>
            </a:r>
            <a:br>
              <a:rPr lang="en-GB" sz="1400" dirty="0"/>
            </a:br>
            <a:r>
              <a:rPr lang="en-GB" sz="1400" dirty="0"/>
              <a:t>getter and setter ();</a:t>
            </a:r>
            <a:br>
              <a:rPr lang="en-GB" sz="1400" dirty="0"/>
            </a:br>
            <a:r>
              <a:rPr lang="en-GB" sz="1400" dirty="0"/>
              <a:t>show();</a:t>
            </a:r>
            <a:br>
              <a:rPr lang="en-GB" sz="1400" dirty="0"/>
            </a:br>
            <a:r>
              <a:rPr lang="en-GB" sz="1400" dirty="0" err="1"/>
              <a:t>product_availiblity</a:t>
            </a:r>
            <a:r>
              <a:rPr lang="en-GB" sz="1400" dirty="0"/>
              <a:t>(); </a:t>
            </a:r>
            <a:endParaRPr lang="en-US" sz="1400" dirty="0"/>
          </a:p>
        </p:txBody>
      </p:sp>
      <p:sp>
        <p:nvSpPr>
          <p:cNvPr id="45" name="Rectangle: Rounded Corners 44">
            <a:extLst>
              <a:ext uri="{FF2B5EF4-FFF2-40B4-BE49-F238E27FC236}">
                <a16:creationId xmlns:a16="http://schemas.microsoft.com/office/drawing/2014/main" id="{97825E8F-AD76-4867-8470-F063AE3B9430}"/>
              </a:ext>
            </a:extLst>
          </p:cNvPr>
          <p:cNvSpPr/>
          <p:nvPr/>
        </p:nvSpPr>
        <p:spPr>
          <a:xfrm>
            <a:off x="9529773" y="4407068"/>
            <a:ext cx="2426000" cy="23396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GB" sz="1600" b="1" dirty="0"/>
              <a:t>Purchase product Class</a:t>
            </a:r>
            <a:br>
              <a:rPr lang="en-GB" sz="1400" b="1" dirty="0"/>
            </a:br>
            <a:r>
              <a:rPr lang="en-GB" sz="1400" dirty="0"/>
              <a:t>Member variable:</a:t>
            </a:r>
            <a:br>
              <a:rPr lang="en-GB" sz="1400" dirty="0"/>
            </a:br>
            <a:r>
              <a:rPr lang="en-GB" sz="1400" dirty="0"/>
              <a:t>int </a:t>
            </a:r>
            <a:r>
              <a:rPr lang="en-GB" sz="1400" dirty="0" err="1"/>
              <a:t>product_id,quantity</a:t>
            </a:r>
            <a:r>
              <a:rPr lang="en-GB" sz="1400" dirty="0"/>
              <a:t>,</a:t>
            </a:r>
            <a:br>
              <a:rPr lang="en-GB" sz="1400" dirty="0"/>
            </a:br>
            <a:r>
              <a:rPr lang="en-GB" sz="1400" dirty="0" err="1"/>
              <a:t>member_id</a:t>
            </a:r>
            <a:r>
              <a:rPr lang="en-GB" sz="1400" dirty="0"/>
              <a:t>;</a:t>
            </a:r>
            <a:br>
              <a:rPr lang="en-GB" sz="1400" dirty="0"/>
            </a:br>
            <a:r>
              <a:rPr lang="en-GB" sz="1400" dirty="0"/>
              <a:t>Member Function:</a:t>
            </a:r>
            <a:br>
              <a:rPr lang="en-GB" sz="1400" dirty="0"/>
            </a:br>
            <a:r>
              <a:rPr lang="en-GB" sz="1400" dirty="0" err="1"/>
              <a:t>check_product</a:t>
            </a:r>
            <a:r>
              <a:rPr lang="en-GB" sz="1400" dirty="0"/>
              <a:t>();</a:t>
            </a:r>
            <a:br>
              <a:rPr lang="en-GB" sz="1400" dirty="0"/>
            </a:br>
            <a:r>
              <a:rPr lang="en-GB" sz="1400" dirty="0" err="1"/>
              <a:t>check_member</a:t>
            </a:r>
            <a:r>
              <a:rPr lang="en-GB" sz="1400" dirty="0"/>
              <a:t>();</a:t>
            </a:r>
            <a:br>
              <a:rPr lang="en-GB" sz="1400" dirty="0"/>
            </a:br>
            <a:r>
              <a:rPr lang="en-GB" sz="1400" dirty="0"/>
              <a:t>purchases();</a:t>
            </a:r>
            <a:br>
              <a:rPr lang="en-GB" sz="1400" dirty="0"/>
            </a:br>
            <a:r>
              <a:rPr lang="en-GB" sz="1400" dirty="0"/>
              <a:t>purchases();</a:t>
            </a:r>
            <a:br>
              <a:rPr lang="en-GB" sz="1400" dirty="0"/>
            </a:br>
            <a:r>
              <a:rPr lang="en-GB" sz="1400" dirty="0"/>
              <a:t>payment(); </a:t>
            </a:r>
            <a:endParaRPr lang="en-US" sz="1400" dirty="0"/>
          </a:p>
        </p:txBody>
      </p:sp>
      <mc:AlternateContent xmlns:mc="http://schemas.openxmlformats.org/markup-compatibility/2006" xmlns:p14="http://schemas.microsoft.com/office/powerpoint/2010/main">
        <mc:Choice Requires="p14">
          <p:contentPart p14:bwMode="auto" r:id="rId3">
            <p14:nvContentPartPr>
              <p14:cNvPr id="100" name="Ink 99">
                <a:extLst>
                  <a:ext uri="{FF2B5EF4-FFF2-40B4-BE49-F238E27FC236}">
                    <a16:creationId xmlns:a16="http://schemas.microsoft.com/office/drawing/2014/main" id="{FDB98FC1-5747-451A-A436-4DC8ADCCF4E6}"/>
                  </a:ext>
                </a:extLst>
              </p14:cNvPr>
              <p14:cNvContentPartPr/>
              <p14:nvPr/>
            </p14:nvContentPartPr>
            <p14:xfrm>
              <a:off x="4314327" y="2105160"/>
              <a:ext cx="8280" cy="2880"/>
            </p14:xfrm>
          </p:contentPart>
        </mc:Choice>
        <mc:Fallback xmlns="">
          <p:pic>
            <p:nvPicPr>
              <p:cNvPr id="100" name="Ink 99">
                <a:extLst>
                  <a:ext uri="{FF2B5EF4-FFF2-40B4-BE49-F238E27FC236}">
                    <a16:creationId xmlns:a16="http://schemas.microsoft.com/office/drawing/2014/main" id="{FDB98FC1-5747-451A-A436-4DC8ADCCF4E6}"/>
                  </a:ext>
                </a:extLst>
              </p:cNvPr>
              <p:cNvPicPr/>
              <p:nvPr/>
            </p:nvPicPr>
            <p:blipFill>
              <a:blip r:embed="rId4"/>
              <a:stretch>
                <a:fillRect/>
              </a:stretch>
            </p:blipFill>
            <p:spPr>
              <a:xfrm>
                <a:off x="4296327" y="2087520"/>
                <a:ext cx="439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0" name="Ink 129">
                <a:extLst>
                  <a:ext uri="{FF2B5EF4-FFF2-40B4-BE49-F238E27FC236}">
                    <a16:creationId xmlns:a16="http://schemas.microsoft.com/office/drawing/2014/main" id="{5CD12C90-A18B-415E-8D6A-B425A90717C5}"/>
                  </a:ext>
                </a:extLst>
              </p14:cNvPr>
              <p14:cNvContentPartPr/>
              <p14:nvPr/>
            </p14:nvContentPartPr>
            <p14:xfrm>
              <a:off x="3724287" y="4047360"/>
              <a:ext cx="748080" cy="748080"/>
            </p14:xfrm>
          </p:contentPart>
        </mc:Choice>
        <mc:Fallback xmlns="">
          <p:pic>
            <p:nvPicPr>
              <p:cNvPr id="130" name="Ink 129">
                <a:extLst>
                  <a:ext uri="{FF2B5EF4-FFF2-40B4-BE49-F238E27FC236}">
                    <a16:creationId xmlns:a16="http://schemas.microsoft.com/office/drawing/2014/main" id="{5CD12C90-A18B-415E-8D6A-B425A90717C5}"/>
                  </a:ext>
                </a:extLst>
              </p:cNvPr>
              <p:cNvPicPr/>
              <p:nvPr/>
            </p:nvPicPr>
            <p:blipFill>
              <a:blip r:embed="rId6"/>
              <a:stretch>
                <a:fillRect/>
              </a:stretch>
            </p:blipFill>
            <p:spPr>
              <a:xfrm>
                <a:off x="3706287" y="4029360"/>
                <a:ext cx="783720" cy="783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1" name="Ink 140">
                <a:extLst>
                  <a:ext uri="{FF2B5EF4-FFF2-40B4-BE49-F238E27FC236}">
                    <a16:creationId xmlns:a16="http://schemas.microsoft.com/office/drawing/2014/main" id="{4F387941-4609-47FD-90CE-C566C39341CE}"/>
                  </a:ext>
                </a:extLst>
              </p14:cNvPr>
              <p14:cNvContentPartPr/>
              <p14:nvPr/>
            </p14:nvContentPartPr>
            <p14:xfrm>
              <a:off x="4418367" y="3934320"/>
              <a:ext cx="361800" cy="774720"/>
            </p14:xfrm>
          </p:contentPart>
        </mc:Choice>
        <mc:Fallback xmlns="">
          <p:pic>
            <p:nvPicPr>
              <p:cNvPr id="141" name="Ink 140">
                <a:extLst>
                  <a:ext uri="{FF2B5EF4-FFF2-40B4-BE49-F238E27FC236}">
                    <a16:creationId xmlns:a16="http://schemas.microsoft.com/office/drawing/2014/main" id="{4F387941-4609-47FD-90CE-C566C39341CE}"/>
                  </a:ext>
                </a:extLst>
              </p:cNvPr>
              <p:cNvPicPr/>
              <p:nvPr/>
            </p:nvPicPr>
            <p:blipFill>
              <a:blip r:embed="rId8"/>
              <a:stretch>
                <a:fillRect/>
              </a:stretch>
            </p:blipFill>
            <p:spPr>
              <a:xfrm>
                <a:off x="4400367" y="3916680"/>
                <a:ext cx="397440" cy="810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2" name="Ink 161">
                <a:extLst>
                  <a:ext uri="{FF2B5EF4-FFF2-40B4-BE49-F238E27FC236}">
                    <a16:creationId xmlns:a16="http://schemas.microsoft.com/office/drawing/2014/main" id="{E741AE8B-3363-4594-974F-6414CAA0C202}"/>
                  </a:ext>
                </a:extLst>
              </p14:cNvPr>
              <p14:cNvContentPartPr/>
              <p14:nvPr/>
            </p14:nvContentPartPr>
            <p14:xfrm>
              <a:off x="4308567" y="2327280"/>
              <a:ext cx="360" cy="360"/>
            </p14:xfrm>
          </p:contentPart>
        </mc:Choice>
        <mc:Fallback xmlns="">
          <p:pic>
            <p:nvPicPr>
              <p:cNvPr id="162" name="Ink 161">
                <a:extLst>
                  <a:ext uri="{FF2B5EF4-FFF2-40B4-BE49-F238E27FC236}">
                    <a16:creationId xmlns:a16="http://schemas.microsoft.com/office/drawing/2014/main" id="{E741AE8B-3363-4594-974F-6414CAA0C202}"/>
                  </a:ext>
                </a:extLst>
              </p:cNvPr>
              <p:cNvPicPr/>
              <p:nvPr/>
            </p:nvPicPr>
            <p:blipFill>
              <a:blip r:embed="rId10"/>
              <a:stretch>
                <a:fillRect/>
              </a:stretch>
            </p:blipFill>
            <p:spPr>
              <a:xfrm>
                <a:off x="4290567" y="2309640"/>
                <a:ext cx="36000" cy="36000"/>
              </a:xfrm>
              <a:prstGeom prst="rect">
                <a:avLst/>
              </a:prstGeom>
            </p:spPr>
          </p:pic>
        </mc:Fallback>
      </mc:AlternateContent>
      <p:grpSp>
        <p:nvGrpSpPr>
          <p:cNvPr id="179" name="Group 178">
            <a:extLst>
              <a:ext uri="{FF2B5EF4-FFF2-40B4-BE49-F238E27FC236}">
                <a16:creationId xmlns:a16="http://schemas.microsoft.com/office/drawing/2014/main" id="{4288D120-EE8A-4C00-96D6-89C341670C97}"/>
              </a:ext>
            </a:extLst>
          </p:cNvPr>
          <p:cNvGrpSpPr/>
          <p:nvPr/>
        </p:nvGrpSpPr>
        <p:grpSpPr>
          <a:xfrm>
            <a:off x="1547007" y="1204800"/>
            <a:ext cx="9205200" cy="3800880"/>
            <a:chOff x="1547007" y="1204800"/>
            <a:chExt cx="9205200" cy="3800880"/>
          </a:xfrm>
        </p:grpSpPr>
        <mc:AlternateContent xmlns:mc="http://schemas.openxmlformats.org/markup-compatibility/2006" xmlns:p14="http://schemas.microsoft.com/office/powerpoint/2010/main">
          <mc:Choice Requires="p14">
            <p:contentPart p14:bwMode="auto" r:id="rId11">
              <p14:nvContentPartPr>
                <p14:cNvPr id="131" name="Ink 130">
                  <a:extLst>
                    <a:ext uri="{FF2B5EF4-FFF2-40B4-BE49-F238E27FC236}">
                      <a16:creationId xmlns:a16="http://schemas.microsoft.com/office/drawing/2014/main" id="{C570756E-7E52-4A77-A777-488445BE189B}"/>
                    </a:ext>
                  </a:extLst>
                </p14:cNvPr>
                <p14:cNvContentPartPr/>
                <p14:nvPr/>
              </p14:nvContentPartPr>
              <p14:xfrm>
                <a:off x="3047487" y="4806960"/>
                <a:ext cx="1412280" cy="42120"/>
              </p14:xfrm>
            </p:contentPart>
          </mc:Choice>
          <mc:Fallback xmlns="">
            <p:pic>
              <p:nvPicPr>
                <p:cNvPr id="131" name="Ink 130">
                  <a:extLst>
                    <a:ext uri="{FF2B5EF4-FFF2-40B4-BE49-F238E27FC236}">
                      <a16:creationId xmlns:a16="http://schemas.microsoft.com/office/drawing/2014/main" id="{C570756E-7E52-4A77-A777-488445BE189B}"/>
                    </a:ext>
                  </a:extLst>
                </p:cNvPr>
                <p:cNvPicPr/>
                <p:nvPr/>
              </p:nvPicPr>
              <p:blipFill>
                <a:blip r:embed="rId12"/>
                <a:stretch>
                  <a:fillRect/>
                </a:stretch>
              </p:blipFill>
              <p:spPr>
                <a:xfrm>
                  <a:off x="3029847" y="4788960"/>
                  <a:ext cx="144792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2" name="Ink 131">
                  <a:extLst>
                    <a:ext uri="{FF2B5EF4-FFF2-40B4-BE49-F238E27FC236}">
                      <a16:creationId xmlns:a16="http://schemas.microsoft.com/office/drawing/2014/main" id="{39560257-973C-47E2-81F6-2F2713716041}"/>
                    </a:ext>
                  </a:extLst>
                </p14:cNvPr>
                <p14:cNvContentPartPr/>
                <p14:nvPr/>
              </p14:nvContentPartPr>
              <p14:xfrm>
                <a:off x="2994927" y="4682760"/>
                <a:ext cx="227880" cy="322920"/>
              </p14:xfrm>
            </p:contentPart>
          </mc:Choice>
          <mc:Fallback xmlns="">
            <p:pic>
              <p:nvPicPr>
                <p:cNvPr id="132" name="Ink 131">
                  <a:extLst>
                    <a:ext uri="{FF2B5EF4-FFF2-40B4-BE49-F238E27FC236}">
                      <a16:creationId xmlns:a16="http://schemas.microsoft.com/office/drawing/2014/main" id="{39560257-973C-47E2-81F6-2F2713716041}"/>
                    </a:ext>
                  </a:extLst>
                </p:cNvPr>
                <p:cNvPicPr/>
                <p:nvPr/>
              </p:nvPicPr>
              <p:blipFill>
                <a:blip r:embed="rId14"/>
                <a:stretch>
                  <a:fillRect/>
                </a:stretch>
              </p:blipFill>
              <p:spPr>
                <a:xfrm>
                  <a:off x="2976927" y="4664760"/>
                  <a:ext cx="26352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4" name="Ink 133">
                  <a:extLst>
                    <a:ext uri="{FF2B5EF4-FFF2-40B4-BE49-F238E27FC236}">
                      <a16:creationId xmlns:a16="http://schemas.microsoft.com/office/drawing/2014/main" id="{3C07E308-16A6-42C1-861A-A0B3C8FFFFF0}"/>
                    </a:ext>
                  </a:extLst>
                </p14:cNvPr>
                <p14:cNvContentPartPr/>
                <p14:nvPr/>
              </p14:nvContentPartPr>
              <p14:xfrm>
                <a:off x="3681087" y="3999120"/>
                <a:ext cx="212040" cy="194040"/>
              </p14:xfrm>
            </p:contentPart>
          </mc:Choice>
          <mc:Fallback xmlns="">
            <p:pic>
              <p:nvPicPr>
                <p:cNvPr id="134" name="Ink 133">
                  <a:extLst>
                    <a:ext uri="{FF2B5EF4-FFF2-40B4-BE49-F238E27FC236}">
                      <a16:creationId xmlns:a16="http://schemas.microsoft.com/office/drawing/2014/main" id="{3C07E308-16A6-42C1-861A-A0B3C8FFFFF0}"/>
                    </a:ext>
                  </a:extLst>
                </p:cNvPr>
                <p:cNvPicPr/>
                <p:nvPr/>
              </p:nvPicPr>
              <p:blipFill>
                <a:blip r:embed="rId16"/>
                <a:stretch>
                  <a:fillRect/>
                </a:stretch>
              </p:blipFill>
              <p:spPr>
                <a:xfrm>
                  <a:off x="3663087" y="3981480"/>
                  <a:ext cx="24768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5" name="Ink 134">
                  <a:extLst>
                    <a:ext uri="{FF2B5EF4-FFF2-40B4-BE49-F238E27FC236}">
                      <a16:creationId xmlns:a16="http://schemas.microsoft.com/office/drawing/2014/main" id="{DB013B63-CCE4-490F-B528-F85BED7E05D5}"/>
                    </a:ext>
                  </a:extLst>
                </p14:cNvPr>
                <p14:cNvContentPartPr/>
                <p14:nvPr/>
              </p14:nvContentPartPr>
              <p14:xfrm>
                <a:off x="2215167" y="4116120"/>
                <a:ext cx="2218320" cy="621720"/>
              </p14:xfrm>
            </p:contentPart>
          </mc:Choice>
          <mc:Fallback xmlns="">
            <p:pic>
              <p:nvPicPr>
                <p:cNvPr id="135" name="Ink 134">
                  <a:extLst>
                    <a:ext uri="{FF2B5EF4-FFF2-40B4-BE49-F238E27FC236}">
                      <a16:creationId xmlns:a16="http://schemas.microsoft.com/office/drawing/2014/main" id="{DB013B63-CCE4-490F-B528-F85BED7E05D5}"/>
                    </a:ext>
                  </a:extLst>
                </p:cNvPr>
                <p:cNvPicPr/>
                <p:nvPr/>
              </p:nvPicPr>
              <p:blipFill>
                <a:blip r:embed="rId18"/>
                <a:stretch>
                  <a:fillRect/>
                </a:stretch>
              </p:blipFill>
              <p:spPr>
                <a:xfrm>
                  <a:off x="2197167" y="4098480"/>
                  <a:ext cx="2253960" cy="657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7" name="Ink 136">
                  <a:extLst>
                    <a:ext uri="{FF2B5EF4-FFF2-40B4-BE49-F238E27FC236}">
                      <a16:creationId xmlns:a16="http://schemas.microsoft.com/office/drawing/2014/main" id="{7C793F2B-3142-41F2-8C11-1B31BC825422}"/>
                    </a:ext>
                  </a:extLst>
                </p14:cNvPr>
                <p14:cNvContentPartPr/>
                <p14:nvPr/>
              </p14:nvContentPartPr>
              <p14:xfrm>
                <a:off x="2146767" y="4072560"/>
                <a:ext cx="135360" cy="211680"/>
              </p14:xfrm>
            </p:contentPart>
          </mc:Choice>
          <mc:Fallback xmlns="">
            <p:pic>
              <p:nvPicPr>
                <p:cNvPr id="137" name="Ink 136">
                  <a:extLst>
                    <a:ext uri="{FF2B5EF4-FFF2-40B4-BE49-F238E27FC236}">
                      <a16:creationId xmlns:a16="http://schemas.microsoft.com/office/drawing/2014/main" id="{7C793F2B-3142-41F2-8C11-1B31BC825422}"/>
                    </a:ext>
                  </a:extLst>
                </p:cNvPr>
                <p:cNvPicPr/>
                <p:nvPr/>
              </p:nvPicPr>
              <p:blipFill>
                <a:blip r:embed="rId20"/>
                <a:stretch>
                  <a:fillRect/>
                </a:stretch>
              </p:blipFill>
              <p:spPr>
                <a:xfrm>
                  <a:off x="2129127" y="4054920"/>
                  <a:ext cx="17100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8" name="Ink 137">
                  <a:extLst>
                    <a:ext uri="{FF2B5EF4-FFF2-40B4-BE49-F238E27FC236}">
                      <a16:creationId xmlns:a16="http://schemas.microsoft.com/office/drawing/2014/main" id="{30CB20F7-A51A-493B-9696-485CF535F5B2}"/>
                    </a:ext>
                  </a:extLst>
                </p14:cNvPr>
                <p14:cNvContentPartPr/>
                <p14:nvPr/>
              </p14:nvContentPartPr>
              <p14:xfrm>
                <a:off x="2160087" y="4043040"/>
                <a:ext cx="207360" cy="43920"/>
              </p14:xfrm>
            </p:contentPart>
          </mc:Choice>
          <mc:Fallback xmlns="">
            <p:pic>
              <p:nvPicPr>
                <p:cNvPr id="138" name="Ink 137">
                  <a:extLst>
                    <a:ext uri="{FF2B5EF4-FFF2-40B4-BE49-F238E27FC236}">
                      <a16:creationId xmlns:a16="http://schemas.microsoft.com/office/drawing/2014/main" id="{30CB20F7-A51A-493B-9696-485CF535F5B2}"/>
                    </a:ext>
                  </a:extLst>
                </p:cNvPr>
                <p:cNvPicPr/>
                <p:nvPr/>
              </p:nvPicPr>
              <p:blipFill>
                <a:blip r:embed="rId22"/>
                <a:stretch>
                  <a:fillRect/>
                </a:stretch>
              </p:blipFill>
              <p:spPr>
                <a:xfrm>
                  <a:off x="2142447" y="4025400"/>
                  <a:ext cx="24300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5" name="Ink 144">
                  <a:extLst>
                    <a:ext uri="{FF2B5EF4-FFF2-40B4-BE49-F238E27FC236}">
                      <a16:creationId xmlns:a16="http://schemas.microsoft.com/office/drawing/2014/main" id="{3D5B87A9-B71F-4B90-AC8F-E537835AD655}"/>
                    </a:ext>
                  </a:extLst>
                </p14:cNvPr>
                <p14:cNvContentPartPr/>
                <p14:nvPr/>
              </p14:nvContentPartPr>
              <p14:xfrm>
                <a:off x="4567047" y="3906600"/>
                <a:ext cx="212400" cy="78120"/>
              </p14:xfrm>
            </p:contentPart>
          </mc:Choice>
          <mc:Fallback xmlns="">
            <p:pic>
              <p:nvPicPr>
                <p:cNvPr id="145" name="Ink 144">
                  <a:extLst>
                    <a:ext uri="{FF2B5EF4-FFF2-40B4-BE49-F238E27FC236}">
                      <a16:creationId xmlns:a16="http://schemas.microsoft.com/office/drawing/2014/main" id="{3D5B87A9-B71F-4B90-AC8F-E537835AD655}"/>
                    </a:ext>
                  </a:extLst>
                </p:cNvPr>
                <p:cNvPicPr/>
                <p:nvPr/>
              </p:nvPicPr>
              <p:blipFill>
                <a:blip r:embed="rId24"/>
                <a:stretch>
                  <a:fillRect/>
                </a:stretch>
              </p:blipFill>
              <p:spPr>
                <a:xfrm>
                  <a:off x="4549047" y="3888960"/>
                  <a:ext cx="2480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6" name="Ink 145">
                  <a:extLst>
                    <a:ext uri="{FF2B5EF4-FFF2-40B4-BE49-F238E27FC236}">
                      <a16:creationId xmlns:a16="http://schemas.microsoft.com/office/drawing/2014/main" id="{6E8CCC11-566B-4B97-B51C-50A0D8111DDA}"/>
                    </a:ext>
                  </a:extLst>
                </p14:cNvPr>
                <p14:cNvContentPartPr/>
                <p14:nvPr/>
              </p14:nvContentPartPr>
              <p14:xfrm>
                <a:off x="4765407" y="3920280"/>
                <a:ext cx="98280" cy="249480"/>
              </p14:xfrm>
            </p:contentPart>
          </mc:Choice>
          <mc:Fallback xmlns="">
            <p:pic>
              <p:nvPicPr>
                <p:cNvPr id="146" name="Ink 145">
                  <a:extLst>
                    <a:ext uri="{FF2B5EF4-FFF2-40B4-BE49-F238E27FC236}">
                      <a16:creationId xmlns:a16="http://schemas.microsoft.com/office/drawing/2014/main" id="{6E8CCC11-566B-4B97-B51C-50A0D8111DDA}"/>
                    </a:ext>
                  </a:extLst>
                </p:cNvPr>
                <p:cNvPicPr/>
                <p:nvPr/>
              </p:nvPicPr>
              <p:blipFill>
                <a:blip r:embed="rId26"/>
                <a:stretch>
                  <a:fillRect/>
                </a:stretch>
              </p:blipFill>
              <p:spPr>
                <a:xfrm>
                  <a:off x="4747767" y="3902280"/>
                  <a:ext cx="13392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8" name="Ink 147">
                  <a:extLst>
                    <a:ext uri="{FF2B5EF4-FFF2-40B4-BE49-F238E27FC236}">
                      <a16:creationId xmlns:a16="http://schemas.microsoft.com/office/drawing/2014/main" id="{86A7ABB2-955F-4BEE-85C5-CE201F513602}"/>
                    </a:ext>
                  </a:extLst>
                </p14:cNvPr>
                <p14:cNvContentPartPr/>
                <p14:nvPr/>
              </p14:nvContentPartPr>
              <p14:xfrm>
                <a:off x="4319007" y="4643520"/>
                <a:ext cx="172440" cy="174960"/>
              </p14:xfrm>
            </p:contentPart>
          </mc:Choice>
          <mc:Fallback xmlns="">
            <p:pic>
              <p:nvPicPr>
                <p:cNvPr id="148" name="Ink 147">
                  <a:extLst>
                    <a:ext uri="{FF2B5EF4-FFF2-40B4-BE49-F238E27FC236}">
                      <a16:creationId xmlns:a16="http://schemas.microsoft.com/office/drawing/2014/main" id="{86A7ABB2-955F-4BEE-85C5-CE201F513602}"/>
                    </a:ext>
                  </a:extLst>
                </p:cNvPr>
                <p:cNvPicPr/>
                <p:nvPr/>
              </p:nvPicPr>
              <p:blipFill>
                <a:blip r:embed="rId28"/>
                <a:stretch>
                  <a:fillRect/>
                </a:stretch>
              </p:blipFill>
              <p:spPr>
                <a:xfrm>
                  <a:off x="4301367" y="4625520"/>
                  <a:ext cx="20808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49" name="Ink 148">
                  <a:extLst>
                    <a:ext uri="{FF2B5EF4-FFF2-40B4-BE49-F238E27FC236}">
                      <a16:creationId xmlns:a16="http://schemas.microsoft.com/office/drawing/2014/main" id="{D43A2CC4-CEEB-4B36-9BBA-18C8D94A552B}"/>
                    </a:ext>
                  </a:extLst>
                </p14:cNvPr>
                <p14:cNvContentPartPr/>
                <p14:nvPr/>
              </p14:nvContentPartPr>
              <p14:xfrm>
                <a:off x="4349967" y="4696080"/>
                <a:ext cx="55440" cy="65880"/>
              </p14:xfrm>
            </p:contentPart>
          </mc:Choice>
          <mc:Fallback xmlns="">
            <p:pic>
              <p:nvPicPr>
                <p:cNvPr id="149" name="Ink 148">
                  <a:extLst>
                    <a:ext uri="{FF2B5EF4-FFF2-40B4-BE49-F238E27FC236}">
                      <a16:creationId xmlns:a16="http://schemas.microsoft.com/office/drawing/2014/main" id="{D43A2CC4-CEEB-4B36-9BBA-18C8D94A552B}"/>
                    </a:ext>
                  </a:extLst>
                </p:cNvPr>
                <p:cNvPicPr/>
                <p:nvPr/>
              </p:nvPicPr>
              <p:blipFill>
                <a:blip r:embed="rId30"/>
                <a:stretch>
                  <a:fillRect/>
                </a:stretch>
              </p:blipFill>
              <p:spPr>
                <a:xfrm>
                  <a:off x="4331967" y="4678440"/>
                  <a:ext cx="9108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1" name="Ink 100">
                  <a:extLst>
                    <a:ext uri="{FF2B5EF4-FFF2-40B4-BE49-F238E27FC236}">
                      <a16:creationId xmlns:a16="http://schemas.microsoft.com/office/drawing/2014/main" id="{F2361E88-9448-4F34-96BB-C877D05D21D3}"/>
                    </a:ext>
                  </a:extLst>
                </p14:cNvPr>
                <p14:cNvContentPartPr/>
                <p14:nvPr/>
              </p14:nvContentPartPr>
              <p14:xfrm>
                <a:off x="1547007" y="2022720"/>
                <a:ext cx="2761920" cy="572400"/>
              </p14:xfrm>
            </p:contentPart>
          </mc:Choice>
          <mc:Fallback xmlns="">
            <p:pic>
              <p:nvPicPr>
                <p:cNvPr id="101" name="Ink 100">
                  <a:extLst>
                    <a:ext uri="{FF2B5EF4-FFF2-40B4-BE49-F238E27FC236}">
                      <a16:creationId xmlns:a16="http://schemas.microsoft.com/office/drawing/2014/main" id="{F2361E88-9448-4F34-96BB-C877D05D21D3}"/>
                    </a:ext>
                  </a:extLst>
                </p:cNvPr>
                <p:cNvPicPr/>
                <p:nvPr/>
              </p:nvPicPr>
              <p:blipFill>
                <a:blip r:embed="rId32"/>
                <a:stretch>
                  <a:fillRect/>
                </a:stretch>
              </p:blipFill>
              <p:spPr>
                <a:xfrm>
                  <a:off x="1529367" y="2004720"/>
                  <a:ext cx="2797560" cy="608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 name="Ink 101">
                  <a:extLst>
                    <a:ext uri="{FF2B5EF4-FFF2-40B4-BE49-F238E27FC236}">
                      <a16:creationId xmlns:a16="http://schemas.microsoft.com/office/drawing/2014/main" id="{075F847B-F916-4314-A2FA-A7A8E1CAE3D6}"/>
                    </a:ext>
                  </a:extLst>
                </p14:cNvPr>
                <p14:cNvContentPartPr/>
                <p14:nvPr/>
              </p14:nvContentPartPr>
              <p14:xfrm>
                <a:off x="4277967" y="2299560"/>
                <a:ext cx="3240" cy="344880"/>
              </p14:xfrm>
            </p:contentPart>
          </mc:Choice>
          <mc:Fallback xmlns="">
            <p:pic>
              <p:nvPicPr>
                <p:cNvPr id="102" name="Ink 101">
                  <a:extLst>
                    <a:ext uri="{FF2B5EF4-FFF2-40B4-BE49-F238E27FC236}">
                      <a16:creationId xmlns:a16="http://schemas.microsoft.com/office/drawing/2014/main" id="{075F847B-F916-4314-A2FA-A7A8E1CAE3D6}"/>
                    </a:ext>
                  </a:extLst>
                </p:cNvPr>
                <p:cNvPicPr/>
                <p:nvPr/>
              </p:nvPicPr>
              <p:blipFill>
                <a:blip r:embed="rId34"/>
                <a:stretch>
                  <a:fillRect/>
                </a:stretch>
              </p:blipFill>
              <p:spPr>
                <a:xfrm>
                  <a:off x="4260327" y="2281920"/>
                  <a:ext cx="3888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3" name="Ink 102">
                  <a:extLst>
                    <a:ext uri="{FF2B5EF4-FFF2-40B4-BE49-F238E27FC236}">
                      <a16:creationId xmlns:a16="http://schemas.microsoft.com/office/drawing/2014/main" id="{512C7CB7-5030-4E64-8009-859BDE7190F5}"/>
                    </a:ext>
                  </a:extLst>
                </p14:cNvPr>
                <p14:cNvContentPartPr/>
                <p14:nvPr/>
              </p14:nvContentPartPr>
              <p14:xfrm>
                <a:off x="4266447" y="2298840"/>
                <a:ext cx="1456920" cy="304200"/>
              </p14:xfrm>
            </p:contentPart>
          </mc:Choice>
          <mc:Fallback xmlns="">
            <p:pic>
              <p:nvPicPr>
                <p:cNvPr id="103" name="Ink 102">
                  <a:extLst>
                    <a:ext uri="{FF2B5EF4-FFF2-40B4-BE49-F238E27FC236}">
                      <a16:creationId xmlns:a16="http://schemas.microsoft.com/office/drawing/2014/main" id="{512C7CB7-5030-4E64-8009-859BDE7190F5}"/>
                    </a:ext>
                  </a:extLst>
                </p:cNvPr>
                <p:cNvPicPr/>
                <p:nvPr/>
              </p:nvPicPr>
              <p:blipFill>
                <a:blip r:embed="rId36"/>
                <a:stretch>
                  <a:fillRect/>
                </a:stretch>
              </p:blipFill>
              <p:spPr>
                <a:xfrm>
                  <a:off x="4248807" y="2280840"/>
                  <a:ext cx="149256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5" name="Ink 104">
                  <a:extLst>
                    <a:ext uri="{FF2B5EF4-FFF2-40B4-BE49-F238E27FC236}">
                      <a16:creationId xmlns:a16="http://schemas.microsoft.com/office/drawing/2014/main" id="{545C401E-AF41-4D6B-BCEA-A3211AFDABB6}"/>
                    </a:ext>
                  </a:extLst>
                </p14:cNvPr>
                <p14:cNvContentPartPr/>
                <p14:nvPr/>
              </p14:nvContentPartPr>
              <p14:xfrm>
                <a:off x="4152327" y="2008320"/>
                <a:ext cx="128520" cy="149040"/>
              </p14:xfrm>
            </p:contentPart>
          </mc:Choice>
          <mc:Fallback xmlns="">
            <p:pic>
              <p:nvPicPr>
                <p:cNvPr id="105" name="Ink 104">
                  <a:extLst>
                    <a:ext uri="{FF2B5EF4-FFF2-40B4-BE49-F238E27FC236}">
                      <a16:creationId xmlns:a16="http://schemas.microsoft.com/office/drawing/2014/main" id="{545C401E-AF41-4D6B-BCEA-A3211AFDABB6}"/>
                    </a:ext>
                  </a:extLst>
                </p:cNvPr>
                <p:cNvPicPr/>
                <p:nvPr/>
              </p:nvPicPr>
              <p:blipFill>
                <a:blip r:embed="rId38"/>
                <a:stretch>
                  <a:fillRect/>
                </a:stretch>
              </p:blipFill>
              <p:spPr>
                <a:xfrm>
                  <a:off x="4134687" y="1990680"/>
                  <a:ext cx="1641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6" name="Ink 105">
                  <a:extLst>
                    <a:ext uri="{FF2B5EF4-FFF2-40B4-BE49-F238E27FC236}">
                      <a16:creationId xmlns:a16="http://schemas.microsoft.com/office/drawing/2014/main" id="{51F809E4-824B-4AB7-9B62-F3F8890D48A6}"/>
                    </a:ext>
                  </a:extLst>
                </p14:cNvPr>
                <p14:cNvContentPartPr/>
                <p14:nvPr/>
              </p14:nvContentPartPr>
              <p14:xfrm>
                <a:off x="4308567" y="1994640"/>
                <a:ext cx="144720" cy="172440"/>
              </p14:xfrm>
            </p:contentPart>
          </mc:Choice>
          <mc:Fallback xmlns="">
            <p:pic>
              <p:nvPicPr>
                <p:cNvPr id="106" name="Ink 105">
                  <a:extLst>
                    <a:ext uri="{FF2B5EF4-FFF2-40B4-BE49-F238E27FC236}">
                      <a16:creationId xmlns:a16="http://schemas.microsoft.com/office/drawing/2014/main" id="{51F809E4-824B-4AB7-9B62-F3F8890D48A6}"/>
                    </a:ext>
                  </a:extLst>
                </p:cNvPr>
                <p:cNvPicPr/>
                <p:nvPr/>
              </p:nvPicPr>
              <p:blipFill>
                <a:blip r:embed="rId40"/>
                <a:stretch>
                  <a:fillRect/>
                </a:stretch>
              </p:blipFill>
              <p:spPr>
                <a:xfrm>
                  <a:off x="4290567" y="1977000"/>
                  <a:ext cx="1803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56" name="Ink 155">
                  <a:extLst>
                    <a:ext uri="{FF2B5EF4-FFF2-40B4-BE49-F238E27FC236}">
                      <a16:creationId xmlns:a16="http://schemas.microsoft.com/office/drawing/2014/main" id="{BF797264-D584-4A91-82BD-7C6FCD07943A}"/>
                    </a:ext>
                  </a:extLst>
                </p14:cNvPr>
                <p14:cNvContentPartPr/>
                <p14:nvPr/>
              </p14:nvContentPartPr>
              <p14:xfrm>
                <a:off x="4280847" y="2313240"/>
                <a:ext cx="360" cy="360"/>
              </p14:xfrm>
            </p:contentPart>
          </mc:Choice>
          <mc:Fallback xmlns="">
            <p:pic>
              <p:nvPicPr>
                <p:cNvPr id="156" name="Ink 155">
                  <a:extLst>
                    <a:ext uri="{FF2B5EF4-FFF2-40B4-BE49-F238E27FC236}">
                      <a16:creationId xmlns:a16="http://schemas.microsoft.com/office/drawing/2014/main" id="{BF797264-D584-4A91-82BD-7C6FCD07943A}"/>
                    </a:ext>
                  </a:extLst>
                </p:cNvPr>
                <p:cNvPicPr/>
                <p:nvPr/>
              </p:nvPicPr>
              <p:blipFill>
                <a:blip r:embed="rId10"/>
                <a:stretch>
                  <a:fillRect/>
                </a:stretch>
              </p:blipFill>
              <p:spPr>
                <a:xfrm>
                  <a:off x="4262847" y="22952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57" name="Ink 156">
                  <a:extLst>
                    <a:ext uri="{FF2B5EF4-FFF2-40B4-BE49-F238E27FC236}">
                      <a16:creationId xmlns:a16="http://schemas.microsoft.com/office/drawing/2014/main" id="{44ECFC19-B448-4C16-B790-F430CBA12C9E}"/>
                    </a:ext>
                  </a:extLst>
                </p14:cNvPr>
                <p14:cNvContentPartPr/>
                <p14:nvPr/>
              </p14:nvContentPartPr>
              <p14:xfrm>
                <a:off x="4280847" y="2313240"/>
                <a:ext cx="360" cy="360"/>
              </p14:xfrm>
            </p:contentPart>
          </mc:Choice>
          <mc:Fallback xmlns="">
            <p:pic>
              <p:nvPicPr>
                <p:cNvPr id="157" name="Ink 156">
                  <a:extLst>
                    <a:ext uri="{FF2B5EF4-FFF2-40B4-BE49-F238E27FC236}">
                      <a16:creationId xmlns:a16="http://schemas.microsoft.com/office/drawing/2014/main" id="{44ECFC19-B448-4C16-B790-F430CBA12C9E}"/>
                    </a:ext>
                  </a:extLst>
                </p:cNvPr>
                <p:cNvPicPr/>
                <p:nvPr/>
              </p:nvPicPr>
              <p:blipFill>
                <a:blip r:embed="rId10"/>
                <a:stretch>
                  <a:fillRect/>
                </a:stretch>
              </p:blipFill>
              <p:spPr>
                <a:xfrm>
                  <a:off x="4262847" y="22952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78" name="Ink 177">
                  <a:extLst>
                    <a:ext uri="{FF2B5EF4-FFF2-40B4-BE49-F238E27FC236}">
                      <a16:creationId xmlns:a16="http://schemas.microsoft.com/office/drawing/2014/main" id="{12999DE5-00ED-48D5-A176-10BB64ADAF34}"/>
                    </a:ext>
                  </a:extLst>
                </p14:cNvPr>
                <p14:cNvContentPartPr/>
                <p14:nvPr/>
              </p14:nvContentPartPr>
              <p14:xfrm>
                <a:off x="5915607" y="1204800"/>
                <a:ext cx="4836600" cy="3129840"/>
              </p14:xfrm>
            </p:contentPart>
          </mc:Choice>
          <mc:Fallback xmlns="">
            <p:pic>
              <p:nvPicPr>
                <p:cNvPr id="178" name="Ink 177">
                  <a:extLst>
                    <a:ext uri="{FF2B5EF4-FFF2-40B4-BE49-F238E27FC236}">
                      <a16:creationId xmlns:a16="http://schemas.microsoft.com/office/drawing/2014/main" id="{12999DE5-00ED-48D5-A176-10BB64ADAF34}"/>
                    </a:ext>
                  </a:extLst>
                </p:cNvPr>
                <p:cNvPicPr/>
                <p:nvPr/>
              </p:nvPicPr>
              <p:blipFill>
                <a:blip r:embed="rId44"/>
                <a:stretch>
                  <a:fillRect/>
                </a:stretch>
              </p:blipFill>
              <p:spPr>
                <a:xfrm>
                  <a:off x="5897607" y="1186800"/>
                  <a:ext cx="4872240" cy="316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180" name="Ink 179">
                <a:extLst>
                  <a:ext uri="{FF2B5EF4-FFF2-40B4-BE49-F238E27FC236}">
                    <a16:creationId xmlns:a16="http://schemas.microsoft.com/office/drawing/2014/main" id="{6FF4CD0C-AAA9-4A78-B875-1B190ECA5449}"/>
                  </a:ext>
                </a:extLst>
              </p14:cNvPr>
              <p14:cNvContentPartPr/>
              <p14:nvPr/>
            </p14:nvContentPartPr>
            <p14:xfrm>
              <a:off x="10777767" y="1925160"/>
              <a:ext cx="194760" cy="2409840"/>
            </p14:xfrm>
          </p:contentPart>
        </mc:Choice>
        <mc:Fallback xmlns="">
          <p:pic>
            <p:nvPicPr>
              <p:cNvPr id="180" name="Ink 179">
                <a:extLst>
                  <a:ext uri="{FF2B5EF4-FFF2-40B4-BE49-F238E27FC236}">
                    <a16:creationId xmlns:a16="http://schemas.microsoft.com/office/drawing/2014/main" id="{6FF4CD0C-AAA9-4A78-B875-1B190ECA5449}"/>
                  </a:ext>
                </a:extLst>
              </p:cNvPr>
              <p:cNvPicPr/>
              <p:nvPr/>
            </p:nvPicPr>
            <p:blipFill>
              <a:blip r:embed="rId46"/>
              <a:stretch>
                <a:fillRect/>
              </a:stretch>
            </p:blipFill>
            <p:spPr>
              <a:xfrm>
                <a:off x="10760127" y="1907520"/>
                <a:ext cx="230400" cy="2445480"/>
              </a:xfrm>
              <a:prstGeom prst="rect">
                <a:avLst/>
              </a:prstGeom>
            </p:spPr>
          </p:pic>
        </mc:Fallback>
      </mc:AlternateContent>
      <p:grpSp>
        <p:nvGrpSpPr>
          <p:cNvPr id="186" name="Group 185">
            <a:extLst>
              <a:ext uri="{FF2B5EF4-FFF2-40B4-BE49-F238E27FC236}">
                <a16:creationId xmlns:a16="http://schemas.microsoft.com/office/drawing/2014/main" id="{B14EDF5F-664E-408C-B035-1448444368FD}"/>
              </a:ext>
            </a:extLst>
          </p:cNvPr>
          <p:cNvGrpSpPr/>
          <p:nvPr/>
        </p:nvGrpSpPr>
        <p:grpSpPr>
          <a:xfrm>
            <a:off x="9517407" y="3145920"/>
            <a:ext cx="1239840" cy="1165680"/>
            <a:chOff x="9517407" y="3145920"/>
            <a:chExt cx="1239840" cy="1165680"/>
          </a:xfrm>
        </p:grpSpPr>
        <mc:AlternateContent xmlns:mc="http://schemas.openxmlformats.org/markup-compatibility/2006" xmlns:p14="http://schemas.microsoft.com/office/powerpoint/2010/main">
          <mc:Choice Requires="p14">
            <p:contentPart p14:bwMode="auto" r:id="rId47">
              <p14:nvContentPartPr>
                <p14:cNvPr id="181" name="Ink 180">
                  <a:extLst>
                    <a:ext uri="{FF2B5EF4-FFF2-40B4-BE49-F238E27FC236}">
                      <a16:creationId xmlns:a16="http://schemas.microsoft.com/office/drawing/2014/main" id="{1D5D9B92-BC32-46DF-B151-D0BEC9F02ECF}"/>
                    </a:ext>
                  </a:extLst>
                </p14:cNvPr>
                <p14:cNvContentPartPr/>
                <p14:nvPr/>
              </p14:nvContentPartPr>
              <p14:xfrm>
                <a:off x="9531807" y="3297120"/>
                <a:ext cx="1225440" cy="1014480"/>
              </p14:xfrm>
            </p:contentPart>
          </mc:Choice>
          <mc:Fallback xmlns="">
            <p:pic>
              <p:nvPicPr>
                <p:cNvPr id="181" name="Ink 180">
                  <a:extLst>
                    <a:ext uri="{FF2B5EF4-FFF2-40B4-BE49-F238E27FC236}">
                      <a16:creationId xmlns:a16="http://schemas.microsoft.com/office/drawing/2014/main" id="{1D5D9B92-BC32-46DF-B151-D0BEC9F02ECF}"/>
                    </a:ext>
                  </a:extLst>
                </p:cNvPr>
                <p:cNvPicPr/>
                <p:nvPr/>
              </p:nvPicPr>
              <p:blipFill>
                <a:blip r:embed="rId48"/>
                <a:stretch>
                  <a:fillRect/>
                </a:stretch>
              </p:blipFill>
              <p:spPr>
                <a:xfrm>
                  <a:off x="9513807" y="3279120"/>
                  <a:ext cx="1261080" cy="1050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2" name="Ink 181">
                  <a:extLst>
                    <a:ext uri="{FF2B5EF4-FFF2-40B4-BE49-F238E27FC236}">
                      <a16:creationId xmlns:a16="http://schemas.microsoft.com/office/drawing/2014/main" id="{1DA984EF-DF5E-4D92-A7FB-DF48464346FA}"/>
                    </a:ext>
                  </a:extLst>
                </p14:cNvPr>
                <p14:cNvContentPartPr/>
                <p14:nvPr/>
              </p14:nvContentPartPr>
              <p14:xfrm>
                <a:off x="9545487" y="3297120"/>
                <a:ext cx="104040" cy="274320"/>
              </p14:xfrm>
            </p:contentPart>
          </mc:Choice>
          <mc:Fallback xmlns="">
            <p:pic>
              <p:nvPicPr>
                <p:cNvPr id="182" name="Ink 181">
                  <a:extLst>
                    <a:ext uri="{FF2B5EF4-FFF2-40B4-BE49-F238E27FC236}">
                      <a16:creationId xmlns:a16="http://schemas.microsoft.com/office/drawing/2014/main" id="{1DA984EF-DF5E-4D92-A7FB-DF48464346FA}"/>
                    </a:ext>
                  </a:extLst>
                </p:cNvPr>
                <p:cNvPicPr/>
                <p:nvPr/>
              </p:nvPicPr>
              <p:blipFill>
                <a:blip r:embed="rId50"/>
                <a:stretch>
                  <a:fillRect/>
                </a:stretch>
              </p:blipFill>
              <p:spPr>
                <a:xfrm>
                  <a:off x="9527487" y="3279120"/>
                  <a:ext cx="13968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84" name="Ink 183">
                  <a:extLst>
                    <a:ext uri="{FF2B5EF4-FFF2-40B4-BE49-F238E27FC236}">
                      <a16:creationId xmlns:a16="http://schemas.microsoft.com/office/drawing/2014/main" id="{B6397886-DD33-406D-B99B-76769AE918F5}"/>
                    </a:ext>
                  </a:extLst>
                </p14:cNvPr>
                <p14:cNvContentPartPr/>
                <p14:nvPr/>
              </p14:nvContentPartPr>
              <p14:xfrm>
                <a:off x="9517407" y="3145920"/>
                <a:ext cx="189000" cy="96120"/>
              </p14:xfrm>
            </p:contentPart>
          </mc:Choice>
          <mc:Fallback xmlns="">
            <p:pic>
              <p:nvPicPr>
                <p:cNvPr id="184" name="Ink 183">
                  <a:extLst>
                    <a:ext uri="{FF2B5EF4-FFF2-40B4-BE49-F238E27FC236}">
                      <a16:creationId xmlns:a16="http://schemas.microsoft.com/office/drawing/2014/main" id="{B6397886-DD33-406D-B99B-76769AE918F5}"/>
                    </a:ext>
                  </a:extLst>
                </p:cNvPr>
                <p:cNvPicPr/>
                <p:nvPr/>
              </p:nvPicPr>
              <p:blipFill>
                <a:blip r:embed="rId52"/>
                <a:stretch>
                  <a:fillRect/>
                </a:stretch>
              </p:blipFill>
              <p:spPr>
                <a:xfrm>
                  <a:off x="9499767" y="3127920"/>
                  <a:ext cx="22464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85" name="Ink 184">
                  <a:extLst>
                    <a:ext uri="{FF2B5EF4-FFF2-40B4-BE49-F238E27FC236}">
                      <a16:creationId xmlns:a16="http://schemas.microsoft.com/office/drawing/2014/main" id="{48753991-999D-4A73-9DE2-C7FC4D6D7A0B}"/>
                    </a:ext>
                  </a:extLst>
                </p14:cNvPr>
                <p14:cNvContentPartPr/>
                <p14:nvPr/>
              </p14:nvContentPartPr>
              <p14:xfrm>
                <a:off x="9545487" y="3213960"/>
                <a:ext cx="65520" cy="164880"/>
              </p14:xfrm>
            </p:contentPart>
          </mc:Choice>
          <mc:Fallback xmlns="">
            <p:pic>
              <p:nvPicPr>
                <p:cNvPr id="185" name="Ink 184">
                  <a:extLst>
                    <a:ext uri="{FF2B5EF4-FFF2-40B4-BE49-F238E27FC236}">
                      <a16:creationId xmlns:a16="http://schemas.microsoft.com/office/drawing/2014/main" id="{48753991-999D-4A73-9DE2-C7FC4D6D7A0B}"/>
                    </a:ext>
                  </a:extLst>
                </p:cNvPr>
                <p:cNvPicPr/>
                <p:nvPr/>
              </p:nvPicPr>
              <p:blipFill>
                <a:blip r:embed="rId54"/>
                <a:stretch>
                  <a:fillRect/>
                </a:stretch>
              </p:blipFill>
              <p:spPr>
                <a:xfrm>
                  <a:off x="9527487" y="3195960"/>
                  <a:ext cx="101160" cy="200520"/>
                </a:xfrm>
                <a:prstGeom prst="rect">
                  <a:avLst/>
                </a:prstGeom>
              </p:spPr>
            </p:pic>
          </mc:Fallback>
        </mc:AlternateContent>
      </p:grpSp>
      <p:grpSp>
        <p:nvGrpSpPr>
          <p:cNvPr id="189" name="Group 188">
            <a:extLst>
              <a:ext uri="{FF2B5EF4-FFF2-40B4-BE49-F238E27FC236}">
                <a16:creationId xmlns:a16="http://schemas.microsoft.com/office/drawing/2014/main" id="{9F5FEA8F-8E81-43C2-A884-AAC1BE0638FB}"/>
              </a:ext>
            </a:extLst>
          </p:cNvPr>
          <p:cNvGrpSpPr/>
          <p:nvPr/>
        </p:nvGrpSpPr>
        <p:grpSpPr>
          <a:xfrm>
            <a:off x="5887887" y="959640"/>
            <a:ext cx="192960" cy="521640"/>
            <a:chOff x="5887887" y="959640"/>
            <a:chExt cx="192960" cy="521640"/>
          </a:xfrm>
        </p:grpSpPr>
        <mc:AlternateContent xmlns:mc="http://schemas.openxmlformats.org/markup-compatibility/2006" xmlns:p14="http://schemas.microsoft.com/office/powerpoint/2010/main">
          <mc:Choice Requires="p14">
            <p:contentPart p14:bwMode="auto" r:id="rId55">
              <p14:nvContentPartPr>
                <p14:cNvPr id="187" name="Ink 186">
                  <a:extLst>
                    <a:ext uri="{FF2B5EF4-FFF2-40B4-BE49-F238E27FC236}">
                      <a16:creationId xmlns:a16="http://schemas.microsoft.com/office/drawing/2014/main" id="{DB4ABF8B-F3C4-4F54-935A-EC191BA6982E}"/>
                    </a:ext>
                  </a:extLst>
                </p14:cNvPr>
                <p14:cNvContentPartPr/>
                <p14:nvPr/>
              </p14:nvContentPartPr>
              <p14:xfrm>
                <a:off x="5887887" y="1205160"/>
                <a:ext cx="110880" cy="276120"/>
              </p14:xfrm>
            </p:contentPart>
          </mc:Choice>
          <mc:Fallback xmlns="">
            <p:pic>
              <p:nvPicPr>
                <p:cNvPr id="187" name="Ink 186">
                  <a:extLst>
                    <a:ext uri="{FF2B5EF4-FFF2-40B4-BE49-F238E27FC236}">
                      <a16:creationId xmlns:a16="http://schemas.microsoft.com/office/drawing/2014/main" id="{DB4ABF8B-F3C4-4F54-935A-EC191BA6982E}"/>
                    </a:ext>
                  </a:extLst>
                </p:cNvPr>
                <p:cNvPicPr/>
                <p:nvPr/>
              </p:nvPicPr>
              <p:blipFill>
                <a:blip r:embed="rId56"/>
                <a:stretch>
                  <a:fillRect/>
                </a:stretch>
              </p:blipFill>
              <p:spPr>
                <a:xfrm>
                  <a:off x="5869887" y="1187520"/>
                  <a:ext cx="14652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88" name="Ink 187">
                  <a:extLst>
                    <a:ext uri="{FF2B5EF4-FFF2-40B4-BE49-F238E27FC236}">
                      <a16:creationId xmlns:a16="http://schemas.microsoft.com/office/drawing/2014/main" id="{231D64B0-A3EA-4905-BE30-FD62FB05E59A}"/>
                    </a:ext>
                  </a:extLst>
                </p14:cNvPr>
                <p14:cNvContentPartPr/>
                <p14:nvPr/>
              </p14:nvContentPartPr>
              <p14:xfrm>
                <a:off x="5901927" y="959640"/>
                <a:ext cx="178920" cy="259200"/>
              </p14:xfrm>
            </p:contentPart>
          </mc:Choice>
          <mc:Fallback xmlns="">
            <p:pic>
              <p:nvPicPr>
                <p:cNvPr id="188" name="Ink 187">
                  <a:extLst>
                    <a:ext uri="{FF2B5EF4-FFF2-40B4-BE49-F238E27FC236}">
                      <a16:creationId xmlns:a16="http://schemas.microsoft.com/office/drawing/2014/main" id="{231D64B0-A3EA-4905-BE30-FD62FB05E59A}"/>
                    </a:ext>
                  </a:extLst>
                </p:cNvPr>
                <p:cNvPicPr/>
                <p:nvPr/>
              </p:nvPicPr>
              <p:blipFill>
                <a:blip r:embed="rId58"/>
                <a:stretch>
                  <a:fillRect/>
                </a:stretch>
              </p:blipFill>
              <p:spPr>
                <a:xfrm>
                  <a:off x="5883927" y="942000"/>
                  <a:ext cx="214560" cy="294840"/>
                </a:xfrm>
                <a:prstGeom prst="rect">
                  <a:avLst/>
                </a:prstGeom>
              </p:spPr>
            </p:pic>
          </mc:Fallback>
        </mc:AlternateContent>
      </p:grpSp>
      <p:grpSp>
        <p:nvGrpSpPr>
          <p:cNvPr id="192" name="Group 191">
            <a:extLst>
              <a:ext uri="{FF2B5EF4-FFF2-40B4-BE49-F238E27FC236}">
                <a16:creationId xmlns:a16="http://schemas.microsoft.com/office/drawing/2014/main" id="{94137C28-A9D1-4ECB-8622-23DCF761C626}"/>
              </a:ext>
            </a:extLst>
          </p:cNvPr>
          <p:cNvGrpSpPr/>
          <p:nvPr/>
        </p:nvGrpSpPr>
        <p:grpSpPr>
          <a:xfrm>
            <a:off x="10733487" y="1870080"/>
            <a:ext cx="424080" cy="150120"/>
            <a:chOff x="10733487" y="1870080"/>
            <a:chExt cx="424080" cy="150120"/>
          </a:xfrm>
        </p:grpSpPr>
        <mc:AlternateContent xmlns:mc="http://schemas.openxmlformats.org/markup-compatibility/2006" xmlns:p14="http://schemas.microsoft.com/office/powerpoint/2010/main">
          <mc:Choice Requires="p14">
            <p:contentPart p14:bwMode="auto" r:id="rId59">
              <p14:nvContentPartPr>
                <p14:cNvPr id="190" name="Ink 189">
                  <a:extLst>
                    <a:ext uri="{FF2B5EF4-FFF2-40B4-BE49-F238E27FC236}">
                      <a16:creationId xmlns:a16="http://schemas.microsoft.com/office/drawing/2014/main" id="{11F611BF-B95F-4C8A-A20E-78AB813D53AF}"/>
                    </a:ext>
                  </a:extLst>
                </p14:cNvPr>
                <p14:cNvContentPartPr/>
                <p14:nvPr/>
              </p14:nvContentPartPr>
              <p14:xfrm>
                <a:off x="10733487" y="1870080"/>
                <a:ext cx="225360" cy="135360"/>
              </p14:xfrm>
            </p:contentPart>
          </mc:Choice>
          <mc:Fallback xmlns="">
            <p:pic>
              <p:nvPicPr>
                <p:cNvPr id="190" name="Ink 189">
                  <a:extLst>
                    <a:ext uri="{FF2B5EF4-FFF2-40B4-BE49-F238E27FC236}">
                      <a16:creationId xmlns:a16="http://schemas.microsoft.com/office/drawing/2014/main" id="{11F611BF-B95F-4C8A-A20E-78AB813D53AF}"/>
                    </a:ext>
                  </a:extLst>
                </p:cNvPr>
                <p:cNvPicPr/>
                <p:nvPr/>
              </p:nvPicPr>
              <p:blipFill>
                <a:blip r:embed="rId60"/>
                <a:stretch>
                  <a:fillRect/>
                </a:stretch>
              </p:blipFill>
              <p:spPr>
                <a:xfrm>
                  <a:off x="10715847" y="1852440"/>
                  <a:ext cx="2610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91" name="Ink 190">
                  <a:extLst>
                    <a:ext uri="{FF2B5EF4-FFF2-40B4-BE49-F238E27FC236}">
                      <a16:creationId xmlns:a16="http://schemas.microsoft.com/office/drawing/2014/main" id="{3B2062C3-84A1-4988-B343-30C1446BD226}"/>
                    </a:ext>
                  </a:extLst>
                </p14:cNvPr>
                <p14:cNvContentPartPr/>
                <p14:nvPr/>
              </p14:nvContentPartPr>
              <p14:xfrm>
                <a:off x="10958487" y="1897440"/>
                <a:ext cx="199080" cy="122760"/>
              </p14:xfrm>
            </p:contentPart>
          </mc:Choice>
          <mc:Fallback xmlns="">
            <p:pic>
              <p:nvPicPr>
                <p:cNvPr id="191" name="Ink 190">
                  <a:extLst>
                    <a:ext uri="{FF2B5EF4-FFF2-40B4-BE49-F238E27FC236}">
                      <a16:creationId xmlns:a16="http://schemas.microsoft.com/office/drawing/2014/main" id="{3B2062C3-84A1-4988-B343-30C1446BD226}"/>
                    </a:ext>
                  </a:extLst>
                </p:cNvPr>
                <p:cNvPicPr/>
                <p:nvPr/>
              </p:nvPicPr>
              <p:blipFill>
                <a:blip r:embed="rId62"/>
                <a:stretch>
                  <a:fillRect/>
                </a:stretch>
              </p:blipFill>
              <p:spPr>
                <a:xfrm>
                  <a:off x="10940847" y="1879440"/>
                  <a:ext cx="234720" cy="158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3">
            <p14:nvContentPartPr>
              <p14:cNvPr id="193" name="Ink 192">
                <a:extLst>
                  <a:ext uri="{FF2B5EF4-FFF2-40B4-BE49-F238E27FC236}">
                    <a16:creationId xmlns:a16="http://schemas.microsoft.com/office/drawing/2014/main" id="{621A6977-D943-47F2-9E63-D5BD8AF29184}"/>
                  </a:ext>
                </a:extLst>
              </p14:cNvPr>
              <p14:cNvContentPartPr/>
              <p14:nvPr/>
            </p14:nvContentPartPr>
            <p14:xfrm>
              <a:off x="10616127" y="4231680"/>
              <a:ext cx="240840" cy="146160"/>
            </p14:xfrm>
          </p:contentPart>
        </mc:Choice>
        <mc:Fallback xmlns="">
          <p:pic>
            <p:nvPicPr>
              <p:cNvPr id="193" name="Ink 192">
                <a:extLst>
                  <a:ext uri="{FF2B5EF4-FFF2-40B4-BE49-F238E27FC236}">
                    <a16:creationId xmlns:a16="http://schemas.microsoft.com/office/drawing/2014/main" id="{621A6977-D943-47F2-9E63-D5BD8AF29184}"/>
                  </a:ext>
                </a:extLst>
              </p:cNvPr>
              <p:cNvPicPr/>
              <p:nvPr/>
            </p:nvPicPr>
            <p:blipFill>
              <a:blip r:embed="rId64"/>
              <a:stretch>
                <a:fillRect/>
              </a:stretch>
            </p:blipFill>
            <p:spPr>
              <a:xfrm>
                <a:off x="10598487" y="4214040"/>
                <a:ext cx="276480" cy="181800"/>
              </a:xfrm>
              <a:prstGeom prst="rect">
                <a:avLst/>
              </a:prstGeom>
            </p:spPr>
          </p:pic>
        </mc:Fallback>
      </mc:AlternateContent>
    </p:spTree>
    <p:extLst>
      <p:ext uri="{BB962C8B-B14F-4D97-AF65-F5344CB8AC3E}">
        <p14:creationId xmlns:p14="http://schemas.microsoft.com/office/powerpoint/2010/main" val="11700830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anim calcmode="lin" valueType="num">
                                      <p:cBhvr>
                                        <p:cTn id="8" dur="1000" fill="hold"/>
                                        <p:tgtEl>
                                          <p:spTgt spid="77"/>
                                        </p:tgtEl>
                                        <p:attrNameLst>
                                          <p:attrName>ppt_x</p:attrName>
                                        </p:attrNameLst>
                                      </p:cBhvr>
                                      <p:tavLst>
                                        <p:tav tm="0">
                                          <p:val>
                                            <p:strVal val="#ppt_x"/>
                                          </p:val>
                                        </p:tav>
                                        <p:tav tm="100000">
                                          <p:val>
                                            <p:strVal val="#ppt_x"/>
                                          </p:val>
                                        </p:tav>
                                      </p:tavLst>
                                    </p:anim>
                                    <p:anim calcmode="lin" valueType="num">
                                      <p:cBhvr>
                                        <p:cTn id="9"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2"/>
                                        </p:tgtEl>
                                        <p:attrNameLst>
                                          <p:attrName>style.visibility</p:attrName>
                                        </p:attrNameLst>
                                      </p:cBhvr>
                                      <p:to>
                                        <p:strVal val="visible"/>
                                      </p:to>
                                    </p:set>
                                    <p:animEffect transition="in" filter="fade">
                                      <p:cBhvr>
                                        <p:cTn id="14" dur="1000"/>
                                        <p:tgtEl>
                                          <p:spTgt spid="82"/>
                                        </p:tgtEl>
                                      </p:cBhvr>
                                    </p:animEffect>
                                    <p:anim calcmode="lin" valueType="num">
                                      <p:cBhvr>
                                        <p:cTn id="15" dur="1000" fill="hold"/>
                                        <p:tgtEl>
                                          <p:spTgt spid="82"/>
                                        </p:tgtEl>
                                        <p:attrNameLst>
                                          <p:attrName>ppt_x</p:attrName>
                                        </p:attrNameLst>
                                      </p:cBhvr>
                                      <p:tavLst>
                                        <p:tav tm="0">
                                          <p:val>
                                            <p:strVal val="#ppt_x"/>
                                          </p:val>
                                        </p:tav>
                                        <p:tav tm="100000">
                                          <p:val>
                                            <p:strVal val="#ppt_x"/>
                                          </p:val>
                                        </p:tav>
                                      </p:tavLst>
                                    </p:anim>
                                    <p:anim calcmode="lin" valueType="num">
                                      <p:cBhvr>
                                        <p:cTn id="16"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barn(inVertical)">
                                      <p:cBhvr>
                                        <p:cTn id="21" dur="500"/>
                                        <p:tgtEl>
                                          <p:spTgt spid="8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barn(inVertical)">
                                      <p:cBhvr>
                                        <p:cTn id="26" dur="500"/>
                                        <p:tgtEl>
                                          <p:spTgt spid="84"/>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randombar(horizontal)">
                                      <p:cBhvr>
                                        <p:cTn id="31" dur="500"/>
                                        <p:tgtEl>
                                          <p:spTgt spid="85"/>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86"/>
                                        </p:tgtEl>
                                        <p:attrNameLst>
                                          <p:attrName>style.visibility</p:attrName>
                                        </p:attrNameLst>
                                      </p:cBhvr>
                                      <p:to>
                                        <p:strVal val="visible"/>
                                      </p:to>
                                    </p:set>
                                    <p:animEffect transition="in" filter="barn(inVertical)">
                                      <p:cBhvr>
                                        <p:cTn id="36" dur="500"/>
                                        <p:tgtEl>
                                          <p:spTgt spid="86"/>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barn(inVertical)">
                                      <p:cBhvr>
                                        <p:cTn id="41" dur="500"/>
                                        <p:tgtEl>
                                          <p:spTgt spid="4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3"/>
                                        </p:tgtEl>
                                        <p:attrNameLst>
                                          <p:attrName>style.visibility</p:attrName>
                                        </p:attrNameLst>
                                      </p:cBhvr>
                                      <p:to>
                                        <p:strVal val="visible"/>
                                      </p:to>
                                    </p:set>
                                    <p:anim calcmode="lin" valueType="num">
                                      <p:cBhvr additive="base">
                                        <p:cTn id="46" dur="500" fill="hold"/>
                                        <p:tgtEl>
                                          <p:spTgt spid="43"/>
                                        </p:tgtEl>
                                        <p:attrNameLst>
                                          <p:attrName>ppt_x</p:attrName>
                                        </p:attrNameLst>
                                      </p:cBhvr>
                                      <p:tavLst>
                                        <p:tav tm="0">
                                          <p:val>
                                            <p:strVal val="#ppt_x"/>
                                          </p:val>
                                        </p:tav>
                                        <p:tav tm="100000">
                                          <p:val>
                                            <p:strVal val="#ppt_x"/>
                                          </p:val>
                                        </p:tav>
                                      </p:tavLst>
                                    </p:anim>
                                    <p:anim calcmode="lin" valueType="num">
                                      <p:cBhvr additive="base">
                                        <p:cTn id="47"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1000"/>
                                        <p:tgtEl>
                                          <p:spTgt spid="44"/>
                                        </p:tgtEl>
                                      </p:cBhvr>
                                    </p:animEffect>
                                    <p:anim calcmode="lin" valueType="num">
                                      <p:cBhvr>
                                        <p:cTn id="53" dur="1000" fill="hold"/>
                                        <p:tgtEl>
                                          <p:spTgt spid="44"/>
                                        </p:tgtEl>
                                        <p:attrNameLst>
                                          <p:attrName>ppt_x</p:attrName>
                                        </p:attrNameLst>
                                      </p:cBhvr>
                                      <p:tavLst>
                                        <p:tav tm="0">
                                          <p:val>
                                            <p:strVal val="#ppt_x"/>
                                          </p:val>
                                        </p:tav>
                                        <p:tav tm="100000">
                                          <p:val>
                                            <p:strVal val="#ppt_x"/>
                                          </p:val>
                                        </p:tav>
                                      </p:tavLst>
                                    </p:anim>
                                    <p:anim calcmode="lin" valueType="num">
                                      <p:cBhvr>
                                        <p:cTn id="5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p:cTn id="59" dur="500" fill="hold"/>
                                        <p:tgtEl>
                                          <p:spTgt spid="45"/>
                                        </p:tgtEl>
                                        <p:attrNameLst>
                                          <p:attrName>ppt_w</p:attrName>
                                        </p:attrNameLst>
                                      </p:cBhvr>
                                      <p:tavLst>
                                        <p:tav tm="0">
                                          <p:val>
                                            <p:fltVal val="0"/>
                                          </p:val>
                                        </p:tav>
                                        <p:tav tm="100000">
                                          <p:val>
                                            <p:strVal val="#ppt_w"/>
                                          </p:val>
                                        </p:tav>
                                      </p:tavLst>
                                    </p:anim>
                                    <p:anim calcmode="lin" valueType="num">
                                      <p:cBhvr>
                                        <p:cTn id="60" dur="500" fill="hold"/>
                                        <p:tgtEl>
                                          <p:spTgt spid="45"/>
                                        </p:tgtEl>
                                        <p:attrNameLst>
                                          <p:attrName>ppt_h</p:attrName>
                                        </p:attrNameLst>
                                      </p:cBhvr>
                                      <p:tavLst>
                                        <p:tav tm="0">
                                          <p:val>
                                            <p:fltVal val="0"/>
                                          </p:val>
                                        </p:tav>
                                        <p:tav tm="100000">
                                          <p:val>
                                            <p:strVal val="#ppt_h"/>
                                          </p:val>
                                        </p:tav>
                                      </p:tavLst>
                                    </p:anim>
                                    <p:animEffect transition="in" filter="fade">
                                      <p:cBhvr>
                                        <p:cTn id="61" dur="500"/>
                                        <p:tgtEl>
                                          <p:spTgt spid="45"/>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186"/>
                                        </p:tgtEl>
                                        <p:attrNameLst>
                                          <p:attrName>style.visibility</p:attrName>
                                        </p:attrNameLst>
                                      </p:cBhvr>
                                      <p:to>
                                        <p:strVal val="visible"/>
                                      </p:to>
                                    </p:set>
                                    <p:animEffect transition="in" filter="barn(inVertical)">
                                      <p:cBhvr>
                                        <p:cTn id="66" dur="500"/>
                                        <p:tgtEl>
                                          <p:spTgt spid="186"/>
                                        </p:tgtEl>
                                      </p:cBhvr>
                                    </p:animEffect>
                                  </p:childTnLst>
                                </p:cTn>
                              </p:par>
                              <p:par>
                                <p:cTn id="67" presetID="16" presetClass="entr" presetSubtype="21" fill="hold" nodeType="withEffect">
                                  <p:stCondLst>
                                    <p:cond delay="0"/>
                                  </p:stCondLst>
                                  <p:childTnLst>
                                    <p:set>
                                      <p:cBhvr>
                                        <p:cTn id="68" dur="1" fill="hold">
                                          <p:stCondLst>
                                            <p:cond delay="0"/>
                                          </p:stCondLst>
                                        </p:cTn>
                                        <p:tgtEl>
                                          <p:spTgt spid="179"/>
                                        </p:tgtEl>
                                        <p:attrNameLst>
                                          <p:attrName>style.visibility</p:attrName>
                                        </p:attrNameLst>
                                      </p:cBhvr>
                                      <p:to>
                                        <p:strVal val="visible"/>
                                      </p:to>
                                    </p:set>
                                    <p:animEffect transition="in" filter="barn(inVertical)">
                                      <p:cBhvr>
                                        <p:cTn id="69" dur="500"/>
                                        <p:tgtEl>
                                          <p:spTgt spid="179"/>
                                        </p:tgtEl>
                                      </p:cBhvr>
                                    </p:animEffect>
                                  </p:childTnLst>
                                </p:cTn>
                              </p:par>
                              <p:par>
                                <p:cTn id="70" presetID="16" presetClass="entr" presetSubtype="21" fill="hold" nodeType="withEffect">
                                  <p:stCondLst>
                                    <p:cond delay="0"/>
                                  </p:stCondLst>
                                  <p:childTnLst>
                                    <p:set>
                                      <p:cBhvr>
                                        <p:cTn id="71" dur="1" fill="hold">
                                          <p:stCondLst>
                                            <p:cond delay="0"/>
                                          </p:stCondLst>
                                        </p:cTn>
                                        <p:tgtEl>
                                          <p:spTgt spid="180"/>
                                        </p:tgtEl>
                                        <p:attrNameLst>
                                          <p:attrName>style.visibility</p:attrName>
                                        </p:attrNameLst>
                                      </p:cBhvr>
                                      <p:to>
                                        <p:strVal val="visible"/>
                                      </p:to>
                                    </p:set>
                                    <p:animEffect transition="in" filter="barn(inVertical)">
                                      <p:cBhvr>
                                        <p:cTn id="72" dur="500"/>
                                        <p:tgtEl>
                                          <p:spTgt spid="180"/>
                                        </p:tgtEl>
                                      </p:cBhvr>
                                    </p:animEffect>
                                  </p:childTnLst>
                                </p:cTn>
                              </p:par>
                              <p:par>
                                <p:cTn id="73" presetID="16" presetClass="entr" presetSubtype="21" fill="hold" nodeType="withEffect">
                                  <p:stCondLst>
                                    <p:cond delay="0"/>
                                  </p:stCondLst>
                                  <p:childTnLst>
                                    <p:set>
                                      <p:cBhvr>
                                        <p:cTn id="74" dur="1" fill="hold">
                                          <p:stCondLst>
                                            <p:cond delay="0"/>
                                          </p:stCondLst>
                                        </p:cTn>
                                        <p:tgtEl>
                                          <p:spTgt spid="192"/>
                                        </p:tgtEl>
                                        <p:attrNameLst>
                                          <p:attrName>style.visibility</p:attrName>
                                        </p:attrNameLst>
                                      </p:cBhvr>
                                      <p:to>
                                        <p:strVal val="visible"/>
                                      </p:to>
                                    </p:set>
                                    <p:animEffect transition="in" filter="barn(inVertical)">
                                      <p:cBhvr>
                                        <p:cTn id="75" dur="500"/>
                                        <p:tgtEl>
                                          <p:spTgt spid="192"/>
                                        </p:tgtEl>
                                      </p:cBhvr>
                                    </p:animEffect>
                                  </p:childTnLst>
                                </p:cTn>
                              </p:par>
                              <p:par>
                                <p:cTn id="76" presetID="16" presetClass="entr" presetSubtype="21" fill="hold" nodeType="withEffect">
                                  <p:stCondLst>
                                    <p:cond delay="0"/>
                                  </p:stCondLst>
                                  <p:childTnLst>
                                    <p:set>
                                      <p:cBhvr>
                                        <p:cTn id="77" dur="1" fill="hold">
                                          <p:stCondLst>
                                            <p:cond delay="0"/>
                                          </p:stCondLst>
                                        </p:cTn>
                                        <p:tgtEl>
                                          <p:spTgt spid="193"/>
                                        </p:tgtEl>
                                        <p:attrNameLst>
                                          <p:attrName>style.visibility</p:attrName>
                                        </p:attrNameLst>
                                      </p:cBhvr>
                                      <p:to>
                                        <p:strVal val="visible"/>
                                      </p:to>
                                    </p:set>
                                    <p:animEffect transition="in" filter="barn(inVertical)">
                                      <p:cBhvr>
                                        <p:cTn id="78" dur="500"/>
                                        <p:tgtEl>
                                          <p:spTgt spid="193"/>
                                        </p:tgtEl>
                                      </p:cBhvr>
                                    </p:animEffect>
                                  </p:childTnLst>
                                </p:cTn>
                              </p:par>
                              <p:par>
                                <p:cTn id="79" presetID="16" presetClass="entr" presetSubtype="21" fill="hold" nodeType="withEffect">
                                  <p:stCondLst>
                                    <p:cond delay="0"/>
                                  </p:stCondLst>
                                  <p:childTnLst>
                                    <p:set>
                                      <p:cBhvr>
                                        <p:cTn id="80" dur="1" fill="hold">
                                          <p:stCondLst>
                                            <p:cond delay="0"/>
                                          </p:stCondLst>
                                        </p:cTn>
                                        <p:tgtEl>
                                          <p:spTgt spid="189"/>
                                        </p:tgtEl>
                                        <p:attrNameLst>
                                          <p:attrName>style.visibility</p:attrName>
                                        </p:attrNameLst>
                                      </p:cBhvr>
                                      <p:to>
                                        <p:strVal val="visible"/>
                                      </p:to>
                                    </p:set>
                                    <p:animEffect transition="in" filter="barn(inVertical)">
                                      <p:cBhvr>
                                        <p:cTn id="81" dur="500"/>
                                        <p:tgtEl>
                                          <p:spTgt spid="189"/>
                                        </p:tgtEl>
                                      </p:cBhvr>
                                    </p:animEffect>
                                  </p:childTnLst>
                                </p:cTn>
                              </p:par>
                              <p:par>
                                <p:cTn id="82" presetID="22" presetClass="entr" presetSubtype="4" fill="hold" nodeType="withEffect">
                                  <p:stCondLst>
                                    <p:cond delay="0"/>
                                  </p:stCondLst>
                                  <p:childTnLst>
                                    <p:set>
                                      <p:cBhvr>
                                        <p:cTn id="83" dur="1" fill="hold">
                                          <p:stCondLst>
                                            <p:cond delay="0"/>
                                          </p:stCondLst>
                                        </p:cTn>
                                        <p:tgtEl>
                                          <p:spTgt spid="141"/>
                                        </p:tgtEl>
                                        <p:attrNameLst>
                                          <p:attrName>style.visibility</p:attrName>
                                        </p:attrNameLst>
                                      </p:cBhvr>
                                      <p:to>
                                        <p:strVal val="visible"/>
                                      </p:to>
                                    </p:set>
                                    <p:animEffect transition="in" filter="wipe(down)">
                                      <p:cBhvr>
                                        <p:cTn id="84" dur="500"/>
                                        <p:tgtEl>
                                          <p:spTgt spid="141"/>
                                        </p:tgtEl>
                                      </p:cBhvr>
                                    </p:animEffect>
                                  </p:childTnLst>
                                </p:cTn>
                              </p:par>
                              <p:par>
                                <p:cTn id="85" presetID="22" presetClass="entr" presetSubtype="4" fill="hold" nodeType="withEffect">
                                  <p:stCondLst>
                                    <p:cond delay="0"/>
                                  </p:stCondLst>
                                  <p:childTnLst>
                                    <p:set>
                                      <p:cBhvr>
                                        <p:cTn id="86" dur="1" fill="hold">
                                          <p:stCondLst>
                                            <p:cond delay="0"/>
                                          </p:stCondLst>
                                        </p:cTn>
                                        <p:tgtEl>
                                          <p:spTgt spid="130"/>
                                        </p:tgtEl>
                                        <p:attrNameLst>
                                          <p:attrName>style.visibility</p:attrName>
                                        </p:attrNameLst>
                                      </p:cBhvr>
                                      <p:to>
                                        <p:strVal val="visible"/>
                                      </p:to>
                                    </p:set>
                                    <p:animEffect transition="in" filter="wipe(down)">
                                      <p:cBhvr>
                                        <p:cTn id="87"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82" grpId="0" animBg="1"/>
      <p:bldP spid="83" grpId="0" animBg="1"/>
      <p:bldP spid="84" grpId="0" animBg="1"/>
      <p:bldP spid="85" grpId="0" animBg="1"/>
      <p:bldP spid="86" grpId="0" animBg="1"/>
      <p:bldP spid="42" grpId="0" animBg="1"/>
      <p:bldP spid="43" grpId="0" animBg="1"/>
      <p:bldP spid="44"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848060"/>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CF2CFA6-2499-4D37-AE85-8F3B2D93C84A}"/>
              </a:ext>
            </a:extLst>
          </p:cNvPr>
          <p:cNvSpPr txBox="1"/>
          <p:nvPr/>
        </p:nvSpPr>
        <p:spPr>
          <a:xfrm>
            <a:off x="1229315" y="131641"/>
            <a:ext cx="11320530" cy="584775"/>
          </a:xfrm>
          <a:prstGeom prst="rect">
            <a:avLst/>
          </a:prstGeom>
          <a:noFill/>
        </p:spPr>
        <p:txBody>
          <a:bodyPr wrap="square" rtlCol="0">
            <a:spAutoFit/>
          </a:bodyPr>
          <a:lstStyle/>
          <a:p>
            <a:r>
              <a:rPr lang="en-US" sz="3200" dirty="0"/>
              <a:t>Some Important Code of Final Project </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36" y="-126610"/>
            <a:ext cx="1101279" cy="1101279"/>
          </a:xfrm>
          <a:prstGeom prst="rect">
            <a:avLst/>
          </a:prstGeom>
        </p:spPr>
      </p:pic>
      <p:sp>
        <p:nvSpPr>
          <p:cNvPr id="11" name="Rectangle 10">
            <a:extLst>
              <a:ext uri="{FF2B5EF4-FFF2-40B4-BE49-F238E27FC236}">
                <a16:creationId xmlns:a16="http://schemas.microsoft.com/office/drawing/2014/main" id="{8C261A4D-8236-49D8-8CCE-5546E1AF0D03}"/>
              </a:ext>
            </a:extLst>
          </p:cNvPr>
          <p:cNvSpPr/>
          <p:nvPr/>
        </p:nvSpPr>
        <p:spPr>
          <a:xfrm>
            <a:off x="-33794" y="2605500"/>
            <a:ext cx="3080950" cy="13592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Header File </a:t>
            </a:r>
          </a:p>
        </p:txBody>
      </p:sp>
      <p:sp>
        <p:nvSpPr>
          <p:cNvPr id="14" name="Rectangle 13">
            <a:extLst>
              <a:ext uri="{FF2B5EF4-FFF2-40B4-BE49-F238E27FC236}">
                <a16:creationId xmlns:a16="http://schemas.microsoft.com/office/drawing/2014/main" id="{52275EF9-C157-4AB2-9AFC-DD2948AD8F6D}"/>
              </a:ext>
            </a:extLst>
          </p:cNvPr>
          <p:cNvSpPr/>
          <p:nvPr/>
        </p:nvSpPr>
        <p:spPr>
          <a:xfrm>
            <a:off x="982362" y="6590434"/>
            <a:ext cx="2965621" cy="1359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Valid Data (integer) function</a:t>
            </a:r>
          </a:p>
        </p:txBody>
      </p:sp>
      <p:pic>
        <p:nvPicPr>
          <p:cNvPr id="8" name="Picture 7">
            <a:extLst>
              <a:ext uri="{FF2B5EF4-FFF2-40B4-BE49-F238E27FC236}">
                <a16:creationId xmlns:a16="http://schemas.microsoft.com/office/drawing/2014/main" id="{C18779C9-109E-479B-93D1-973CCFC7FD5E}"/>
              </a:ext>
            </a:extLst>
          </p:cNvPr>
          <p:cNvPicPr>
            <a:picLocks noChangeAspect="1"/>
          </p:cNvPicPr>
          <p:nvPr/>
        </p:nvPicPr>
        <p:blipFill>
          <a:blip r:embed="rId4"/>
          <a:stretch>
            <a:fillRect/>
          </a:stretch>
        </p:blipFill>
        <p:spPr>
          <a:xfrm>
            <a:off x="318065" y="983997"/>
            <a:ext cx="2377232" cy="1456570"/>
          </a:xfrm>
          <a:prstGeom prst="rect">
            <a:avLst/>
          </a:prstGeom>
        </p:spPr>
      </p:pic>
      <p:pic>
        <p:nvPicPr>
          <p:cNvPr id="18" name="Picture 17">
            <a:extLst>
              <a:ext uri="{FF2B5EF4-FFF2-40B4-BE49-F238E27FC236}">
                <a16:creationId xmlns:a16="http://schemas.microsoft.com/office/drawing/2014/main" id="{BEA9A646-F39B-46F6-8D31-70A42BA2687A}"/>
              </a:ext>
            </a:extLst>
          </p:cNvPr>
          <p:cNvPicPr>
            <a:picLocks noChangeAspect="1"/>
          </p:cNvPicPr>
          <p:nvPr/>
        </p:nvPicPr>
        <p:blipFill>
          <a:blip r:embed="rId5"/>
          <a:stretch>
            <a:fillRect/>
          </a:stretch>
        </p:blipFill>
        <p:spPr>
          <a:xfrm>
            <a:off x="2821459" y="848057"/>
            <a:ext cx="9370541" cy="2362200"/>
          </a:xfrm>
          <a:prstGeom prst="rect">
            <a:avLst/>
          </a:prstGeom>
        </p:spPr>
      </p:pic>
      <p:sp>
        <p:nvSpPr>
          <p:cNvPr id="21" name="Rectangle 20">
            <a:extLst>
              <a:ext uri="{FF2B5EF4-FFF2-40B4-BE49-F238E27FC236}">
                <a16:creationId xmlns:a16="http://schemas.microsoft.com/office/drawing/2014/main" id="{65CB782A-C93E-403A-A0A8-19B265FA05C6}"/>
              </a:ext>
            </a:extLst>
          </p:cNvPr>
          <p:cNvSpPr/>
          <p:nvPr/>
        </p:nvSpPr>
        <p:spPr>
          <a:xfrm>
            <a:off x="5642076" y="3361037"/>
            <a:ext cx="3080950" cy="13592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Operator Overloading </a:t>
            </a:r>
          </a:p>
        </p:txBody>
      </p:sp>
      <p:pic>
        <p:nvPicPr>
          <p:cNvPr id="23" name="Picture 22">
            <a:extLst>
              <a:ext uri="{FF2B5EF4-FFF2-40B4-BE49-F238E27FC236}">
                <a16:creationId xmlns:a16="http://schemas.microsoft.com/office/drawing/2014/main" id="{727E2802-5995-44D5-8BDB-31FFF6565751}"/>
              </a:ext>
            </a:extLst>
          </p:cNvPr>
          <p:cNvPicPr>
            <a:picLocks noChangeAspect="1"/>
          </p:cNvPicPr>
          <p:nvPr/>
        </p:nvPicPr>
        <p:blipFill>
          <a:blip r:embed="rId6"/>
          <a:stretch>
            <a:fillRect/>
          </a:stretch>
        </p:blipFill>
        <p:spPr>
          <a:xfrm>
            <a:off x="230123" y="3296304"/>
            <a:ext cx="5070473" cy="3141566"/>
          </a:xfrm>
          <a:prstGeom prst="rect">
            <a:avLst/>
          </a:prstGeom>
        </p:spPr>
      </p:pic>
      <p:pic>
        <p:nvPicPr>
          <p:cNvPr id="25" name="Picture 24">
            <a:extLst>
              <a:ext uri="{FF2B5EF4-FFF2-40B4-BE49-F238E27FC236}">
                <a16:creationId xmlns:a16="http://schemas.microsoft.com/office/drawing/2014/main" id="{6A552724-9874-4994-9C19-860A2700EE01}"/>
              </a:ext>
            </a:extLst>
          </p:cNvPr>
          <p:cNvPicPr>
            <a:picLocks noChangeAspect="1"/>
          </p:cNvPicPr>
          <p:nvPr/>
        </p:nvPicPr>
        <p:blipFill>
          <a:blip r:embed="rId7"/>
          <a:stretch>
            <a:fillRect/>
          </a:stretch>
        </p:blipFill>
        <p:spPr>
          <a:xfrm>
            <a:off x="6340302" y="3705023"/>
            <a:ext cx="5013377" cy="2485712"/>
          </a:xfrm>
          <a:prstGeom prst="rect">
            <a:avLst/>
          </a:prstGeom>
        </p:spPr>
      </p:pic>
      <p:sp>
        <p:nvSpPr>
          <p:cNvPr id="28" name="Rectangle 27">
            <a:extLst>
              <a:ext uri="{FF2B5EF4-FFF2-40B4-BE49-F238E27FC236}">
                <a16:creationId xmlns:a16="http://schemas.microsoft.com/office/drawing/2014/main" id="{2C3BC473-C04F-4F32-9124-D6CCCCC312A8}"/>
              </a:ext>
            </a:extLst>
          </p:cNvPr>
          <p:cNvSpPr/>
          <p:nvPr/>
        </p:nvSpPr>
        <p:spPr>
          <a:xfrm>
            <a:off x="7182551" y="6301944"/>
            <a:ext cx="3080950" cy="13592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Flat Discount Class</a:t>
            </a:r>
          </a:p>
        </p:txBody>
      </p:sp>
    </p:spTree>
    <p:extLst>
      <p:ext uri="{BB962C8B-B14F-4D97-AF65-F5344CB8AC3E}">
        <p14:creationId xmlns:p14="http://schemas.microsoft.com/office/powerpoint/2010/main" val="30256136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inVertical)">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arn(inVertical)">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randombar(horizontal)">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inVertical)">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1000"/>
                                        <p:tgtEl>
                                          <p:spTgt spid="25"/>
                                        </p:tgtEl>
                                      </p:cBhvr>
                                    </p:animEffect>
                                    <p:anim calcmode="lin" valueType="num">
                                      <p:cBhvr>
                                        <p:cTn id="40" dur="1000" fill="hold"/>
                                        <p:tgtEl>
                                          <p:spTgt spid="25"/>
                                        </p:tgtEl>
                                        <p:attrNameLst>
                                          <p:attrName>ppt_x</p:attrName>
                                        </p:attrNameLst>
                                      </p:cBhvr>
                                      <p:tavLst>
                                        <p:tav tm="0">
                                          <p:val>
                                            <p:strVal val="#ppt_x"/>
                                          </p:val>
                                        </p:tav>
                                        <p:tav tm="100000">
                                          <p:val>
                                            <p:strVal val="#ppt_x"/>
                                          </p:val>
                                        </p:tav>
                                      </p:tavLst>
                                    </p:anim>
                                    <p:anim calcmode="lin" valueType="num">
                                      <p:cBhvr>
                                        <p:cTn id="4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barn(inVertical)">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21"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848060"/>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CF2CFA6-2499-4D37-AE85-8F3B2D93C84A}"/>
              </a:ext>
            </a:extLst>
          </p:cNvPr>
          <p:cNvSpPr txBox="1"/>
          <p:nvPr/>
        </p:nvSpPr>
        <p:spPr>
          <a:xfrm>
            <a:off x="1229315" y="131641"/>
            <a:ext cx="11320530" cy="584775"/>
          </a:xfrm>
          <a:prstGeom prst="rect">
            <a:avLst/>
          </a:prstGeom>
          <a:noFill/>
        </p:spPr>
        <p:txBody>
          <a:bodyPr wrap="square" rtlCol="0">
            <a:spAutoFit/>
          </a:bodyPr>
          <a:lstStyle/>
          <a:p>
            <a:r>
              <a:rPr lang="en-US" sz="3200" dirty="0"/>
              <a:t>Final Project Output Interface </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36" y="-126610"/>
            <a:ext cx="1101279" cy="1101279"/>
          </a:xfrm>
          <a:prstGeom prst="rect">
            <a:avLst/>
          </a:prstGeom>
        </p:spPr>
      </p:pic>
      <p:sp>
        <p:nvSpPr>
          <p:cNvPr id="4" name="Rectangle 3">
            <a:extLst>
              <a:ext uri="{FF2B5EF4-FFF2-40B4-BE49-F238E27FC236}">
                <a16:creationId xmlns:a16="http://schemas.microsoft.com/office/drawing/2014/main" id="{AC148C5A-9843-453C-BA06-DA6806D9C178}"/>
              </a:ext>
            </a:extLst>
          </p:cNvPr>
          <p:cNvSpPr/>
          <p:nvPr/>
        </p:nvSpPr>
        <p:spPr>
          <a:xfrm>
            <a:off x="926757" y="3892378"/>
            <a:ext cx="2965621" cy="1359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Main Interface </a:t>
            </a:r>
          </a:p>
        </p:txBody>
      </p:sp>
      <p:sp>
        <p:nvSpPr>
          <p:cNvPr id="11" name="Rectangle 10">
            <a:extLst>
              <a:ext uri="{FF2B5EF4-FFF2-40B4-BE49-F238E27FC236}">
                <a16:creationId xmlns:a16="http://schemas.microsoft.com/office/drawing/2014/main" id="{8C261A4D-8236-49D8-8CCE-5546E1AF0D03}"/>
              </a:ext>
            </a:extLst>
          </p:cNvPr>
          <p:cNvSpPr/>
          <p:nvPr/>
        </p:nvSpPr>
        <p:spPr>
          <a:xfrm>
            <a:off x="889687" y="6658396"/>
            <a:ext cx="3080950" cy="13592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Product add</a:t>
            </a:r>
          </a:p>
        </p:txBody>
      </p:sp>
      <p:sp>
        <p:nvSpPr>
          <p:cNvPr id="13" name="Rectangle 12">
            <a:extLst>
              <a:ext uri="{FF2B5EF4-FFF2-40B4-BE49-F238E27FC236}">
                <a16:creationId xmlns:a16="http://schemas.microsoft.com/office/drawing/2014/main" id="{191B9E11-488D-45B2-A321-F4422602395E}"/>
              </a:ext>
            </a:extLst>
          </p:cNvPr>
          <p:cNvSpPr/>
          <p:nvPr/>
        </p:nvSpPr>
        <p:spPr>
          <a:xfrm>
            <a:off x="7096897" y="4306458"/>
            <a:ext cx="2965621" cy="1359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Before confirmation Interface </a:t>
            </a:r>
          </a:p>
        </p:txBody>
      </p:sp>
      <p:sp>
        <p:nvSpPr>
          <p:cNvPr id="14" name="Rectangle 13">
            <a:extLst>
              <a:ext uri="{FF2B5EF4-FFF2-40B4-BE49-F238E27FC236}">
                <a16:creationId xmlns:a16="http://schemas.microsoft.com/office/drawing/2014/main" id="{52275EF9-C157-4AB2-9AFC-DD2948AD8F6D}"/>
              </a:ext>
            </a:extLst>
          </p:cNvPr>
          <p:cNvSpPr/>
          <p:nvPr/>
        </p:nvSpPr>
        <p:spPr>
          <a:xfrm>
            <a:off x="6890959" y="6045980"/>
            <a:ext cx="2965621" cy="1359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Service add Interface </a:t>
            </a:r>
          </a:p>
        </p:txBody>
      </p:sp>
      <p:pic>
        <p:nvPicPr>
          <p:cNvPr id="18" name="Picture 17">
            <a:extLst>
              <a:ext uri="{FF2B5EF4-FFF2-40B4-BE49-F238E27FC236}">
                <a16:creationId xmlns:a16="http://schemas.microsoft.com/office/drawing/2014/main" id="{6CC5DF0B-DD39-4EF7-A75E-F6AB0C8CB8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8626" y="932498"/>
            <a:ext cx="5372100" cy="4714875"/>
          </a:xfrm>
          <a:prstGeom prst="rect">
            <a:avLst/>
          </a:prstGeom>
        </p:spPr>
      </p:pic>
      <p:pic>
        <p:nvPicPr>
          <p:cNvPr id="20" name="Picture 19">
            <a:extLst>
              <a:ext uri="{FF2B5EF4-FFF2-40B4-BE49-F238E27FC236}">
                <a16:creationId xmlns:a16="http://schemas.microsoft.com/office/drawing/2014/main" id="{07F17BEC-E0F9-4EAF-A094-1491B1397B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731" y="2273893"/>
            <a:ext cx="4715808" cy="4201054"/>
          </a:xfrm>
          <a:prstGeom prst="rect">
            <a:avLst/>
          </a:prstGeom>
        </p:spPr>
      </p:pic>
      <p:pic>
        <p:nvPicPr>
          <p:cNvPr id="21" name="Picture 20">
            <a:extLst>
              <a:ext uri="{FF2B5EF4-FFF2-40B4-BE49-F238E27FC236}">
                <a16:creationId xmlns:a16="http://schemas.microsoft.com/office/drawing/2014/main" id="{131C8262-99E8-4EB4-AB98-607FE71F48F1}"/>
              </a:ext>
            </a:extLst>
          </p:cNvPr>
          <p:cNvPicPr>
            <a:picLocks noChangeAspect="1"/>
          </p:cNvPicPr>
          <p:nvPr/>
        </p:nvPicPr>
        <p:blipFill>
          <a:blip r:embed="rId6"/>
          <a:stretch>
            <a:fillRect/>
          </a:stretch>
        </p:blipFill>
        <p:spPr>
          <a:xfrm>
            <a:off x="239507" y="974669"/>
            <a:ext cx="5400675" cy="2744715"/>
          </a:xfrm>
          <a:prstGeom prst="rect">
            <a:avLst/>
          </a:prstGeom>
        </p:spPr>
      </p:pic>
    </p:spTree>
    <p:extLst>
      <p:ext uri="{BB962C8B-B14F-4D97-AF65-F5344CB8AC3E}">
        <p14:creationId xmlns:p14="http://schemas.microsoft.com/office/powerpoint/2010/main" val="12036418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fltVal val="0"/>
                                          </p:val>
                                        </p:tav>
                                        <p:tav tm="100000">
                                          <p:val>
                                            <p:strVal val="#ppt_w"/>
                                          </p:val>
                                        </p:tav>
                                      </p:tavLst>
                                    </p:anim>
                                    <p:anim calcmode="lin" valueType="num">
                                      <p:cBhvr>
                                        <p:cTn id="8" dur="1000" fill="hold"/>
                                        <p:tgtEl>
                                          <p:spTgt spid="21"/>
                                        </p:tgtEl>
                                        <p:attrNameLst>
                                          <p:attrName>ppt_h</p:attrName>
                                        </p:attrNameLst>
                                      </p:cBhvr>
                                      <p:tavLst>
                                        <p:tav tm="0">
                                          <p:val>
                                            <p:fltVal val="0"/>
                                          </p:val>
                                        </p:tav>
                                        <p:tav tm="100000">
                                          <p:val>
                                            <p:strVal val="#ppt_h"/>
                                          </p:val>
                                        </p:tav>
                                      </p:tavLst>
                                    </p:anim>
                                    <p:anim calcmode="lin" valueType="num">
                                      <p:cBhvr>
                                        <p:cTn id="9" dur="1000" fill="hold"/>
                                        <p:tgtEl>
                                          <p:spTgt spid="21"/>
                                        </p:tgtEl>
                                        <p:attrNameLst>
                                          <p:attrName>style.rotation</p:attrName>
                                        </p:attrNameLst>
                                      </p:cBhvr>
                                      <p:tavLst>
                                        <p:tav tm="0">
                                          <p:val>
                                            <p:fltVal val="90"/>
                                          </p:val>
                                        </p:tav>
                                        <p:tav tm="100000">
                                          <p:val>
                                            <p:fltVal val="0"/>
                                          </p:val>
                                        </p:tav>
                                      </p:tavLst>
                                    </p:anim>
                                    <p:animEffect transition="in" filter="fade">
                                      <p:cBhvr>
                                        <p:cTn id="10" dur="10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arn(inVertic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arn(inVertical)">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3" grpId="0"/>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1984</TotalTime>
  <Words>1685</Words>
  <Application>Microsoft Office PowerPoint</Application>
  <PresentationFormat>Widescreen</PresentationFormat>
  <Paragraphs>136</Paragraphs>
  <Slides>18</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Alfredo Heavy Hollow</vt:lpstr>
      <vt:lpstr>Allembert™</vt:lpstr>
      <vt:lpstr>Arial</vt:lpstr>
      <vt:lpstr>Bernard MT Condensed</vt:lpstr>
      <vt:lpstr>Calibri</vt:lpstr>
      <vt:lpstr>Calibri Light</vt:lpstr>
      <vt:lpstr>Calibri-Bold</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Md. Taufik Hasan</cp:lastModifiedBy>
  <cp:revision>259</cp:revision>
  <dcterms:created xsi:type="dcterms:W3CDTF">2018-09-10T15:54:54Z</dcterms:created>
  <dcterms:modified xsi:type="dcterms:W3CDTF">2021-07-01T05:09:17Z</dcterms:modified>
</cp:coreProperties>
</file>