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2DC1-9ABB-4E40-BA87-6A195A1CA06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DDA-0C61-4DAB-9D5D-21486346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4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2DC1-9ABB-4E40-BA87-6A195A1CA06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DDA-0C61-4DAB-9D5D-21486346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6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2DC1-9ABB-4E40-BA87-6A195A1CA06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DDA-0C61-4DAB-9D5D-21486346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1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2DC1-9ABB-4E40-BA87-6A195A1CA06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DDA-0C61-4DAB-9D5D-21486346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3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2DC1-9ABB-4E40-BA87-6A195A1CA06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DDA-0C61-4DAB-9D5D-21486346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8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2DC1-9ABB-4E40-BA87-6A195A1CA06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DDA-0C61-4DAB-9D5D-21486346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7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2DC1-9ABB-4E40-BA87-6A195A1CA06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DDA-0C61-4DAB-9D5D-21486346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7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2DC1-9ABB-4E40-BA87-6A195A1CA06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DDA-0C61-4DAB-9D5D-21486346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8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2DC1-9ABB-4E40-BA87-6A195A1CA06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DDA-0C61-4DAB-9D5D-21486346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2DC1-9ABB-4E40-BA87-6A195A1CA06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DDA-0C61-4DAB-9D5D-21486346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2DC1-9ABB-4E40-BA87-6A195A1CA06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DDA-0C61-4DAB-9D5D-21486346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8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92DC1-9ABB-4E40-BA87-6A195A1CA06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9DDA-0C61-4DAB-9D5D-21486346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3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 this is </a:t>
            </a:r>
            <a:r>
              <a:rPr lang="en-US" dirty="0" err="1"/>
              <a:t>T</a:t>
            </a:r>
            <a:r>
              <a:rPr lang="en-US" dirty="0" err="1" smtClean="0"/>
              <a:t>aufik</a:t>
            </a:r>
            <a:r>
              <a:rPr lang="en-US" dirty="0" smtClean="0"/>
              <a:t> Ali from </a:t>
            </a:r>
            <a:r>
              <a:rPr lang="en-US" dirty="0" err="1" smtClean="0"/>
              <a:t>cse</a:t>
            </a:r>
            <a:r>
              <a:rPr lang="en-US" dirty="0" smtClean="0"/>
              <a:t> </a:t>
            </a:r>
            <a:r>
              <a:rPr lang="en-US" dirty="0" err="1" smtClean="0"/>
              <a:t>deprtment</a:t>
            </a:r>
            <a:r>
              <a:rPr lang="en-US" smtClean="0"/>
              <a:t> </a:t>
            </a:r>
            <a:r>
              <a:rPr lang="en-US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 am learning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smtClean="0"/>
              <a:t>with harry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75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Hi this is Taufik Ali from cse deprtment 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this is Taufik Ali </dc:title>
  <dc:creator>TAUFIK ALI</dc:creator>
  <cp:lastModifiedBy>TAUFIK ALI</cp:lastModifiedBy>
  <cp:revision>4</cp:revision>
  <dcterms:created xsi:type="dcterms:W3CDTF">2021-01-11T06:19:24Z</dcterms:created>
  <dcterms:modified xsi:type="dcterms:W3CDTF">2021-01-11T06:47:59Z</dcterms:modified>
</cp:coreProperties>
</file>