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0F-B440-A52E-857F17187CA0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0F-B440-A52E-857F17187CA0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0F-B440-A52E-857F17187CA0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0F-B440-A52E-857F17187C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E346-BEF4-C43D1A99B66E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E346-BEF4-C43D1A99B66E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B7-E346-BEF4-C43D1A99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MOHAMED TAUFIK M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 dirty="0"/>
              <a:t>394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mohamed taufi</cp:lastModifiedBy>
  <cp:revision>12</cp:revision>
  <dcterms:created xsi:type="dcterms:W3CDTF">2024-03-29T04:07:22Z</dcterms:created>
  <dcterms:modified xsi:type="dcterms:W3CDTF">2024-09-30T05:22:18Z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