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9" r:id="rId4"/>
    <p:sldId id="260" r:id="rId5"/>
    <p:sldId id="261" r:id="rId6"/>
    <p:sldId id="262" r:id="rId7"/>
    <p:sldId id="263" r:id="rId8"/>
    <p:sldId id="269" r:id="rId9"/>
    <p:sldId id="268"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474"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F3FCEA3-35A1-42B0-8F3B-1D88CD89A400}" type="datetimeFigureOut">
              <a:rPr lang="en-US" smtClean="0"/>
              <a:t>5/3/2024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BE68A54-56F7-4B60-A0B4-022D41D81EBC}" type="slidenum">
              <a:rPr lang="en-US" smtClean="0"/>
              <a:t>‹#›</a:t>
            </a:fld>
            <a:endParaRPr lang="en-US"/>
          </a:p>
        </p:txBody>
      </p:sp>
    </p:spTree>
    <p:extLst>
      <p:ext uri="{BB962C8B-B14F-4D97-AF65-F5344CB8AC3E}">
        <p14:creationId xmlns:p14="http://schemas.microsoft.com/office/powerpoint/2010/main" val="365118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E68A54-56F7-4B60-A0B4-022D41D81EBC}" type="slidenum">
              <a:rPr lang="en-US" smtClean="0"/>
              <a:t>7</a:t>
            </a:fld>
            <a:endParaRPr lang="en-US"/>
          </a:p>
        </p:txBody>
      </p:sp>
    </p:spTree>
    <p:extLst>
      <p:ext uri="{BB962C8B-B14F-4D97-AF65-F5344CB8AC3E}">
        <p14:creationId xmlns:p14="http://schemas.microsoft.com/office/powerpoint/2010/main" val="343532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3155950"/>
          </a:xfrm>
          <a:custGeom>
            <a:avLst/>
            <a:gdLst/>
            <a:ahLst/>
            <a:cxnLst/>
            <a:rect l="l" t="t" r="r" b="b"/>
            <a:pathLst>
              <a:path w="9144000" h="3155950">
                <a:moveTo>
                  <a:pt x="0" y="0"/>
                </a:moveTo>
                <a:lnTo>
                  <a:pt x="9143999" y="0"/>
                </a:lnTo>
                <a:lnTo>
                  <a:pt x="9143999" y="3155325"/>
                </a:lnTo>
                <a:lnTo>
                  <a:pt x="0" y="3155325"/>
                </a:lnTo>
                <a:lnTo>
                  <a:pt x="0" y="0"/>
                </a:lnTo>
                <a:close/>
              </a:path>
            </a:pathLst>
          </a:custGeom>
          <a:solidFill>
            <a:srgbClr val="FF9900"/>
          </a:solidFill>
        </p:spPr>
        <p:txBody>
          <a:bodyPr wrap="square" lIns="0" tIns="0" rIns="0" bIns="0" rtlCol="0"/>
          <a:lstStyle/>
          <a:p>
            <a:endParaRPr/>
          </a:p>
        </p:txBody>
      </p:sp>
      <p:sp>
        <p:nvSpPr>
          <p:cNvPr id="18" name="bg object 18"/>
          <p:cNvSpPr/>
          <p:nvPr/>
        </p:nvSpPr>
        <p:spPr>
          <a:xfrm>
            <a:off x="0" y="0"/>
            <a:ext cx="666115" cy="1128395"/>
          </a:xfrm>
          <a:custGeom>
            <a:avLst/>
            <a:gdLst/>
            <a:ahLst/>
            <a:cxnLst/>
            <a:rect l="l" t="t" r="r" b="b"/>
            <a:pathLst>
              <a:path w="666115" h="1128395">
                <a:moveTo>
                  <a:pt x="0" y="1126976"/>
                </a:moveTo>
                <a:lnTo>
                  <a:pt x="0" y="0"/>
                </a:lnTo>
                <a:lnTo>
                  <a:pt x="664931" y="0"/>
                </a:lnTo>
                <a:lnTo>
                  <a:pt x="663997" y="4678"/>
                </a:lnTo>
                <a:lnTo>
                  <a:pt x="663805" y="5926"/>
                </a:lnTo>
                <a:lnTo>
                  <a:pt x="663645" y="7146"/>
                </a:lnTo>
                <a:lnTo>
                  <a:pt x="663508" y="8402"/>
                </a:lnTo>
                <a:lnTo>
                  <a:pt x="663690" y="18756"/>
                </a:lnTo>
                <a:lnTo>
                  <a:pt x="664716" y="29522"/>
                </a:lnTo>
                <a:lnTo>
                  <a:pt x="665499" y="41076"/>
                </a:lnTo>
                <a:lnTo>
                  <a:pt x="657968" y="86593"/>
                </a:lnTo>
                <a:lnTo>
                  <a:pt x="655267" y="99454"/>
                </a:lnTo>
                <a:lnTo>
                  <a:pt x="654901" y="101824"/>
                </a:lnTo>
                <a:lnTo>
                  <a:pt x="653832" y="110946"/>
                </a:lnTo>
                <a:lnTo>
                  <a:pt x="653227" y="119687"/>
                </a:lnTo>
                <a:lnTo>
                  <a:pt x="652693" y="127966"/>
                </a:lnTo>
                <a:lnTo>
                  <a:pt x="651838" y="135702"/>
                </a:lnTo>
                <a:lnTo>
                  <a:pt x="633514" y="176026"/>
                </a:lnTo>
                <a:lnTo>
                  <a:pt x="623508" y="194301"/>
                </a:lnTo>
                <a:lnTo>
                  <a:pt x="607550" y="231669"/>
                </a:lnTo>
                <a:lnTo>
                  <a:pt x="605774" y="250190"/>
                </a:lnTo>
                <a:lnTo>
                  <a:pt x="605195" y="258766"/>
                </a:lnTo>
                <a:lnTo>
                  <a:pt x="604116" y="267948"/>
                </a:lnTo>
                <a:lnTo>
                  <a:pt x="603929" y="269164"/>
                </a:lnTo>
                <a:lnTo>
                  <a:pt x="603489" y="271650"/>
                </a:lnTo>
                <a:lnTo>
                  <a:pt x="602458" y="277046"/>
                </a:lnTo>
                <a:lnTo>
                  <a:pt x="601606" y="282022"/>
                </a:lnTo>
                <a:lnTo>
                  <a:pt x="597192" y="318022"/>
                </a:lnTo>
                <a:lnTo>
                  <a:pt x="596986" y="320097"/>
                </a:lnTo>
                <a:lnTo>
                  <a:pt x="596678" y="322093"/>
                </a:lnTo>
                <a:lnTo>
                  <a:pt x="594588" y="331501"/>
                </a:lnTo>
                <a:lnTo>
                  <a:pt x="591849" y="340147"/>
                </a:lnTo>
                <a:lnTo>
                  <a:pt x="589200" y="348203"/>
                </a:lnTo>
                <a:lnTo>
                  <a:pt x="587384" y="355840"/>
                </a:lnTo>
                <a:lnTo>
                  <a:pt x="587081" y="357804"/>
                </a:lnTo>
                <a:lnTo>
                  <a:pt x="586999" y="361654"/>
                </a:lnTo>
                <a:lnTo>
                  <a:pt x="588607" y="372132"/>
                </a:lnTo>
                <a:lnTo>
                  <a:pt x="590957" y="382859"/>
                </a:lnTo>
                <a:lnTo>
                  <a:pt x="592824" y="394332"/>
                </a:lnTo>
                <a:lnTo>
                  <a:pt x="592804" y="409509"/>
                </a:lnTo>
                <a:lnTo>
                  <a:pt x="592612" y="410756"/>
                </a:lnTo>
                <a:lnTo>
                  <a:pt x="590523" y="419492"/>
                </a:lnTo>
                <a:lnTo>
                  <a:pt x="587433" y="428956"/>
                </a:lnTo>
                <a:lnTo>
                  <a:pt x="584187" y="439432"/>
                </a:lnTo>
                <a:lnTo>
                  <a:pt x="579744" y="476445"/>
                </a:lnTo>
                <a:lnTo>
                  <a:pt x="578972" y="483929"/>
                </a:lnTo>
                <a:lnTo>
                  <a:pt x="578318" y="488170"/>
                </a:lnTo>
                <a:lnTo>
                  <a:pt x="577230" y="492280"/>
                </a:lnTo>
                <a:lnTo>
                  <a:pt x="575356" y="496141"/>
                </a:lnTo>
                <a:lnTo>
                  <a:pt x="570510" y="505996"/>
                </a:lnTo>
                <a:lnTo>
                  <a:pt x="565623" y="516126"/>
                </a:lnTo>
                <a:lnTo>
                  <a:pt x="560503" y="526219"/>
                </a:lnTo>
                <a:lnTo>
                  <a:pt x="554954" y="535966"/>
                </a:lnTo>
                <a:lnTo>
                  <a:pt x="547449" y="543978"/>
                </a:lnTo>
                <a:lnTo>
                  <a:pt x="538450" y="551008"/>
                </a:lnTo>
                <a:lnTo>
                  <a:pt x="529544" y="558190"/>
                </a:lnTo>
                <a:lnTo>
                  <a:pt x="504333" y="607589"/>
                </a:lnTo>
                <a:lnTo>
                  <a:pt x="494784" y="652758"/>
                </a:lnTo>
                <a:lnTo>
                  <a:pt x="494155" y="664134"/>
                </a:lnTo>
                <a:lnTo>
                  <a:pt x="494890" y="675727"/>
                </a:lnTo>
                <a:lnTo>
                  <a:pt x="495745" y="687338"/>
                </a:lnTo>
                <a:lnTo>
                  <a:pt x="495475" y="698770"/>
                </a:lnTo>
                <a:lnTo>
                  <a:pt x="482488" y="731565"/>
                </a:lnTo>
                <a:lnTo>
                  <a:pt x="479071" y="742148"/>
                </a:lnTo>
                <a:lnTo>
                  <a:pt x="476963" y="768395"/>
                </a:lnTo>
                <a:lnTo>
                  <a:pt x="476226" y="775708"/>
                </a:lnTo>
                <a:lnTo>
                  <a:pt x="445726" y="823712"/>
                </a:lnTo>
                <a:lnTo>
                  <a:pt x="424069" y="848347"/>
                </a:lnTo>
                <a:lnTo>
                  <a:pt x="416707" y="856399"/>
                </a:lnTo>
                <a:lnTo>
                  <a:pt x="409695" y="864608"/>
                </a:lnTo>
                <a:lnTo>
                  <a:pt x="402742" y="872826"/>
                </a:lnTo>
                <a:lnTo>
                  <a:pt x="395670" y="881025"/>
                </a:lnTo>
                <a:lnTo>
                  <a:pt x="388299" y="889179"/>
                </a:lnTo>
                <a:lnTo>
                  <a:pt x="380427" y="896462"/>
                </a:lnTo>
                <a:lnTo>
                  <a:pt x="362837" y="908841"/>
                </a:lnTo>
                <a:lnTo>
                  <a:pt x="354965" y="916124"/>
                </a:lnTo>
                <a:lnTo>
                  <a:pt x="347840" y="924277"/>
                </a:lnTo>
                <a:lnTo>
                  <a:pt x="340964" y="932809"/>
                </a:lnTo>
                <a:lnTo>
                  <a:pt x="333599" y="940584"/>
                </a:lnTo>
                <a:lnTo>
                  <a:pt x="325001" y="946462"/>
                </a:lnTo>
                <a:lnTo>
                  <a:pt x="315674" y="950558"/>
                </a:lnTo>
                <a:lnTo>
                  <a:pt x="305853" y="953898"/>
                </a:lnTo>
                <a:lnTo>
                  <a:pt x="295838" y="956939"/>
                </a:lnTo>
                <a:lnTo>
                  <a:pt x="285929" y="960137"/>
                </a:lnTo>
                <a:lnTo>
                  <a:pt x="275809" y="962577"/>
                </a:lnTo>
                <a:lnTo>
                  <a:pt x="254950" y="965184"/>
                </a:lnTo>
                <a:lnTo>
                  <a:pt x="245188" y="967680"/>
                </a:lnTo>
                <a:lnTo>
                  <a:pt x="207045" y="988042"/>
                </a:lnTo>
                <a:lnTo>
                  <a:pt x="188500" y="1016025"/>
                </a:lnTo>
                <a:lnTo>
                  <a:pt x="181780" y="1025681"/>
                </a:lnTo>
                <a:lnTo>
                  <a:pt x="174071" y="1033213"/>
                </a:lnTo>
                <a:lnTo>
                  <a:pt x="157202" y="1046691"/>
                </a:lnTo>
                <a:lnTo>
                  <a:pt x="149507" y="1054226"/>
                </a:lnTo>
                <a:lnTo>
                  <a:pt x="142088" y="1062430"/>
                </a:lnTo>
                <a:lnTo>
                  <a:pt x="134366" y="1069833"/>
                </a:lnTo>
                <a:lnTo>
                  <a:pt x="126590" y="1076821"/>
                </a:lnTo>
                <a:lnTo>
                  <a:pt x="110925" y="1091204"/>
                </a:lnTo>
                <a:lnTo>
                  <a:pt x="103143" y="1098265"/>
                </a:lnTo>
                <a:lnTo>
                  <a:pt x="95011" y="1104453"/>
                </a:lnTo>
                <a:lnTo>
                  <a:pt x="85876" y="1109255"/>
                </a:lnTo>
                <a:lnTo>
                  <a:pt x="73184" y="1115381"/>
                </a:lnTo>
                <a:lnTo>
                  <a:pt x="62027" y="1120986"/>
                </a:lnTo>
                <a:lnTo>
                  <a:pt x="52043" y="1125270"/>
                </a:lnTo>
                <a:lnTo>
                  <a:pt x="47280" y="1126392"/>
                </a:lnTo>
                <a:lnTo>
                  <a:pt x="9653" y="1126392"/>
                </a:lnTo>
                <a:lnTo>
                  <a:pt x="0" y="1126976"/>
                </a:lnTo>
                <a:close/>
              </a:path>
              <a:path w="666115" h="1128395">
                <a:moveTo>
                  <a:pt x="31395" y="1128108"/>
                </a:moveTo>
                <a:lnTo>
                  <a:pt x="9653" y="1126392"/>
                </a:lnTo>
                <a:lnTo>
                  <a:pt x="47280" y="1126392"/>
                </a:lnTo>
                <a:lnTo>
                  <a:pt x="42871" y="1127431"/>
                </a:lnTo>
                <a:lnTo>
                  <a:pt x="31395" y="1128108"/>
                </a:lnTo>
                <a:close/>
              </a:path>
            </a:pathLst>
          </a:custGeom>
          <a:solidFill>
            <a:srgbClr val="F6F6F6"/>
          </a:solidFill>
        </p:spPr>
        <p:txBody>
          <a:bodyPr wrap="square" lIns="0" tIns="0" rIns="0" bIns="0" rtlCol="0"/>
          <a:lstStyle/>
          <a:p>
            <a:endParaRPr/>
          </a:p>
        </p:txBody>
      </p:sp>
      <p:sp>
        <p:nvSpPr>
          <p:cNvPr id="19" name="bg object 19"/>
          <p:cNvSpPr/>
          <p:nvPr/>
        </p:nvSpPr>
        <p:spPr>
          <a:xfrm>
            <a:off x="0" y="0"/>
            <a:ext cx="647700" cy="1084580"/>
          </a:xfrm>
          <a:custGeom>
            <a:avLst/>
            <a:gdLst/>
            <a:ahLst/>
            <a:cxnLst/>
            <a:rect l="l" t="t" r="r" b="b"/>
            <a:pathLst>
              <a:path w="647700" h="1084580">
                <a:moveTo>
                  <a:pt x="0" y="1084044"/>
                </a:moveTo>
                <a:lnTo>
                  <a:pt x="0" y="0"/>
                </a:lnTo>
                <a:lnTo>
                  <a:pt x="647654" y="0"/>
                </a:lnTo>
                <a:lnTo>
                  <a:pt x="647493" y="2997"/>
                </a:lnTo>
                <a:lnTo>
                  <a:pt x="643978" y="9031"/>
                </a:lnTo>
                <a:lnTo>
                  <a:pt x="640967" y="15845"/>
                </a:lnTo>
                <a:lnTo>
                  <a:pt x="638089" y="21978"/>
                </a:lnTo>
                <a:lnTo>
                  <a:pt x="634967" y="29510"/>
                </a:lnTo>
                <a:lnTo>
                  <a:pt x="633761" y="37337"/>
                </a:lnTo>
                <a:lnTo>
                  <a:pt x="635259" y="47276"/>
                </a:lnTo>
                <a:lnTo>
                  <a:pt x="640129" y="58621"/>
                </a:lnTo>
                <a:lnTo>
                  <a:pt x="644734" y="70884"/>
                </a:lnTo>
                <a:lnTo>
                  <a:pt x="645441" y="83574"/>
                </a:lnTo>
                <a:lnTo>
                  <a:pt x="640395" y="95918"/>
                </a:lnTo>
                <a:lnTo>
                  <a:pt x="632312" y="106695"/>
                </a:lnTo>
                <a:lnTo>
                  <a:pt x="624160" y="116365"/>
                </a:lnTo>
                <a:lnTo>
                  <a:pt x="618907" y="125391"/>
                </a:lnTo>
                <a:lnTo>
                  <a:pt x="616423" y="133021"/>
                </a:lnTo>
                <a:lnTo>
                  <a:pt x="616535" y="149063"/>
                </a:lnTo>
                <a:lnTo>
                  <a:pt x="615967" y="156989"/>
                </a:lnTo>
                <a:lnTo>
                  <a:pt x="616037" y="165012"/>
                </a:lnTo>
                <a:lnTo>
                  <a:pt x="613132" y="171141"/>
                </a:lnTo>
                <a:lnTo>
                  <a:pt x="609510" y="177861"/>
                </a:lnTo>
                <a:lnTo>
                  <a:pt x="609379" y="182949"/>
                </a:lnTo>
                <a:lnTo>
                  <a:pt x="607625" y="194330"/>
                </a:lnTo>
                <a:lnTo>
                  <a:pt x="607383" y="200135"/>
                </a:lnTo>
                <a:lnTo>
                  <a:pt x="604900" y="207765"/>
                </a:lnTo>
                <a:lnTo>
                  <a:pt x="602145" y="217061"/>
                </a:lnTo>
                <a:lnTo>
                  <a:pt x="599539" y="227334"/>
                </a:lnTo>
                <a:lnTo>
                  <a:pt x="597121" y="238732"/>
                </a:lnTo>
                <a:lnTo>
                  <a:pt x="594933" y="251401"/>
                </a:lnTo>
                <a:lnTo>
                  <a:pt x="589494" y="263339"/>
                </a:lnTo>
                <a:lnTo>
                  <a:pt x="580781" y="273262"/>
                </a:lnTo>
                <a:lnTo>
                  <a:pt x="572586" y="282169"/>
                </a:lnTo>
                <a:lnTo>
                  <a:pt x="568703" y="291061"/>
                </a:lnTo>
                <a:lnTo>
                  <a:pt x="569448" y="303888"/>
                </a:lnTo>
                <a:lnTo>
                  <a:pt x="572453" y="316244"/>
                </a:lnTo>
                <a:lnTo>
                  <a:pt x="575816" y="327829"/>
                </a:lnTo>
                <a:lnTo>
                  <a:pt x="577637" y="338344"/>
                </a:lnTo>
                <a:lnTo>
                  <a:pt x="578533" y="345058"/>
                </a:lnTo>
                <a:lnTo>
                  <a:pt x="576299" y="351258"/>
                </a:lnTo>
                <a:lnTo>
                  <a:pt x="574560" y="358301"/>
                </a:lnTo>
                <a:lnTo>
                  <a:pt x="572298" y="364496"/>
                </a:lnTo>
                <a:lnTo>
                  <a:pt x="570563" y="371508"/>
                </a:lnTo>
                <a:lnTo>
                  <a:pt x="569995" y="379433"/>
                </a:lnTo>
                <a:lnTo>
                  <a:pt x="569994" y="399477"/>
                </a:lnTo>
                <a:lnTo>
                  <a:pt x="569705" y="410961"/>
                </a:lnTo>
                <a:lnTo>
                  <a:pt x="568377" y="423653"/>
                </a:lnTo>
                <a:lnTo>
                  <a:pt x="566295" y="437155"/>
                </a:lnTo>
                <a:lnTo>
                  <a:pt x="565563" y="444687"/>
                </a:lnTo>
                <a:lnTo>
                  <a:pt x="544126" y="484660"/>
                </a:lnTo>
                <a:lnTo>
                  <a:pt x="534576" y="493602"/>
                </a:lnTo>
                <a:lnTo>
                  <a:pt x="527039" y="502517"/>
                </a:lnTo>
                <a:lnTo>
                  <a:pt x="522590" y="511546"/>
                </a:lnTo>
                <a:lnTo>
                  <a:pt x="519784" y="520621"/>
                </a:lnTo>
                <a:lnTo>
                  <a:pt x="517117" y="529580"/>
                </a:lnTo>
                <a:lnTo>
                  <a:pt x="513090" y="538260"/>
                </a:lnTo>
                <a:lnTo>
                  <a:pt x="508636" y="548987"/>
                </a:lnTo>
                <a:lnTo>
                  <a:pt x="506071" y="561233"/>
                </a:lnTo>
                <a:lnTo>
                  <a:pt x="504094" y="573569"/>
                </a:lnTo>
                <a:lnTo>
                  <a:pt x="501405" y="584568"/>
                </a:lnTo>
                <a:lnTo>
                  <a:pt x="497193" y="593177"/>
                </a:lnTo>
                <a:lnTo>
                  <a:pt x="492868" y="600547"/>
                </a:lnTo>
                <a:lnTo>
                  <a:pt x="489095" y="608277"/>
                </a:lnTo>
                <a:lnTo>
                  <a:pt x="486538" y="617967"/>
                </a:lnTo>
                <a:lnTo>
                  <a:pt x="485442" y="625077"/>
                </a:lnTo>
                <a:lnTo>
                  <a:pt x="481816" y="631828"/>
                </a:lnTo>
                <a:lnTo>
                  <a:pt x="478167" y="638544"/>
                </a:lnTo>
                <a:lnTo>
                  <a:pt x="474545" y="645265"/>
                </a:lnTo>
                <a:lnTo>
                  <a:pt x="470813" y="652702"/>
                </a:lnTo>
                <a:lnTo>
                  <a:pt x="470327" y="659906"/>
                </a:lnTo>
                <a:lnTo>
                  <a:pt x="469275" y="671105"/>
                </a:lnTo>
                <a:lnTo>
                  <a:pt x="462165" y="714896"/>
                </a:lnTo>
                <a:lnTo>
                  <a:pt x="443826" y="752007"/>
                </a:lnTo>
                <a:lnTo>
                  <a:pt x="443868" y="760026"/>
                </a:lnTo>
                <a:lnTo>
                  <a:pt x="444576" y="768148"/>
                </a:lnTo>
                <a:lnTo>
                  <a:pt x="445146" y="776983"/>
                </a:lnTo>
                <a:lnTo>
                  <a:pt x="446382" y="785920"/>
                </a:lnTo>
                <a:lnTo>
                  <a:pt x="441589" y="791758"/>
                </a:lnTo>
                <a:lnTo>
                  <a:pt x="433363" y="800234"/>
                </a:lnTo>
                <a:lnTo>
                  <a:pt x="422570" y="808858"/>
                </a:lnTo>
                <a:lnTo>
                  <a:pt x="411543" y="817447"/>
                </a:lnTo>
                <a:lnTo>
                  <a:pt x="402614" y="825814"/>
                </a:lnTo>
                <a:lnTo>
                  <a:pt x="394655" y="831507"/>
                </a:lnTo>
                <a:lnTo>
                  <a:pt x="375116" y="837975"/>
                </a:lnTo>
                <a:lnTo>
                  <a:pt x="366796" y="843630"/>
                </a:lnTo>
                <a:lnTo>
                  <a:pt x="361704" y="852577"/>
                </a:lnTo>
                <a:lnTo>
                  <a:pt x="356383" y="872036"/>
                </a:lnTo>
                <a:lnTo>
                  <a:pt x="351354" y="880580"/>
                </a:lnTo>
                <a:lnTo>
                  <a:pt x="341959" y="886906"/>
                </a:lnTo>
                <a:lnTo>
                  <a:pt x="329516" y="891332"/>
                </a:lnTo>
                <a:lnTo>
                  <a:pt x="316584" y="895000"/>
                </a:lnTo>
                <a:lnTo>
                  <a:pt x="305717" y="899052"/>
                </a:lnTo>
                <a:lnTo>
                  <a:pt x="298547" y="906324"/>
                </a:lnTo>
                <a:lnTo>
                  <a:pt x="293517" y="916657"/>
                </a:lnTo>
                <a:lnTo>
                  <a:pt x="291845" y="919947"/>
                </a:lnTo>
                <a:lnTo>
                  <a:pt x="228568" y="919947"/>
                </a:lnTo>
                <a:lnTo>
                  <a:pt x="221052" y="925242"/>
                </a:lnTo>
                <a:lnTo>
                  <a:pt x="215785" y="932925"/>
                </a:lnTo>
                <a:lnTo>
                  <a:pt x="210790" y="941188"/>
                </a:lnTo>
                <a:lnTo>
                  <a:pt x="204092" y="948226"/>
                </a:lnTo>
                <a:lnTo>
                  <a:pt x="196701" y="956322"/>
                </a:lnTo>
                <a:lnTo>
                  <a:pt x="190268" y="968050"/>
                </a:lnTo>
                <a:lnTo>
                  <a:pt x="184086" y="980499"/>
                </a:lnTo>
                <a:lnTo>
                  <a:pt x="177448" y="990759"/>
                </a:lnTo>
                <a:lnTo>
                  <a:pt x="168344" y="995493"/>
                </a:lnTo>
                <a:lnTo>
                  <a:pt x="156732" y="996772"/>
                </a:lnTo>
                <a:lnTo>
                  <a:pt x="145098" y="998186"/>
                </a:lnTo>
                <a:lnTo>
                  <a:pt x="135933" y="1003323"/>
                </a:lnTo>
                <a:lnTo>
                  <a:pt x="128952" y="1011159"/>
                </a:lnTo>
                <a:lnTo>
                  <a:pt x="121470" y="1018301"/>
                </a:lnTo>
                <a:lnTo>
                  <a:pt x="106296" y="1031540"/>
                </a:lnTo>
                <a:lnTo>
                  <a:pt x="97160" y="1036288"/>
                </a:lnTo>
                <a:lnTo>
                  <a:pt x="86900" y="1037140"/>
                </a:lnTo>
                <a:lnTo>
                  <a:pt x="74148" y="1037140"/>
                </a:lnTo>
                <a:lnTo>
                  <a:pt x="63663" y="1038824"/>
                </a:lnTo>
                <a:lnTo>
                  <a:pt x="52962" y="1047219"/>
                </a:lnTo>
                <a:lnTo>
                  <a:pt x="46112" y="1058605"/>
                </a:lnTo>
                <a:lnTo>
                  <a:pt x="40514" y="1068957"/>
                </a:lnTo>
                <a:lnTo>
                  <a:pt x="33568" y="1074250"/>
                </a:lnTo>
                <a:lnTo>
                  <a:pt x="21913" y="1076756"/>
                </a:lnTo>
                <a:lnTo>
                  <a:pt x="0" y="1084044"/>
                </a:lnTo>
                <a:close/>
              </a:path>
              <a:path w="647700" h="1084580">
                <a:moveTo>
                  <a:pt x="281000" y="933136"/>
                </a:moveTo>
                <a:lnTo>
                  <a:pt x="269115" y="931934"/>
                </a:lnTo>
                <a:lnTo>
                  <a:pt x="254628" y="925967"/>
                </a:lnTo>
                <a:lnTo>
                  <a:pt x="240218" y="920287"/>
                </a:lnTo>
                <a:lnTo>
                  <a:pt x="228568" y="919947"/>
                </a:lnTo>
                <a:lnTo>
                  <a:pt x="291845" y="919947"/>
                </a:lnTo>
                <a:lnTo>
                  <a:pt x="288408" y="926709"/>
                </a:lnTo>
                <a:lnTo>
                  <a:pt x="281000" y="933136"/>
                </a:lnTo>
                <a:close/>
              </a:path>
              <a:path w="647700" h="1084580">
                <a:moveTo>
                  <a:pt x="85879" y="1037224"/>
                </a:moveTo>
                <a:lnTo>
                  <a:pt x="74148" y="1037140"/>
                </a:lnTo>
                <a:lnTo>
                  <a:pt x="86900" y="1037140"/>
                </a:lnTo>
                <a:lnTo>
                  <a:pt x="85879" y="1037224"/>
                </a:lnTo>
                <a:close/>
              </a:path>
            </a:pathLst>
          </a:custGeom>
          <a:solidFill>
            <a:srgbClr val="EBEBEB"/>
          </a:solidFill>
        </p:spPr>
        <p:txBody>
          <a:bodyPr wrap="square" lIns="0" tIns="0" rIns="0" bIns="0" rtlCol="0"/>
          <a:lstStyle/>
          <a:p>
            <a:endParaRPr/>
          </a:p>
        </p:txBody>
      </p:sp>
      <p:sp>
        <p:nvSpPr>
          <p:cNvPr id="20" name="bg object 20"/>
          <p:cNvSpPr/>
          <p:nvPr/>
        </p:nvSpPr>
        <p:spPr>
          <a:xfrm>
            <a:off x="0" y="4098875"/>
            <a:ext cx="1282065" cy="1045210"/>
          </a:xfrm>
          <a:custGeom>
            <a:avLst/>
            <a:gdLst/>
            <a:ahLst/>
            <a:cxnLst/>
            <a:rect l="l" t="t" r="r" b="b"/>
            <a:pathLst>
              <a:path w="1282065" h="1045210">
                <a:moveTo>
                  <a:pt x="0" y="986749"/>
                </a:moveTo>
                <a:lnTo>
                  <a:pt x="13233" y="999973"/>
                </a:lnTo>
                <a:lnTo>
                  <a:pt x="47113" y="1033663"/>
                </a:lnTo>
                <a:lnTo>
                  <a:pt x="58202" y="1044624"/>
                </a:lnTo>
              </a:path>
              <a:path w="1282065" h="1045210">
                <a:moveTo>
                  <a:pt x="227190" y="1044624"/>
                </a:moveTo>
                <a:lnTo>
                  <a:pt x="181803" y="994293"/>
                </a:lnTo>
                <a:lnTo>
                  <a:pt x="152214" y="961624"/>
                </a:lnTo>
                <a:lnTo>
                  <a:pt x="125389" y="932071"/>
                </a:lnTo>
                <a:lnTo>
                  <a:pt x="99959" y="904063"/>
                </a:lnTo>
                <a:lnTo>
                  <a:pt x="74559" y="876029"/>
                </a:lnTo>
                <a:lnTo>
                  <a:pt x="47821" y="846398"/>
                </a:lnTo>
                <a:lnTo>
                  <a:pt x="18378" y="813600"/>
                </a:lnTo>
                <a:lnTo>
                  <a:pt x="0" y="793017"/>
                </a:lnTo>
              </a:path>
              <a:path w="1282065" h="1045210">
                <a:moveTo>
                  <a:pt x="0" y="650531"/>
                </a:moveTo>
                <a:lnTo>
                  <a:pt x="31435" y="673705"/>
                </a:lnTo>
                <a:lnTo>
                  <a:pt x="71095" y="704066"/>
                </a:lnTo>
                <a:lnTo>
                  <a:pt x="110261" y="735061"/>
                </a:lnTo>
                <a:lnTo>
                  <a:pt x="148996" y="766606"/>
                </a:lnTo>
                <a:lnTo>
                  <a:pt x="187364" y="798622"/>
                </a:lnTo>
                <a:lnTo>
                  <a:pt x="225430" y="831026"/>
                </a:lnTo>
                <a:lnTo>
                  <a:pt x="263256" y="863737"/>
                </a:lnTo>
                <a:lnTo>
                  <a:pt x="300907" y="896673"/>
                </a:lnTo>
                <a:lnTo>
                  <a:pt x="338446" y="929754"/>
                </a:lnTo>
                <a:lnTo>
                  <a:pt x="375937" y="962897"/>
                </a:lnTo>
                <a:lnTo>
                  <a:pt x="413443" y="996022"/>
                </a:lnTo>
                <a:lnTo>
                  <a:pt x="451030" y="1029046"/>
                </a:lnTo>
                <a:lnTo>
                  <a:pt x="468926" y="1044624"/>
                </a:lnTo>
              </a:path>
              <a:path w="1282065" h="1045210">
                <a:moveTo>
                  <a:pt x="491147" y="1044624"/>
                </a:moveTo>
                <a:lnTo>
                  <a:pt x="445807" y="998555"/>
                </a:lnTo>
                <a:lnTo>
                  <a:pt x="409792" y="962296"/>
                </a:lnTo>
                <a:lnTo>
                  <a:pt x="373674" y="926357"/>
                </a:lnTo>
                <a:lnTo>
                  <a:pt x="324871" y="877951"/>
                </a:lnTo>
                <a:lnTo>
                  <a:pt x="282278" y="835333"/>
                </a:lnTo>
                <a:lnTo>
                  <a:pt x="244950" y="797605"/>
                </a:lnTo>
                <a:lnTo>
                  <a:pt x="211943" y="763864"/>
                </a:lnTo>
                <a:lnTo>
                  <a:pt x="182311" y="733210"/>
                </a:lnTo>
                <a:lnTo>
                  <a:pt x="155109" y="704742"/>
                </a:lnTo>
                <a:lnTo>
                  <a:pt x="104215" y="650756"/>
                </a:lnTo>
                <a:lnTo>
                  <a:pt x="78634" y="623438"/>
                </a:lnTo>
                <a:lnTo>
                  <a:pt x="51703" y="594700"/>
                </a:lnTo>
                <a:lnTo>
                  <a:pt x="22477" y="563643"/>
                </a:lnTo>
                <a:lnTo>
                  <a:pt x="0" y="539910"/>
                </a:lnTo>
              </a:path>
              <a:path w="1282065" h="1045210">
                <a:moveTo>
                  <a:pt x="0" y="528280"/>
                </a:moveTo>
                <a:lnTo>
                  <a:pt x="42835" y="564343"/>
                </a:lnTo>
                <a:lnTo>
                  <a:pt x="91390" y="607638"/>
                </a:lnTo>
                <a:lnTo>
                  <a:pt x="129108" y="642058"/>
                </a:lnTo>
                <a:lnTo>
                  <a:pt x="166819" y="676487"/>
                </a:lnTo>
                <a:lnTo>
                  <a:pt x="204524" y="710922"/>
                </a:lnTo>
                <a:lnTo>
                  <a:pt x="242227" y="745360"/>
                </a:lnTo>
                <a:lnTo>
                  <a:pt x="279930" y="779799"/>
                </a:lnTo>
                <a:lnTo>
                  <a:pt x="317637" y="814233"/>
                </a:lnTo>
                <a:lnTo>
                  <a:pt x="355349" y="848662"/>
                </a:lnTo>
                <a:lnTo>
                  <a:pt x="393071" y="883081"/>
                </a:lnTo>
                <a:lnTo>
                  <a:pt x="430804" y="917486"/>
                </a:lnTo>
                <a:lnTo>
                  <a:pt x="468552" y="951876"/>
                </a:lnTo>
                <a:lnTo>
                  <a:pt x="506317" y="986247"/>
                </a:lnTo>
                <a:lnTo>
                  <a:pt x="544103" y="1020595"/>
                </a:lnTo>
                <a:lnTo>
                  <a:pt x="570573" y="1044624"/>
                </a:lnTo>
              </a:path>
              <a:path w="1282065" h="1045210">
                <a:moveTo>
                  <a:pt x="731984" y="1044624"/>
                </a:moveTo>
                <a:lnTo>
                  <a:pt x="684889" y="995613"/>
                </a:lnTo>
                <a:lnTo>
                  <a:pt x="657609" y="967190"/>
                </a:lnTo>
                <a:lnTo>
                  <a:pt x="629528" y="937907"/>
                </a:lnTo>
                <a:lnTo>
                  <a:pt x="600444" y="907553"/>
                </a:lnTo>
                <a:lnTo>
                  <a:pt x="570152" y="875914"/>
                </a:lnTo>
                <a:lnTo>
                  <a:pt x="538451" y="842780"/>
                </a:lnTo>
                <a:lnTo>
                  <a:pt x="505138" y="807938"/>
                </a:lnTo>
                <a:lnTo>
                  <a:pt x="470010" y="771174"/>
                </a:lnTo>
                <a:lnTo>
                  <a:pt x="432863" y="732277"/>
                </a:lnTo>
                <a:lnTo>
                  <a:pt x="393496" y="691035"/>
                </a:lnTo>
                <a:lnTo>
                  <a:pt x="351706" y="647235"/>
                </a:lnTo>
                <a:lnTo>
                  <a:pt x="307289" y="600665"/>
                </a:lnTo>
                <a:lnTo>
                  <a:pt x="260043" y="551112"/>
                </a:lnTo>
                <a:lnTo>
                  <a:pt x="209764" y="498364"/>
                </a:lnTo>
                <a:lnTo>
                  <a:pt x="159207" y="445290"/>
                </a:lnTo>
                <a:lnTo>
                  <a:pt x="113244" y="396984"/>
                </a:lnTo>
                <a:lnTo>
                  <a:pt x="71394" y="352942"/>
                </a:lnTo>
                <a:lnTo>
                  <a:pt x="33175" y="312661"/>
                </a:lnTo>
                <a:lnTo>
                  <a:pt x="0" y="277637"/>
                </a:lnTo>
              </a:path>
              <a:path w="1282065" h="1045210">
                <a:moveTo>
                  <a:pt x="0" y="211974"/>
                </a:moveTo>
                <a:lnTo>
                  <a:pt x="29685" y="240674"/>
                </a:lnTo>
                <a:lnTo>
                  <a:pt x="66327" y="275898"/>
                </a:lnTo>
                <a:lnTo>
                  <a:pt x="103096" y="310981"/>
                </a:lnTo>
                <a:lnTo>
                  <a:pt x="140025" y="345888"/>
                </a:lnTo>
                <a:lnTo>
                  <a:pt x="177144" y="380585"/>
                </a:lnTo>
                <a:lnTo>
                  <a:pt x="214485" y="415037"/>
                </a:lnTo>
                <a:lnTo>
                  <a:pt x="252079" y="449211"/>
                </a:lnTo>
                <a:lnTo>
                  <a:pt x="289959" y="483070"/>
                </a:lnTo>
                <a:lnTo>
                  <a:pt x="328155" y="516582"/>
                </a:lnTo>
                <a:lnTo>
                  <a:pt x="366205" y="549467"/>
                </a:lnTo>
                <a:lnTo>
                  <a:pt x="404414" y="582160"/>
                </a:lnTo>
                <a:lnTo>
                  <a:pt x="442776" y="614669"/>
                </a:lnTo>
                <a:lnTo>
                  <a:pt x="481287" y="647000"/>
                </a:lnTo>
                <a:lnTo>
                  <a:pt x="519940" y="679160"/>
                </a:lnTo>
                <a:lnTo>
                  <a:pt x="558729" y="711155"/>
                </a:lnTo>
                <a:lnTo>
                  <a:pt x="597649" y="742993"/>
                </a:lnTo>
                <a:lnTo>
                  <a:pt x="636694" y="774679"/>
                </a:lnTo>
                <a:lnTo>
                  <a:pt x="675859" y="806221"/>
                </a:lnTo>
                <a:lnTo>
                  <a:pt x="715138" y="837625"/>
                </a:lnTo>
                <a:lnTo>
                  <a:pt x="754525" y="868897"/>
                </a:lnTo>
                <a:lnTo>
                  <a:pt x="794014" y="900045"/>
                </a:lnTo>
                <a:lnTo>
                  <a:pt x="833601" y="931075"/>
                </a:lnTo>
                <a:lnTo>
                  <a:pt x="873279" y="961994"/>
                </a:lnTo>
                <a:lnTo>
                  <a:pt x="913042" y="992808"/>
                </a:lnTo>
                <a:lnTo>
                  <a:pt x="952885" y="1023524"/>
                </a:lnTo>
                <a:lnTo>
                  <a:pt x="980387" y="1044624"/>
                </a:lnTo>
              </a:path>
              <a:path w="1282065" h="1045210">
                <a:moveTo>
                  <a:pt x="1016878" y="1044624"/>
                </a:moveTo>
                <a:lnTo>
                  <a:pt x="988317" y="1018849"/>
                </a:lnTo>
                <a:lnTo>
                  <a:pt x="950592" y="984489"/>
                </a:lnTo>
                <a:lnTo>
                  <a:pt x="913018" y="949960"/>
                </a:lnTo>
                <a:lnTo>
                  <a:pt x="875591" y="915267"/>
                </a:lnTo>
                <a:lnTo>
                  <a:pt x="838306" y="880416"/>
                </a:lnTo>
                <a:lnTo>
                  <a:pt x="801160" y="845411"/>
                </a:lnTo>
                <a:lnTo>
                  <a:pt x="764148" y="810257"/>
                </a:lnTo>
                <a:lnTo>
                  <a:pt x="727266" y="774961"/>
                </a:lnTo>
                <a:lnTo>
                  <a:pt x="690510" y="739527"/>
                </a:lnTo>
                <a:lnTo>
                  <a:pt x="653875" y="703962"/>
                </a:lnTo>
                <a:lnTo>
                  <a:pt x="617356" y="668269"/>
                </a:lnTo>
                <a:lnTo>
                  <a:pt x="580951" y="632454"/>
                </a:lnTo>
                <a:lnTo>
                  <a:pt x="544655" y="596523"/>
                </a:lnTo>
                <a:lnTo>
                  <a:pt x="508462" y="560482"/>
                </a:lnTo>
                <a:lnTo>
                  <a:pt x="472370" y="524334"/>
                </a:lnTo>
                <a:lnTo>
                  <a:pt x="436374" y="488086"/>
                </a:lnTo>
                <a:lnTo>
                  <a:pt x="400469" y="451743"/>
                </a:lnTo>
                <a:lnTo>
                  <a:pt x="364652" y="415311"/>
                </a:lnTo>
                <a:lnTo>
                  <a:pt x="328918" y="378793"/>
                </a:lnTo>
                <a:lnTo>
                  <a:pt x="293262" y="342197"/>
                </a:lnTo>
                <a:lnTo>
                  <a:pt x="257682" y="305527"/>
                </a:lnTo>
                <a:lnTo>
                  <a:pt x="222171" y="268788"/>
                </a:lnTo>
                <a:lnTo>
                  <a:pt x="186727" y="231986"/>
                </a:lnTo>
                <a:lnTo>
                  <a:pt x="151345" y="195126"/>
                </a:lnTo>
                <a:lnTo>
                  <a:pt x="116020" y="158213"/>
                </a:lnTo>
                <a:lnTo>
                  <a:pt x="80748" y="121253"/>
                </a:lnTo>
                <a:lnTo>
                  <a:pt x="45526" y="84251"/>
                </a:lnTo>
                <a:lnTo>
                  <a:pt x="10349" y="47213"/>
                </a:lnTo>
                <a:lnTo>
                  <a:pt x="0" y="36294"/>
                </a:lnTo>
              </a:path>
              <a:path w="1282065" h="1045210">
                <a:moveTo>
                  <a:pt x="0" y="0"/>
                </a:moveTo>
                <a:lnTo>
                  <a:pt x="28864" y="26440"/>
                </a:lnTo>
                <a:lnTo>
                  <a:pt x="66044" y="60274"/>
                </a:lnTo>
                <a:lnTo>
                  <a:pt x="101804" y="92505"/>
                </a:lnTo>
                <a:lnTo>
                  <a:pt x="135242" y="122230"/>
                </a:lnTo>
                <a:lnTo>
                  <a:pt x="165456" y="148544"/>
                </a:lnTo>
                <a:lnTo>
                  <a:pt x="248407" y="217333"/>
                </a:lnTo>
                <a:lnTo>
                  <a:pt x="302317" y="261619"/>
                </a:lnTo>
                <a:lnTo>
                  <a:pt x="353446" y="303544"/>
                </a:lnTo>
                <a:lnTo>
                  <a:pt x="401964" y="343250"/>
                </a:lnTo>
                <a:lnTo>
                  <a:pt x="448042" y="380879"/>
                </a:lnTo>
                <a:lnTo>
                  <a:pt x="491847" y="416572"/>
                </a:lnTo>
                <a:lnTo>
                  <a:pt x="533551" y="450470"/>
                </a:lnTo>
                <a:lnTo>
                  <a:pt x="573322" y="482717"/>
                </a:lnTo>
                <a:lnTo>
                  <a:pt x="611330" y="513453"/>
                </a:lnTo>
                <a:lnTo>
                  <a:pt x="647746" y="542820"/>
                </a:lnTo>
                <a:lnTo>
                  <a:pt x="682737" y="570960"/>
                </a:lnTo>
                <a:lnTo>
                  <a:pt x="716475" y="598014"/>
                </a:lnTo>
                <a:lnTo>
                  <a:pt x="749129" y="624125"/>
                </a:lnTo>
                <a:lnTo>
                  <a:pt x="780868" y="649434"/>
                </a:lnTo>
                <a:lnTo>
                  <a:pt x="811862" y="674083"/>
                </a:lnTo>
                <a:lnTo>
                  <a:pt x="842280" y="698213"/>
                </a:lnTo>
                <a:lnTo>
                  <a:pt x="872293" y="721966"/>
                </a:lnTo>
                <a:lnTo>
                  <a:pt x="931779" y="768909"/>
                </a:lnTo>
                <a:lnTo>
                  <a:pt x="991678" y="816045"/>
                </a:lnTo>
                <a:lnTo>
                  <a:pt x="1022207" y="840040"/>
                </a:lnTo>
                <a:lnTo>
                  <a:pt x="1053347" y="864509"/>
                </a:lnTo>
                <a:lnTo>
                  <a:pt x="1085268" y="889592"/>
                </a:lnTo>
                <a:lnTo>
                  <a:pt x="1118141" y="915433"/>
                </a:lnTo>
                <a:lnTo>
                  <a:pt x="1152135" y="942172"/>
                </a:lnTo>
                <a:lnTo>
                  <a:pt x="1187419" y="969952"/>
                </a:lnTo>
                <a:lnTo>
                  <a:pt x="1224163" y="998914"/>
                </a:lnTo>
                <a:lnTo>
                  <a:pt x="1262537" y="1029199"/>
                </a:lnTo>
                <a:lnTo>
                  <a:pt x="1282054" y="1044624"/>
                </a:lnTo>
              </a:path>
            </a:pathLst>
          </a:custGeom>
          <a:ln w="38099">
            <a:solidFill>
              <a:srgbClr val="FF99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032007" y="1257779"/>
            <a:ext cx="7079985" cy="635000"/>
          </a:xfrm>
          <a:prstGeom prst="rect">
            <a:avLst/>
          </a:prstGeom>
        </p:spPr>
        <p:txBody>
          <a:bodyPr wrap="square" lIns="0" tIns="0" rIns="0" bIns="0">
            <a:spAutoFit/>
          </a:bodyPr>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786250" y="935848"/>
            <a:ext cx="7571499" cy="1107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public.tableau.com/views/w9w10_haka_intermediate/Dashboard1?:language=en-US&amp;:display_count=n&amp;:origin=viz_share_link"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bit.ly/2TyoMsr" TargetMode="External"/><Relationship Id="rId7" Type="http://schemas.openxmlformats.org/officeDocument/2006/relationships/hyperlink" Target="mailto:hksaid21@gmail.com" TargetMode="External"/><Relationship Id="rId2" Type="http://schemas.openxmlformats.org/officeDocument/2006/relationships/hyperlink" Target="http://bit.ly/2Tynxth"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bit.ly/2TtBD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03547"/>
            <a:ext cx="599440" cy="640080"/>
            <a:chOff x="0" y="4503547"/>
            <a:chExt cx="599440" cy="640080"/>
          </a:xfrm>
        </p:grpSpPr>
        <p:sp>
          <p:nvSpPr>
            <p:cNvPr id="3" name="object 3"/>
            <p:cNvSpPr/>
            <p:nvPr/>
          </p:nvSpPr>
          <p:spPr>
            <a:xfrm>
              <a:off x="0" y="4503547"/>
              <a:ext cx="599440" cy="640080"/>
            </a:xfrm>
            <a:custGeom>
              <a:avLst/>
              <a:gdLst/>
              <a:ahLst/>
              <a:cxnLst/>
              <a:rect l="l" t="t" r="r" b="b"/>
              <a:pathLst>
                <a:path w="599440" h="640079">
                  <a:moveTo>
                    <a:pt x="599014" y="639952"/>
                  </a:moveTo>
                  <a:lnTo>
                    <a:pt x="0" y="639952"/>
                  </a:lnTo>
                  <a:lnTo>
                    <a:pt x="0" y="0"/>
                  </a:lnTo>
                  <a:lnTo>
                    <a:pt x="51654" y="27429"/>
                  </a:lnTo>
                  <a:lnTo>
                    <a:pt x="74319" y="42005"/>
                  </a:lnTo>
                  <a:lnTo>
                    <a:pt x="85663" y="49178"/>
                  </a:lnTo>
                  <a:lnTo>
                    <a:pt x="120208" y="69646"/>
                  </a:lnTo>
                  <a:lnTo>
                    <a:pt x="131686" y="76828"/>
                  </a:lnTo>
                  <a:lnTo>
                    <a:pt x="142072" y="84525"/>
                  </a:lnTo>
                  <a:lnTo>
                    <a:pt x="160153" y="101801"/>
                  </a:lnTo>
                  <a:lnTo>
                    <a:pt x="170539" y="109497"/>
                  </a:lnTo>
                  <a:lnTo>
                    <a:pt x="181991" y="116434"/>
                  </a:lnTo>
                  <a:lnTo>
                    <a:pt x="193917" y="123114"/>
                  </a:lnTo>
                  <a:lnTo>
                    <a:pt x="204897" y="130297"/>
                  </a:lnTo>
                  <a:lnTo>
                    <a:pt x="213508" y="138744"/>
                  </a:lnTo>
                  <a:lnTo>
                    <a:pt x="219850" y="147954"/>
                  </a:lnTo>
                  <a:lnTo>
                    <a:pt x="225248" y="157670"/>
                  </a:lnTo>
                  <a:lnTo>
                    <a:pt x="230272" y="167585"/>
                  </a:lnTo>
                  <a:lnTo>
                    <a:pt x="235492" y="177390"/>
                  </a:lnTo>
                  <a:lnTo>
                    <a:pt x="239738" y="187422"/>
                  </a:lnTo>
                  <a:lnTo>
                    <a:pt x="242513" y="197844"/>
                  </a:lnTo>
                  <a:lnTo>
                    <a:pt x="245300" y="208146"/>
                  </a:lnTo>
                  <a:lnTo>
                    <a:pt x="271465" y="246525"/>
                  </a:lnTo>
                  <a:lnTo>
                    <a:pt x="304490" y="267920"/>
                  </a:lnTo>
                  <a:lnTo>
                    <a:pt x="318971" y="273329"/>
                  </a:lnTo>
                  <a:lnTo>
                    <a:pt x="332359" y="279831"/>
                  </a:lnTo>
                  <a:lnTo>
                    <a:pt x="343055" y="287362"/>
                  </a:lnTo>
                  <a:lnTo>
                    <a:pt x="362509" y="303898"/>
                  </a:lnTo>
                  <a:lnTo>
                    <a:pt x="373207" y="311413"/>
                  </a:lnTo>
                  <a:lnTo>
                    <a:pt x="384757" y="318642"/>
                  </a:lnTo>
                  <a:lnTo>
                    <a:pt x="395285" y="326188"/>
                  </a:lnTo>
                  <a:lnTo>
                    <a:pt x="405272" y="333794"/>
                  </a:lnTo>
                  <a:lnTo>
                    <a:pt x="435876" y="356725"/>
                  </a:lnTo>
                  <a:lnTo>
                    <a:pt x="444847" y="364703"/>
                  </a:lnTo>
                  <a:lnTo>
                    <a:pt x="452098" y="373707"/>
                  </a:lnTo>
                  <a:lnTo>
                    <a:pt x="461454" y="386228"/>
                  </a:lnTo>
                  <a:lnTo>
                    <a:pt x="469968" y="397230"/>
                  </a:lnTo>
                  <a:lnTo>
                    <a:pt x="476624" y="407089"/>
                  </a:lnTo>
                  <a:lnTo>
                    <a:pt x="480405" y="416182"/>
                  </a:lnTo>
                  <a:lnTo>
                    <a:pt x="482469" y="427598"/>
                  </a:lnTo>
                  <a:lnTo>
                    <a:pt x="482436" y="449287"/>
                  </a:lnTo>
                  <a:lnTo>
                    <a:pt x="484524" y="460705"/>
                  </a:lnTo>
                  <a:lnTo>
                    <a:pt x="486922" y="469956"/>
                  </a:lnTo>
                  <a:lnTo>
                    <a:pt x="490575" y="480168"/>
                  </a:lnTo>
                  <a:lnTo>
                    <a:pt x="496095" y="491524"/>
                  </a:lnTo>
                  <a:lnTo>
                    <a:pt x="504091" y="504205"/>
                  </a:lnTo>
                  <a:lnTo>
                    <a:pt x="512032" y="517038"/>
                  </a:lnTo>
                  <a:lnTo>
                    <a:pt x="539645" y="556067"/>
                  </a:lnTo>
                  <a:lnTo>
                    <a:pt x="556159" y="574607"/>
                  </a:lnTo>
                  <a:lnTo>
                    <a:pt x="564842" y="585118"/>
                  </a:lnTo>
                  <a:lnTo>
                    <a:pt x="570819" y="593153"/>
                  </a:lnTo>
                  <a:lnTo>
                    <a:pt x="576474" y="602660"/>
                  </a:lnTo>
                  <a:lnTo>
                    <a:pt x="582691" y="613784"/>
                  </a:lnTo>
                  <a:lnTo>
                    <a:pt x="590349" y="626667"/>
                  </a:lnTo>
                  <a:lnTo>
                    <a:pt x="599014" y="639952"/>
                  </a:lnTo>
                  <a:close/>
                </a:path>
              </a:pathLst>
            </a:custGeom>
            <a:solidFill>
              <a:srgbClr val="F6F6F6"/>
            </a:solidFill>
          </p:spPr>
          <p:txBody>
            <a:bodyPr wrap="square" lIns="0" tIns="0" rIns="0" bIns="0" rtlCol="0"/>
            <a:lstStyle/>
            <a:p>
              <a:endParaRPr/>
            </a:p>
          </p:txBody>
        </p:sp>
        <p:sp>
          <p:nvSpPr>
            <p:cNvPr id="4" name="object 4"/>
            <p:cNvSpPr/>
            <p:nvPr/>
          </p:nvSpPr>
          <p:spPr>
            <a:xfrm>
              <a:off x="0" y="4530491"/>
              <a:ext cx="547370" cy="613410"/>
            </a:xfrm>
            <a:custGeom>
              <a:avLst/>
              <a:gdLst/>
              <a:ahLst/>
              <a:cxnLst/>
              <a:rect l="l" t="t" r="r" b="b"/>
              <a:pathLst>
                <a:path w="547370" h="613410">
                  <a:moveTo>
                    <a:pt x="546238" y="613008"/>
                  </a:moveTo>
                  <a:lnTo>
                    <a:pt x="0" y="613008"/>
                  </a:lnTo>
                  <a:lnTo>
                    <a:pt x="0" y="0"/>
                  </a:lnTo>
                  <a:lnTo>
                    <a:pt x="10083" y="6750"/>
                  </a:lnTo>
                  <a:lnTo>
                    <a:pt x="22531" y="17330"/>
                  </a:lnTo>
                  <a:lnTo>
                    <a:pt x="34957" y="28144"/>
                  </a:lnTo>
                  <a:lnTo>
                    <a:pt x="46876" y="36872"/>
                  </a:lnTo>
                  <a:lnTo>
                    <a:pt x="55177" y="44687"/>
                  </a:lnTo>
                  <a:lnTo>
                    <a:pt x="60433" y="54293"/>
                  </a:lnTo>
                  <a:lnTo>
                    <a:pt x="65685" y="64020"/>
                  </a:lnTo>
                  <a:lnTo>
                    <a:pt x="73973" y="72196"/>
                  </a:lnTo>
                  <a:lnTo>
                    <a:pt x="86263" y="77091"/>
                  </a:lnTo>
                  <a:lnTo>
                    <a:pt x="112402" y="82008"/>
                  </a:lnTo>
                  <a:lnTo>
                    <a:pt x="124154" y="86849"/>
                  </a:lnTo>
                  <a:lnTo>
                    <a:pt x="133437" y="96082"/>
                  </a:lnTo>
                  <a:lnTo>
                    <a:pt x="140531" y="108387"/>
                  </a:lnTo>
                  <a:lnTo>
                    <a:pt x="146679" y="121196"/>
                  </a:lnTo>
                  <a:lnTo>
                    <a:pt x="153121" y="131939"/>
                  </a:lnTo>
                  <a:lnTo>
                    <a:pt x="163419" y="138938"/>
                  </a:lnTo>
                  <a:lnTo>
                    <a:pt x="177525" y="143744"/>
                  </a:lnTo>
                  <a:lnTo>
                    <a:pt x="191270" y="148634"/>
                  </a:lnTo>
                  <a:lnTo>
                    <a:pt x="200481" y="155886"/>
                  </a:lnTo>
                  <a:lnTo>
                    <a:pt x="200115" y="167747"/>
                  </a:lnTo>
                  <a:lnTo>
                    <a:pt x="193748" y="182294"/>
                  </a:lnTo>
                  <a:lnTo>
                    <a:pt x="187752" y="196757"/>
                  </a:lnTo>
                  <a:lnTo>
                    <a:pt x="188496" y="208367"/>
                  </a:lnTo>
                  <a:lnTo>
                    <a:pt x="196230" y="215748"/>
                  </a:lnTo>
                  <a:lnTo>
                    <a:pt x="206874" y="220844"/>
                  </a:lnTo>
                  <a:lnTo>
                    <a:pt x="218254" y="225656"/>
                  </a:lnTo>
                  <a:lnTo>
                    <a:pt x="228196" y="232188"/>
                  </a:lnTo>
                  <a:lnTo>
                    <a:pt x="239602" y="239391"/>
                  </a:lnTo>
                  <a:lnTo>
                    <a:pt x="255686" y="245567"/>
                  </a:lnTo>
                  <a:lnTo>
                    <a:pt x="272694" y="251480"/>
                  </a:lnTo>
                  <a:lnTo>
                    <a:pt x="286868" y="257889"/>
                  </a:lnTo>
                  <a:lnTo>
                    <a:pt x="294025" y="266863"/>
                  </a:lnTo>
                  <a:lnTo>
                    <a:pt x="296896" y="278404"/>
                  </a:lnTo>
                  <a:lnTo>
                    <a:pt x="299946" y="289963"/>
                  </a:lnTo>
                  <a:lnTo>
                    <a:pt x="307640" y="298990"/>
                  </a:lnTo>
                  <a:lnTo>
                    <a:pt x="318661" y="305789"/>
                  </a:lnTo>
                  <a:lnTo>
                    <a:pt x="328820" y="313100"/>
                  </a:lnTo>
                  <a:lnTo>
                    <a:pt x="347788" y="327953"/>
                  </a:lnTo>
                  <a:lnTo>
                    <a:pt x="354967" y="336959"/>
                  </a:lnTo>
                  <a:lnTo>
                    <a:pt x="357352" y="348176"/>
                  </a:lnTo>
                  <a:lnTo>
                    <a:pt x="358441" y="359861"/>
                  </a:lnTo>
                  <a:lnTo>
                    <a:pt x="361729" y="370271"/>
                  </a:lnTo>
                  <a:lnTo>
                    <a:pt x="373866" y="380764"/>
                  </a:lnTo>
                  <a:lnTo>
                    <a:pt x="389543" y="387362"/>
                  </a:lnTo>
                  <a:lnTo>
                    <a:pt x="403732" y="392734"/>
                  </a:lnTo>
                  <a:lnTo>
                    <a:pt x="411404" y="399549"/>
                  </a:lnTo>
                  <a:lnTo>
                    <a:pt x="415893" y="411108"/>
                  </a:lnTo>
                  <a:lnTo>
                    <a:pt x="428158" y="433590"/>
                  </a:lnTo>
                  <a:lnTo>
                    <a:pt x="432647" y="445150"/>
                  </a:lnTo>
                  <a:lnTo>
                    <a:pt x="432269" y="453643"/>
                  </a:lnTo>
                  <a:lnTo>
                    <a:pt x="429682" y="462754"/>
                  </a:lnTo>
                  <a:lnTo>
                    <a:pt x="428775" y="472990"/>
                  </a:lnTo>
                  <a:lnTo>
                    <a:pt x="433434" y="484857"/>
                  </a:lnTo>
                  <a:lnTo>
                    <a:pt x="444164" y="495421"/>
                  </a:lnTo>
                  <a:lnTo>
                    <a:pt x="457016" y="502659"/>
                  </a:lnTo>
                  <a:lnTo>
                    <a:pt x="469291" y="508517"/>
                  </a:lnTo>
                  <a:lnTo>
                    <a:pt x="478291" y="514937"/>
                  </a:lnTo>
                  <a:lnTo>
                    <a:pt x="483597" y="526536"/>
                  </a:lnTo>
                  <a:lnTo>
                    <a:pt x="485424" y="538917"/>
                  </a:lnTo>
                  <a:lnTo>
                    <a:pt x="487271" y="551178"/>
                  </a:lnTo>
                  <a:lnTo>
                    <a:pt x="492636" y="562421"/>
                  </a:lnTo>
                  <a:lnTo>
                    <a:pt x="502213" y="569473"/>
                  </a:lnTo>
                  <a:lnTo>
                    <a:pt x="516749" y="576188"/>
                  </a:lnTo>
                  <a:lnTo>
                    <a:pt x="532045" y="584178"/>
                  </a:lnTo>
                  <a:lnTo>
                    <a:pt x="543902" y="595051"/>
                  </a:lnTo>
                  <a:lnTo>
                    <a:pt x="547181" y="608452"/>
                  </a:lnTo>
                  <a:lnTo>
                    <a:pt x="546238" y="613008"/>
                  </a:lnTo>
                  <a:close/>
                </a:path>
              </a:pathLst>
            </a:custGeom>
            <a:solidFill>
              <a:srgbClr val="EBEBEB"/>
            </a:solidFill>
          </p:spPr>
          <p:txBody>
            <a:bodyPr wrap="square" lIns="0" tIns="0" rIns="0" bIns="0" rtlCol="0"/>
            <a:lstStyle/>
            <a:p>
              <a:endParaRPr/>
            </a:p>
          </p:txBody>
        </p:sp>
      </p:grpSp>
      <p:sp>
        <p:nvSpPr>
          <p:cNvPr id="5" name="object 5"/>
          <p:cNvSpPr/>
          <p:nvPr/>
        </p:nvSpPr>
        <p:spPr>
          <a:xfrm>
            <a:off x="0" y="0"/>
            <a:ext cx="917575" cy="1143000"/>
          </a:xfrm>
          <a:custGeom>
            <a:avLst/>
            <a:gdLst/>
            <a:ahLst/>
            <a:cxnLst/>
            <a:rect l="l" t="t" r="r" b="b"/>
            <a:pathLst>
              <a:path w="917575" h="1143000">
                <a:moveTo>
                  <a:pt x="0" y="37374"/>
                </a:moveTo>
                <a:lnTo>
                  <a:pt x="12979" y="25667"/>
                </a:lnTo>
                <a:lnTo>
                  <a:pt x="41341" y="0"/>
                </a:lnTo>
              </a:path>
              <a:path w="917575" h="1143000">
                <a:moveTo>
                  <a:pt x="248568" y="0"/>
                </a:moveTo>
                <a:lnTo>
                  <a:pt x="207328" y="48974"/>
                </a:lnTo>
                <a:lnTo>
                  <a:pt x="174980" y="86600"/>
                </a:lnTo>
                <a:lnTo>
                  <a:pt x="142390" y="124036"/>
                </a:lnTo>
                <a:lnTo>
                  <a:pt x="109628" y="161339"/>
                </a:lnTo>
                <a:lnTo>
                  <a:pt x="76765" y="198563"/>
                </a:lnTo>
                <a:lnTo>
                  <a:pt x="43872" y="235766"/>
                </a:lnTo>
                <a:lnTo>
                  <a:pt x="11020" y="273001"/>
                </a:lnTo>
                <a:lnTo>
                  <a:pt x="0" y="285565"/>
                </a:lnTo>
              </a:path>
              <a:path w="917575" h="1143000">
                <a:moveTo>
                  <a:pt x="0" y="314166"/>
                </a:moveTo>
                <a:lnTo>
                  <a:pt x="23015" y="291463"/>
                </a:lnTo>
                <a:lnTo>
                  <a:pt x="58411" y="256264"/>
                </a:lnTo>
                <a:lnTo>
                  <a:pt x="93513" y="220969"/>
                </a:lnTo>
                <a:lnTo>
                  <a:pt x="141739" y="172336"/>
                </a:lnTo>
                <a:lnTo>
                  <a:pt x="184527" y="129536"/>
                </a:lnTo>
                <a:lnTo>
                  <a:pt x="222661" y="91743"/>
                </a:lnTo>
                <a:lnTo>
                  <a:pt x="256929" y="58135"/>
                </a:lnTo>
                <a:lnTo>
                  <a:pt x="288115" y="27887"/>
                </a:lnTo>
                <a:lnTo>
                  <a:pt x="317006" y="175"/>
                </a:lnTo>
                <a:lnTo>
                  <a:pt x="317190" y="0"/>
                </a:lnTo>
              </a:path>
              <a:path w="917575" h="1143000">
                <a:moveTo>
                  <a:pt x="359840" y="0"/>
                </a:moveTo>
                <a:lnTo>
                  <a:pt x="329655" y="33053"/>
                </a:lnTo>
                <a:lnTo>
                  <a:pt x="295902" y="70006"/>
                </a:lnTo>
                <a:lnTo>
                  <a:pt x="262148" y="106958"/>
                </a:lnTo>
                <a:lnTo>
                  <a:pt x="228397" y="143913"/>
                </a:lnTo>
                <a:lnTo>
                  <a:pt x="194650" y="180872"/>
                </a:lnTo>
                <a:lnTo>
                  <a:pt x="160910" y="217838"/>
                </a:lnTo>
                <a:lnTo>
                  <a:pt x="127181" y="254813"/>
                </a:lnTo>
                <a:lnTo>
                  <a:pt x="93464" y="291799"/>
                </a:lnTo>
                <a:lnTo>
                  <a:pt x="59762" y="328800"/>
                </a:lnTo>
                <a:lnTo>
                  <a:pt x="26079" y="365816"/>
                </a:lnTo>
                <a:lnTo>
                  <a:pt x="0" y="394508"/>
                </a:lnTo>
              </a:path>
              <a:path w="917575" h="1143000">
                <a:moveTo>
                  <a:pt x="0" y="569800"/>
                </a:moveTo>
                <a:lnTo>
                  <a:pt x="31963" y="539106"/>
                </a:lnTo>
                <a:lnTo>
                  <a:pt x="61446" y="510818"/>
                </a:lnTo>
                <a:lnTo>
                  <a:pt x="91861" y="481660"/>
                </a:lnTo>
                <a:lnTo>
                  <a:pt x="123413" y="451436"/>
                </a:lnTo>
                <a:lnTo>
                  <a:pt x="156306" y="419949"/>
                </a:lnTo>
                <a:lnTo>
                  <a:pt x="190747" y="387004"/>
                </a:lnTo>
                <a:lnTo>
                  <a:pt x="226939" y="352406"/>
                </a:lnTo>
                <a:lnTo>
                  <a:pt x="265088" y="315958"/>
                </a:lnTo>
                <a:lnTo>
                  <a:pt x="305398" y="277464"/>
                </a:lnTo>
                <a:lnTo>
                  <a:pt x="348075" y="236730"/>
                </a:lnTo>
                <a:lnTo>
                  <a:pt x="393324" y="193559"/>
                </a:lnTo>
                <a:lnTo>
                  <a:pt x="441349" y="147756"/>
                </a:lnTo>
                <a:lnTo>
                  <a:pt x="492356" y="99124"/>
                </a:lnTo>
                <a:lnTo>
                  <a:pt x="546549" y="47469"/>
                </a:lnTo>
                <a:lnTo>
                  <a:pt x="596380" y="0"/>
                </a:lnTo>
              </a:path>
              <a:path w="917575" h="1143000">
                <a:moveTo>
                  <a:pt x="683316" y="0"/>
                </a:moveTo>
                <a:lnTo>
                  <a:pt x="629019" y="58730"/>
                </a:lnTo>
                <a:lnTo>
                  <a:pt x="594789" y="96466"/>
                </a:lnTo>
                <a:lnTo>
                  <a:pt x="560861" y="134475"/>
                </a:lnTo>
                <a:lnTo>
                  <a:pt x="527265" y="172786"/>
                </a:lnTo>
                <a:lnTo>
                  <a:pt x="494283" y="210938"/>
                </a:lnTo>
                <a:lnTo>
                  <a:pt x="461483" y="249242"/>
                </a:lnTo>
                <a:lnTo>
                  <a:pt x="428860" y="287692"/>
                </a:lnTo>
                <a:lnTo>
                  <a:pt x="396406" y="326284"/>
                </a:lnTo>
                <a:lnTo>
                  <a:pt x="364116" y="365012"/>
                </a:lnTo>
                <a:lnTo>
                  <a:pt x="331984" y="403871"/>
                </a:lnTo>
                <a:lnTo>
                  <a:pt x="300003" y="442855"/>
                </a:lnTo>
                <a:lnTo>
                  <a:pt x="268169" y="481961"/>
                </a:lnTo>
                <a:lnTo>
                  <a:pt x="236475" y="521183"/>
                </a:lnTo>
                <a:lnTo>
                  <a:pt x="204915" y="560515"/>
                </a:lnTo>
                <a:lnTo>
                  <a:pt x="173483" y="599953"/>
                </a:lnTo>
                <a:lnTo>
                  <a:pt x="142173" y="639492"/>
                </a:lnTo>
                <a:lnTo>
                  <a:pt x="110979" y="679126"/>
                </a:lnTo>
                <a:lnTo>
                  <a:pt x="79895" y="718850"/>
                </a:lnTo>
                <a:lnTo>
                  <a:pt x="48916" y="758660"/>
                </a:lnTo>
                <a:lnTo>
                  <a:pt x="18034" y="798550"/>
                </a:lnTo>
                <a:lnTo>
                  <a:pt x="0" y="821958"/>
                </a:lnTo>
              </a:path>
              <a:path w="917575" h="1143000">
                <a:moveTo>
                  <a:pt x="0" y="866772"/>
                </a:moveTo>
                <a:lnTo>
                  <a:pt x="45559" y="816826"/>
                </a:lnTo>
                <a:lnTo>
                  <a:pt x="79613" y="779877"/>
                </a:lnTo>
                <a:lnTo>
                  <a:pt x="113816" y="743062"/>
                </a:lnTo>
                <a:lnTo>
                  <a:pt x="148164" y="706377"/>
                </a:lnTo>
                <a:lnTo>
                  <a:pt x="182651" y="669818"/>
                </a:lnTo>
                <a:lnTo>
                  <a:pt x="217274" y="633381"/>
                </a:lnTo>
                <a:lnTo>
                  <a:pt x="252027" y="597063"/>
                </a:lnTo>
                <a:lnTo>
                  <a:pt x="286906" y="560861"/>
                </a:lnTo>
                <a:lnTo>
                  <a:pt x="321907" y="524770"/>
                </a:lnTo>
                <a:lnTo>
                  <a:pt x="357026" y="488786"/>
                </a:lnTo>
                <a:lnTo>
                  <a:pt x="392256" y="452908"/>
                </a:lnTo>
                <a:lnTo>
                  <a:pt x="427595" y="417130"/>
                </a:lnTo>
                <a:lnTo>
                  <a:pt x="463038" y="381449"/>
                </a:lnTo>
                <a:lnTo>
                  <a:pt x="498580" y="345862"/>
                </a:lnTo>
                <a:lnTo>
                  <a:pt x="534216" y="310364"/>
                </a:lnTo>
                <a:lnTo>
                  <a:pt x="569942" y="274953"/>
                </a:lnTo>
                <a:lnTo>
                  <a:pt x="605754" y="239625"/>
                </a:lnTo>
                <a:lnTo>
                  <a:pt x="641647" y="204375"/>
                </a:lnTo>
                <a:lnTo>
                  <a:pt x="677616" y="169201"/>
                </a:lnTo>
                <a:lnTo>
                  <a:pt x="713657" y="134099"/>
                </a:lnTo>
                <a:lnTo>
                  <a:pt x="749766" y="99065"/>
                </a:lnTo>
                <a:lnTo>
                  <a:pt x="785937" y="64095"/>
                </a:lnTo>
                <a:lnTo>
                  <a:pt x="822167" y="29186"/>
                </a:lnTo>
                <a:lnTo>
                  <a:pt x="852554" y="0"/>
                </a:lnTo>
              </a:path>
              <a:path w="917575" h="1143000">
                <a:moveTo>
                  <a:pt x="917349" y="0"/>
                </a:moveTo>
                <a:lnTo>
                  <a:pt x="846498" y="85363"/>
                </a:lnTo>
                <a:lnTo>
                  <a:pt x="801837" y="139722"/>
                </a:lnTo>
                <a:lnTo>
                  <a:pt x="759439" y="191415"/>
                </a:lnTo>
                <a:lnTo>
                  <a:pt x="719176" y="240596"/>
                </a:lnTo>
                <a:lnTo>
                  <a:pt x="680920" y="287418"/>
                </a:lnTo>
                <a:lnTo>
                  <a:pt x="644543" y="332035"/>
                </a:lnTo>
                <a:lnTo>
                  <a:pt x="609917" y="374599"/>
                </a:lnTo>
                <a:lnTo>
                  <a:pt x="576913" y="415263"/>
                </a:lnTo>
                <a:lnTo>
                  <a:pt x="545404" y="454183"/>
                </a:lnTo>
                <a:lnTo>
                  <a:pt x="515261" y="491509"/>
                </a:lnTo>
                <a:lnTo>
                  <a:pt x="486357" y="527397"/>
                </a:lnTo>
                <a:lnTo>
                  <a:pt x="458563" y="561999"/>
                </a:lnTo>
                <a:lnTo>
                  <a:pt x="431751" y="595468"/>
                </a:lnTo>
                <a:lnTo>
                  <a:pt x="405794" y="627958"/>
                </a:lnTo>
                <a:lnTo>
                  <a:pt x="380562" y="659623"/>
                </a:lnTo>
                <a:lnTo>
                  <a:pt x="355928" y="690614"/>
                </a:lnTo>
                <a:lnTo>
                  <a:pt x="331764" y="721087"/>
                </a:lnTo>
                <a:lnTo>
                  <a:pt x="307942" y="751194"/>
                </a:lnTo>
                <a:lnTo>
                  <a:pt x="260810" y="810923"/>
                </a:lnTo>
                <a:lnTo>
                  <a:pt x="213507" y="871028"/>
                </a:lnTo>
                <a:lnTo>
                  <a:pt x="189472" y="901606"/>
                </a:lnTo>
                <a:lnTo>
                  <a:pt x="165010" y="932737"/>
                </a:lnTo>
                <a:lnTo>
                  <a:pt x="139993" y="964575"/>
                </a:lnTo>
                <a:lnTo>
                  <a:pt x="114293" y="997274"/>
                </a:lnTo>
                <a:lnTo>
                  <a:pt x="87781" y="1030988"/>
                </a:lnTo>
                <a:lnTo>
                  <a:pt x="60330" y="1065868"/>
                </a:lnTo>
                <a:lnTo>
                  <a:pt x="31812" y="1102069"/>
                </a:lnTo>
                <a:lnTo>
                  <a:pt x="2099" y="1139744"/>
                </a:lnTo>
                <a:lnTo>
                  <a:pt x="0" y="1142402"/>
                </a:lnTo>
              </a:path>
            </a:pathLst>
          </a:custGeom>
          <a:ln w="38099">
            <a:solidFill>
              <a:srgbClr val="FF9900"/>
            </a:solidFill>
          </a:ln>
        </p:spPr>
        <p:txBody>
          <a:bodyPr wrap="square" lIns="0" tIns="0" rIns="0" bIns="0" rtlCol="0"/>
          <a:lstStyle/>
          <a:p>
            <a:endParaRPr/>
          </a:p>
        </p:txBody>
      </p:sp>
      <p:sp>
        <p:nvSpPr>
          <p:cNvPr id="6" name="object 6"/>
          <p:cNvSpPr txBox="1">
            <a:spLocks noGrp="1"/>
          </p:cNvSpPr>
          <p:nvPr>
            <p:ph type="title"/>
          </p:nvPr>
        </p:nvSpPr>
        <p:spPr>
          <a:xfrm>
            <a:off x="786250" y="935848"/>
            <a:ext cx="6250940" cy="1107440"/>
          </a:xfrm>
          <a:prstGeom prst="rect">
            <a:avLst/>
          </a:prstGeom>
        </p:spPr>
        <p:txBody>
          <a:bodyPr vert="horz" wrap="square" lIns="0" tIns="12700" rIns="0" bIns="0" rtlCol="0">
            <a:spAutoFit/>
          </a:bodyPr>
          <a:lstStyle/>
          <a:p>
            <a:pPr marL="12700">
              <a:lnSpc>
                <a:spcPct val="100000"/>
              </a:lnSpc>
              <a:spcBef>
                <a:spcPts val="100"/>
              </a:spcBef>
            </a:pPr>
            <a:r>
              <a:rPr sz="7100" spc="985" dirty="0">
                <a:solidFill>
                  <a:srgbClr val="FFFFFF"/>
                </a:solidFill>
              </a:rPr>
              <a:t>my</a:t>
            </a:r>
            <a:r>
              <a:rPr sz="7100" spc="420" dirty="0">
                <a:solidFill>
                  <a:srgbClr val="FFFFFF"/>
                </a:solidFill>
              </a:rPr>
              <a:t> </a:t>
            </a:r>
            <a:r>
              <a:rPr sz="7100" spc="785" dirty="0">
                <a:solidFill>
                  <a:srgbClr val="FFFFFF"/>
                </a:solidFill>
              </a:rPr>
              <a:t>portfolio.</a:t>
            </a:r>
            <a:endParaRPr sz="7100" dirty="0"/>
          </a:p>
        </p:txBody>
      </p:sp>
      <p:sp>
        <p:nvSpPr>
          <p:cNvPr id="7" name="object 7"/>
          <p:cNvSpPr/>
          <p:nvPr/>
        </p:nvSpPr>
        <p:spPr>
          <a:xfrm>
            <a:off x="7559175" y="4005988"/>
            <a:ext cx="1558290" cy="1137920"/>
          </a:xfrm>
          <a:custGeom>
            <a:avLst/>
            <a:gdLst/>
            <a:ahLst/>
            <a:cxnLst/>
            <a:rect l="l" t="t" r="r" b="b"/>
            <a:pathLst>
              <a:path w="1558290" h="1137920">
                <a:moveTo>
                  <a:pt x="0" y="546012"/>
                </a:moveTo>
                <a:lnTo>
                  <a:pt x="1717" y="608352"/>
                </a:lnTo>
                <a:lnTo>
                  <a:pt x="6869" y="667308"/>
                </a:lnTo>
                <a:lnTo>
                  <a:pt x="15457" y="722879"/>
                </a:lnTo>
                <a:lnTo>
                  <a:pt x="27479" y="775066"/>
                </a:lnTo>
                <a:lnTo>
                  <a:pt x="42937" y="823868"/>
                </a:lnTo>
                <a:lnTo>
                  <a:pt x="61829" y="869285"/>
                </a:lnTo>
                <a:lnTo>
                  <a:pt x="84157" y="911318"/>
                </a:lnTo>
                <a:lnTo>
                  <a:pt x="109919" y="949967"/>
                </a:lnTo>
                <a:lnTo>
                  <a:pt x="139117" y="985231"/>
                </a:lnTo>
                <a:lnTo>
                  <a:pt x="171284" y="1016938"/>
                </a:lnTo>
                <a:lnTo>
                  <a:pt x="205956" y="1044914"/>
                </a:lnTo>
                <a:lnTo>
                  <a:pt x="243133" y="1069161"/>
                </a:lnTo>
                <a:lnTo>
                  <a:pt x="282814" y="1089677"/>
                </a:lnTo>
                <a:lnTo>
                  <a:pt x="325000" y="1106463"/>
                </a:lnTo>
                <a:lnTo>
                  <a:pt x="369691" y="1119518"/>
                </a:lnTo>
                <a:lnTo>
                  <a:pt x="416886" y="1128844"/>
                </a:lnTo>
                <a:lnTo>
                  <a:pt x="466586" y="1134439"/>
                </a:lnTo>
                <a:lnTo>
                  <a:pt x="518791" y="1136304"/>
                </a:lnTo>
                <a:lnTo>
                  <a:pt x="533531" y="1136182"/>
                </a:lnTo>
                <a:lnTo>
                  <a:pt x="546596" y="1135816"/>
                </a:lnTo>
                <a:lnTo>
                  <a:pt x="557986" y="1135205"/>
                </a:lnTo>
                <a:lnTo>
                  <a:pt x="567699" y="1134351"/>
                </a:lnTo>
                <a:lnTo>
                  <a:pt x="567699" y="778156"/>
                </a:lnTo>
                <a:lnTo>
                  <a:pt x="523138" y="778156"/>
                </a:lnTo>
                <a:lnTo>
                  <a:pt x="478645" y="774901"/>
                </a:lnTo>
                <a:lnTo>
                  <a:pt x="438636" y="765133"/>
                </a:lnTo>
                <a:lnTo>
                  <a:pt x="403109" y="748854"/>
                </a:lnTo>
                <a:lnTo>
                  <a:pt x="372066" y="726062"/>
                </a:lnTo>
                <a:lnTo>
                  <a:pt x="328592" y="664526"/>
                </a:lnTo>
                <a:lnTo>
                  <a:pt x="317723" y="626676"/>
                </a:lnTo>
                <a:lnTo>
                  <a:pt x="314100" y="584106"/>
                </a:lnTo>
                <a:lnTo>
                  <a:pt x="317021" y="543814"/>
                </a:lnTo>
                <a:lnTo>
                  <a:pt x="340388" y="479347"/>
                </a:lnTo>
                <a:lnTo>
                  <a:pt x="385584" y="436370"/>
                </a:lnTo>
                <a:lnTo>
                  <a:pt x="443368" y="414881"/>
                </a:lnTo>
                <a:lnTo>
                  <a:pt x="476403" y="412195"/>
                </a:lnTo>
                <a:lnTo>
                  <a:pt x="508805" y="415817"/>
                </a:lnTo>
                <a:lnTo>
                  <a:pt x="574560" y="444794"/>
                </a:lnTo>
                <a:lnTo>
                  <a:pt x="607913" y="470149"/>
                </a:lnTo>
                <a:lnTo>
                  <a:pt x="659035" y="518337"/>
                </a:lnTo>
                <a:lnTo>
                  <a:pt x="689608" y="549593"/>
                </a:lnTo>
                <a:lnTo>
                  <a:pt x="723522" y="585625"/>
                </a:lnTo>
                <a:lnTo>
                  <a:pt x="760777" y="626432"/>
                </a:lnTo>
                <a:lnTo>
                  <a:pt x="801373" y="672015"/>
                </a:lnTo>
                <a:lnTo>
                  <a:pt x="845764" y="721743"/>
                </a:lnTo>
                <a:lnTo>
                  <a:pt x="887434" y="768043"/>
                </a:lnTo>
                <a:lnTo>
                  <a:pt x="926383" y="810915"/>
                </a:lnTo>
                <a:lnTo>
                  <a:pt x="962612" y="850358"/>
                </a:lnTo>
                <a:lnTo>
                  <a:pt x="996119" y="886372"/>
                </a:lnTo>
                <a:lnTo>
                  <a:pt x="1026906" y="918957"/>
                </a:lnTo>
                <a:lnTo>
                  <a:pt x="1054972" y="948114"/>
                </a:lnTo>
                <a:lnTo>
                  <a:pt x="1092447" y="983955"/>
                </a:lnTo>
                <a:lnTo>
                  <a:pt x="1129806" y="1016201"/>
                </a:lnTo>
                <a:lnTo>
                  <a:pt x="1167049" y="1044853"/>
                </a:lnTo>
                <a:lnTo>
                  <a:pt x="1204176" y="1069910"/>
                </a:lnTo>
                <a:lnTo>
                  <a:pt x="1241187" y="1091373"/>
                </a:lnTo>
                <a:lnTo>
                  <a:pt x="1288827" y="1112740"/>
                </a:lnTo>
                <a:lnTo>
                  <a:pt x="1339728" y="1128002"/>
                </a:lnTo>
                <a:lnTo>
                  <a:pt x="1393890" y="1137159"/>
                </a:lnTo>
                <a:lnTo>
                  <a:pt x="1400517" y="1137511"/>
                </a:lnTo>
              </a:path>
              <a:path w="1558290" h="1137920">
                <a:moveTo>
                  <a:pt x="1558186" y="1137511"/>
                </a:moveTo>
                <a:lnTo>
                  <a:pt x="1558186" y="0"/>
                </a:lnTo>
                <a:lnTo>
                  <a:pt x="1182134" y="0"/>
                </a:lnTo>
                <a:lnTo>
                  <a:pt x="1182134" y="602013"/>
                </a:lnTo>
                <a:lnTo>
                  <a:pt x="1158744" y="572995"/>
                </a:lnTo>
                <a:lnTo>
                  <a:pt x="1133135" y="539988"/>
                </a:lnTo>
                <a:lnTo>
                  <a:pt x="1105307" y="502993"/>
                </a:lnTo>
                <a:lnTo>
                  <a:pt x="1075260" y="462010"/>
                </a:lnTo>
                <a:lnTo>
                  <a:pt x="1037613" y="412511"/>
                </a:lnTo>
                <a:lnTo>
                  <a:pt x="1001958" y="366685"/>
                </a:lnTo>
                <a:lnTo>
                  <a:pt x="968296" y="324530"/>
                </a:lnTo>
                <a:lnTo>
                  <a:pt x="936626" y="286047"/>
                </a:lnTo>
                <a:lnTo>
                  <a:pt x="906949" y="251236"/>
                </a:lnTo>
                <a:lnTo>
                  <a:pt x="879264" y="220097"/>
                </a:lnTo>
                <a:lnTo>
                  <a:pt x="846253" y="186015"/>
                </a:lnTo>
                <a:lnTo>
                  <a:pt x="811271" y="154355"/>
                </a:lnTo>
                <a:lnTo>
                  <a:pt x="774318" y="125117"/>
                </a:lnTo>
                <a:lnTo>
                  <a:pt x="735394" y="98301"/>
                </a:lnTo>
                <a:lnTo>
                  <a:pt x="694499" y="73908"/>
                </a:lnTo>
                <a:lnTo>
                  <a:pt x="651648" y="53044"/>
                </a:lnTo>
                <a:lnTo>
                  <a:pt x="606855" y="36817"/>
                </a:lnTo>
                <a:lnTo>
                  <a:pt x="560121" y="25226"/>
                </a:lnTo>
                <a:lnTo>
                  <a:pt x="511444" y="18271"/>
                </a:lnTo>
                <a:lnTo>
                  <a:pt x="460825" y="15953"/>
                </a:lnTo>
                <a:lnTo>
                  <a:pt x="406961" y="18558"/>
                </a:lnTo>
                <a:lnTo>
                  <a:pt x="355792" y="26372"/>
                </a:lnTo>
                <a:lnTo>
                  <a:pt x="307318" y="39395"/>
                </a:lnTo>
                <a:lnTo>
                  <a:pt x="261540" y="57628"/>
                </a:lnTo>
                <a:lnTo>
                  <a:pt x="218457" y="81071"/>
                </a:lnTo>
                <a:lnTo>
                  <a:pt x="178490" y="109163"/>
                </a:lnTo>
                <a:lnTo>
                  <a:pt x="142348" y="141604"/>
                </a:lnTo>
                <a:lnTo>
                  <a:pt x="110032" y="178396"/>
                </a:lnTo>
                <a:lnTo>
                  <a:pt x="81542" y="219537"/>
                </a:lnTo>
                <a:lnTo>
                  <a:pt x="56877" y="265029"/>
                </a:lnTo>
                <a:lnTo>
                  <a:pt x="39498" y="305935"/>
                </a:lnTo>
                <a:lnTo>
                  <a:pt x="25279" y="349211"/>
                </a:lnTo>
                <a:lnTo>
                  <a:pt x="14219" y="394857"/>
                </a:lnTo>
                <a:lnTo>
                  <a:pt x="6319" y="442872"/>
                </a:lnTo>
                <a:lnTo>
                  <a:pt x="1579" y="493257"/>
                </a:lnTo>
                <a:lnTo>
                  <a:pt x="0" y="546012"/>
                </a:lnTo>
              </a:path>
            </a:pathLst>
          </a:custGeom>
          <a:ln w="9524">
            <a:solidFill>
              <a:srgbClr val="FFFFFF"/>
            </a:solidFill>
          </a:ln>
        </p:spPr>
        <p:txBody>
          <a:bodyPr wrap="square" lIns="0" tIns="0" rIns="0" bIns="0" rtlCol="0"/>
          <a:lstStyle/>
          <a:p>
            <a:endParaRPr/>
          </a:p>
        </p:txBody>
      </p:sp>
      <p:sp>
        <p:nvSpPr>
          <p:cNvPr id="8" name="object 8"/>
          <p:cNvSpPr/>
          <p:nvPr/>
        </p:nvSpPr>
        <p:spPr>
          <a:xfrm>
            <a:off x="7559175" y="2657710"/>
            <a:ext cx="1585595" cy="1170305"/>
          </a:xfrm>
          <a:custGeom>
            <a:avLst/>
            <a:gdLst/>
            <a:ahLst/>
            <a:cxnLst/>
            <a:rect l="l" t="t" r="r" b="b"/>
            <a:pathLst>
              <a:path w="1585595" h="1170304">
                <a:moveTo>
                  <a:pt x="300695" y="584106"/>
                </a:moveTo>
                <a:lnTo>
                  <a:pt x="306198" y="535898"/>
                </a:lnTo>
                <a:lnTo>
                  <a:pt x="322704" y="495464"/>
                </a:lnTo>
                <a:lnTo>
                  <a:pt x="350216" y="462804"/>
                </a:lnTo>
                <a:lnTo>
                  <a:pt x="388731" y="437916"/>
                </a:lnTo>
                <a:lnTo>
                  <a:pt x="460181" y="414583"/>
                </a:lnTo>
                <a:lnTo>
                  <a:pt x="505658" y="406416"/>
                </a:lnTo>
                <a:lnTo>
                  <a:pt x="557636" y="400582"/>
                </a:lnTo>
                <a:lnTo>
                  <a:pt x="616115" y="397082"/>
                </a:lnTo>
                <a:lnTo>
                  <a:pt x="681094" y="395915"/>
                </a:lnTo>
                <a:lnTo>
                  <a:pt x="901726" y="395915"/>
                </a:lnTo>
                <a:lnTo>
                  <a:pt x="966746" y="397082"/>
                </a:lnTo>
                <a:lnTo>
                  <a:pt x="1025346" y="400582"/>
                </a:lnTo>
                <a:lnTo>
                  <a:pt x="1077525" y="406416"/>
                </a:lnTo>
                <a:lnTo>
                  <a:pt x="1123283" y="414583"/>
                </a:lnTo>
                <a:lnTo>
                  <a:pt x="1162622" y="425083"/>
                </a:lnTo>
                <a:lnTo>
                  <a:pt x="1234372" y="462804"/>
                </a:lnTo>
                <a:lnTo>
                  <a:pt x="1262109" y="495464"/>
                </a:lnTo>
                <a:lnTo>
                  <a:pt x="1278751" y="535898"/>
                </a:lnTo>
                <a:lnTo>
                  <a:pt x="1284299" y="584106"/>
                </a:lnTo>
                <a:lnTo>
                  <a:pt x="1278751" y="632313"/>
                </a:lnTo>
                <a:lnTo>
                  <a:pt x="1262109" y="673073"/>
                </a:lnTo>
                <a:lnTo>
                  <a:pt x="1234372" y="706385"/>
                </a:lnTo>
                <a:lnTo>
                  <a:pt x="1195539" y="732249"/>
                </a:lnTo>
                <a:lnTo>
                  <a:pt x="1123283" y="756668"/>
                </a:lnTo>
                <a:lnTo>
                  <a:pt x="1077525" y="765215"/>
                </a:lnTo>
                <a:lnTo>
                  <a:pt x="1025346" y="771319"/>
                </a:lnTo>
                <a:lnTo>
                  <a:pt x="966746" y="774982"/>
                </a:lnTo>
                <a:lnTo>
                  <a:pt x="901726" y="776203"/>
                </a:lnTo>
                <a:lnTo>
                  <a:pt x="681094" y="776203"/>
                </a:lnTo>
                <a:lnTo>
                  <a:pt x="616749" y="774982"/>
                </a:lnTo>
                <a:lnTo>
                  <a:pt x="558723" y="771319"/>
                </a:lnTo>
                <a:lnTo>
                  <a:pt x="507017" y="765215"/>
                </a:lnTo>
                <a:lnTo>
                  <a:pt x="461631" y="756668"/>
                </a:lnTo>
                <a:lnTo>
                  <a:pt x="422564" y="745679"/>
                </a:lnTo>
                <a:lnTo>
                  <a:pt x="350826" y="706385"/>
                </a:lnTo>
                <a:lnTo>
                  <a:pt x="322976" y="673073"/>
                </a:lnTo>
                <a:lnTo>
                  <a:pt x="306266" y="632313"/>
                </a:lnTo>
                <a:lnTo>
                  <a:pt x="300695" y="584106"/>
                </a:lnTo>
                <a:close/>
              </a:path>
              <a:path w="1585595" h="1170304">
                <a:moveTo>
                  <a:pt x="0" y="584106"/>
                </a:moveTo>
                <a:lnTo>
                  <a:pt x="1685" y="641415"/>
                </a:lnTo>
                <a:lnTo>
                  <a:pt x="6742" y="695538"/>
                </a:lnTo>
                <a:lnTo>
                  <a:pt x="15170" y="746475"/>
                </a:lnTo>
                <a:lnTo>
                  <a:pt x="26970" y="794226"/>
                </a:lnTo>
                <a:lnTo>
                  <a:pt x="42141" y="838792"/>
                </a:lnTo>
                <a:lnTo>
                  <a:pt x="60684" y="880171"/>
                </a:lnTo>
                <a:lnTo>
                  <a:pt x="82597" y="918364"/>
                </a:lnTo>
                <a:lnTo>
                  <a:pt x="107882" y="953372"/>
                </a:lnTo>
                <a:lnTo>
                  <a:pt x="136539" y="985194"/>
                </a:lnTo>
                <a:lnTo>
                  <a:pt x="168567" y="1013829"/>
                </a:lnTo>
                <a:lnTo>
                  <a:pt x="203966" y="1039279"/>
                </a:lnTo>
                <a:lnTo>
                  <a:pt x="239158" y="1060185"/>
                </a:lnTo>
                <a:lnTo>
                  <a:pt x="276866" y="1079272"/>
                </a:lnTo>
                <a:lnTo>
                  <a:pt x="317089" y="1096542"/>
                </a:lnTo>
                <a:lnTo>
                  <a:pt x="359829" y="1111994"/>
                </a:lnTo>
                <a:lnTo>
                  <a:pt x="405084" y="1125628"/>
                </a:lnTo>
                <a:lnTo>
                  <a:pt x="452855" y="1137444"/>
                </a:lnTo>
                <a:lnTo>
                  <a:pt x="503142" y="1147442"/>
                </a:lnTo>
                <a:lnTo>
                  <a:pt x="555945" y="1155623"/>
                </a:lnTo>
                <a:lnTo>
                  <a:pt x="611264" y="1161985"/>
                </a:lnTo>
                <a:lnTo>
                  <a:pt x="669099" y="1166530"/>
                </a:lnTo>
                <a:lnTo>
                  <a:pt x="729450" y="1169257"/>
                </a:lnTo>
                <a:lnTo>
                  <a:pt x="792316" y="1170166"/>
                </a:lnTo>
                <a:lnTo>
                  <a:pt x="855243" y="1169257"/>
                </a:lnTo>
                <a:lnTo>
                  <a:pt x="915654" y="1166530"/>
                </a:lnTo>
                <a:lnTo>
                  <a:pt x="973549" y="1161985"/>
                </a:lnTo>
                <a:lnTo>
                  <a:pt x="1028928" y="1155623"/>
                </a:lnTo>
                <a:lnTo>
                  <a:pt x="1081792" y="1147442"/>
                </a:lnTo>
                <a:lnTo>
                  <a:pt x="1132139" y="1137444"/>
                </a:lnTo>
                <a:lnTo>
                  <a:pt x="1179971" y="1125628"/>
                </a:lnTo>
                <a:lnTo>
                  <a:pt x="1225287" y="1111994"/>
                </a:lnTo>
                <a:lnTo>
                  <a:pt x="1268086" y="1096542"/>
                </a:lnTo>
                <a:lnTo>
                  <a:pt x="1308370" y="1079272"/>
                </a:lnTo>
                <a:lnTo>
                  <a:pt x="1346139" y="1060185"/>
                </a:lnTo>
                <a:lnTo>
                  <a:pt x="1381391" y="1039279"/>
                </a:lnTo>
                <a:lnTo>
                  <a:pt x="1416727" y="1013829"/>
                </a:lnTo>
                <a:lnTo>
                  <a:pt x="1448698" y="985194"/>
                </a:lnTo>
                <a:lnTo>
                  <a:pt x="1477304" y="953372"/>
                </a:lnTo>
                <a:lnTo>
                  <a:pt x="1502544" y="918364"/>
                </a:lnTo>
                <a:lnTo>
                  <a:pt x="1524418" y="880171"/>
                </a:lnTo>
                <a:lnTo>
                  <a:pt x="1542928" y="838792"/>
                </a:lnTo>
                <a:lnTo>
                  <a:pt x="1558072" y="794226"/>
                </a:lnTo>
                <a:lnTo>
                  <a:pt x="1569850" y="746475"/>
                </a:lnTo>
                <a:lnTo>
                  <a:pt x="1578264" y="695538"/>
                </a:lnTo>
                <a:lnTo>
                  <a:pt x="1583312" y="641415"/>
                </a:lnTo>
                <a:lnTo>
                  <a:pt x="1584994" y="584106"/>
                </a:lnTo>
                <a:lnTo>
                  <a:pt x="1583312" y="527138"/>
                </a:lnTo>
                <a:lnTo>
                  <a:pt x="1578264" y="473330"/>
                </a:lnTo>
                <a:lnTo>
                  <a:pt x="1569850" y="422681"/>
                </a:lnTo>
                <a:lnTo>
                  <a:pt x="1558072" y="375191"/>
                </a:lnTo>
                <a:lnTo>
                  <a:pt x="1542928" y="330860"/>
                </a:lnTo>
                <a:lnTo>
                  <a:pt x="1524418" y="289687"/>
                </a:lnTo>
                <a:lnTo>
                  <a:pt x="1502544" y="251674"/>
                </a:lnTo>
                <a:lnTo>
                  <a:pt x="1477304" y="216820"/>
                </a:lnTo>
                <a:lnTo>
                  <a:pt x="1448698" y="185125"/>
                </a:lnTo>
                <a:lnTo>
                  <a:pt x="1416727" y="156589"/>
                </a:lnTo>
                <a:lnTo>
                  <a:pt x="1381391" y="131212"/>
                </a:lnTo>
                <a:lnTo>
                  <a:pt x="1346139" y="110254"/>
                </a:lnTo>
                <a:lnTo>
                  <a:pt x="1308370" y="91119"/>
                </a:lnTo>
                <a:lnTo>
                  <a:pt x="1268086" y="73806"/>
                </a:lnTo>
                <a:lnTo>
                  <a:pt x="1225287" y="58316"/>
                </a:lnTo>
                <a:lnTo>
                  <a:pt x="1179971" y="44648"/>
                </a:lnTo>
                <a:lnTo>
                  <a:pt x="1132139" y="32803"/>
                </a:lnTo>
                <a:lnTo>
                  <a:pt x="1081792" y="22779"/>
                </a:lnTo>
                <a:lnTo>
                  <a:pt x="1028928" y="14579"/>
                </a:lnTo>
                <a:lnTo>
                  <a:pt x="973549" y="8200"/>
                </a:lnTo>
                <a:lnTo>
                  <a:pt x="915654" y="3644"/>
                </a:lnTo>
                <a:lnTo>
                  <a:pt x="855243" y="911"/>
                </a:lnTo>
                <a:lnTo>
                  <a:pt x="792316" y="0"/>
                </a:lnTo>
                <a:lnTo>
                  <a:pt x="729450" y="911"/>
                </a:lnTo>
                <a:lnTo>
                  <a:pt x="669099" y="3644"/>
                </a:lnTo>
                <a:lnTo>
                  <a:pt x="611264" y="8200"/>
                </a:lnTo>
                <a:lnTo>
                  <a:pt x="555945" y="14579"/>
                </a:lnTo>
                <a:lnTo>
                  <a:pt x="503142" y="22779"/>
                </a:lnTo>
                <a:lnTo>
                  <a:pt x="452855" y="32803"/>
                </a:lnTo>
                <a:lnTo>
                  <a:pt x="405084" y="44648"/>
                </a:lnTo>
                <a:lnTo>
                  <a:pt x="359829" y="58316"/>
                </a:lnTo>
                <a:lnTo>
                  <a:pt x="317089" y="73806"/>
                </a:lnTo>
                <a:lnTo>
                  <a:pt x="276866" y="91119"/>
                </a:lnTo>
                <a:lnTo>
                  <a:pt x="239158" y="110254"/>
                </a:lnTo>
                <a:lnTo>
                  <a:pt x="203966" y="131212"/>
                </a:lnTo>
                <a:lnTo>
                  <a:pt x="168567" y="156589"/>
                </a:lnTo>
                <a:lnTo>
                  <a:pt x="136539" y="185125"/>
                </a:lnTo>
                <a:lnTo>
                  <a:pt x="107882" y="216820"/>
                </a:lnTo>
                <a:lnTo>
                  <a:pt x="82597" y="251674"/>
                </a:lnTo>
                <a:lnTo>
                  <a:pt x="60684" y="289687"/>
                </a:lnTo>
                <a:lnTo>
                  <a:pt x="42141" y="330860"/>
                </a:lnTo>
                <a:lnTo>
                  <a:pt x="26970" y="375191"/>
                </a:lnTo>
                <a:lnTo>
                  <a:pt x="15170" y="422681"/>
                </a:lnTo>
                <a:lnTo>
                  <a:pt x="6742" y="473330"/>
                </a:lnTo>
                <a:lnTo>
                  <a:pt x="1685" y="527138"/>
                </a:lnTo>
                <a:lnTo>
                  <a:pt x="0" y="584106"/>
                </a:lnTo>
                <a:close/>
              </a:path>
            </a:pathLst>
          </a:custGeom>
          <a:ln w="9524">
            <a:solidFill>
              <a:srgbClr val="FFFFFF"/>
            </a:solidFill>
          </a:ln>
        </p:spPr>
        <p:txBody>
          <a:bodyPr wrap="square" lIns="0" tIns="0" rIns="0" bIns="0" rtlCol="0"/>
          <a:lstStyle/>
          <a:p>
            <a:endParaRPr/>
          </a:p>
        </p:txBody>
      </p:sp>
      <p:sp>
        <p:nvSpPr>
          <p:cNvPr id="9" name="object 9"/>
          <p:cNvSpPr/>
          <p:nvPr/>
        </p:nvSpPr>
        <p:spPr>
          <a:xfrm>
            <a:off x="7559175" y="1337432"/>
            <a:ext cx="1558290" cy="1140460"/>
          </a:xfrm>
          <a:custGeom>
            <a:avLst/>
            <a:gdLst/>
            <a:ahLst/>
            <a:cxnLst/>
            <a:rect l="l" t="t" r="r" b="b"/>
            <a:pathLst>
              <a:path w="1558290" h="1140460">
                <a:moveTo>
                  <a:pt x="0" y="546012"/>
                </a:moveTo>
                <a:lnTo>
                  <a:pt x="1717" y="608352"/>
                </a:lnTo>
                <a:lnTo>
                  <a:pt x="6869" y="667308"/>
                </a:lnTo>
                <a:lnTo>
                  <a:pt x="15457" y="722879"/>
                </a:lnTo>
                <a:lnTo>
                  <a:pt x="27479" y="775066"/>
                </a:lnTo>
                <a:lnTo>
                  <a:pt x="42937" y="823868"/>
                </a:lnTo>
                <a:lnTo>
                  <a:pt x="61829" y="869285"/>
                </a:lnTo>
                <a:lnTo>
                  <a:pt x="84157" y="911318"/>
                </a:lnTo>
                <a:lnTo>
                  <a:pt x="109919" y="949967"/>
                </a:lnTo>
                <a:lnTo>
                  <a:pt x="139117" y="985231"/>
                </a:lnTo>
                <a:lnTo>
                  <a:pt x="171284" y="1016938"/>
                </a:lnTo>
                <a:lnTo>
                  <a:pt x="205956" y="1044914"/>
                </a:lnTo>
                <a:lnTo>
                  <a:pt x="243133" y="1069161"/>
                </a:lnTo>
                <a:lnTo>
                  <a:pt x="282814" y="1089677"/>
                </a:lnTo>
                <a:lnTo>
                  <a:pt x="325000" y="1106463"/>
                </a:lnTo>
                <a:lnTo>
                  <a:pt x="369691" y="1119518"/>
                </a:lnTo>
                <a:lnTo>
                  <a:pt x="416886" y="1128844"/>
                </a:lnTo>
                <a:lnTo>
                  <a:pt x="466586" y="1134439"/>
                </a:lnTo>
                <a:lnTo>
                  <a:pt x="518791" y="1136304"/>
                </a:lnTo>
                <a:lnTo>
                  <a:pt x="533531" y="1136182"/>
                </a:lnTo>
                <a:lnTo>
                  <a:pt x="546596" y="1135816"/>
                </a:lnTo>
                <a:lnTo>
                  <a:pt x="557986" y="1135205"/>
                </a:lnTo>
                <a:lnTo>
                  <a:pt x="567699" y="1134351"/>
                </a:lnTo>
                <a:lnTo>
                  <a:pt x="567699" y="778157"/>
                </a:lnTo>
                <a:lnTo>
                  <a:pt x="523138" y="778157"/>
                </a:lnTo>
                <a:lnTo>
                  <a:pt x="478645" y="774901"/>
                </a:lnTo>
                <a:lnTo>
                  <a:pt x="438636" y="765133"/>
                </a:lnTo>
                <a:lnTo>
                  <a:pt x="403109" y="748854"/>
                </a:lnTo>
                <a:lnTo>
                  <a:pt x="372066" y="726062"/>
                </a:lnTo>
                <a:lnTo>
                  <a:pt x="328592" y="664526"/>
                </a:lnTo>
                <a:lnTo>
                  <a:pt x="317723" y="626676"/>
                </a:lnTo>
                <a:lnTo>
                  <a:pt x="314100" y="584106"/>
                </a:lnTo>
                <a:lnTo>
                  <a:pt x="317021" y="543814"/>
                </a:lnTo>
                <a:lnTo>
                  <a:pt x="340388" y="479348"/>
                </a:lnTo>
                <a:lnTo>
                  <a:pt x="385584" y="436370"/>
                </a:lnTo>
                <a:lnTo>
                  <a:pt x="443368" y="414881"/>
                </a:lnTo>
                <a:lnTo>
                  <a:pt x="476403" y="412195"/>
                </a:lnTo>
                <a:lnTo>
                  <a:pt x="508805" y="415817"/>
                </a:lnTo>
                <a:lnTo>
                  <a:pt x="574560" y="444794"/>
                </a:lnTo>
                <a:lnTo>
                  <a:pt x="607913" y="470150"/>
                </a:lnTo>
                <a:lnTo>
                  <a:pt x="659035" y="518337"/>
                </a:lnTo>
                <a:lnTo>
                  <a:pt x="689608" y="549593"/>
                </a:lnTo>
                <a:lnTo>
                  <a:pt x="723522" y="585625"/>
                </a:lnTo>
                <a:lnTo>
                  <a:pt x="760777" y="626432"/>
                </a:lnTo>
                <a:lnTo>
                  <a:pt x="801373" y="672015"/>
                </a:lnTo>
                <a:lnTo>
                  <a:pt x="845764" y="721743"/>
                </a:lnTo>
                <a:lnTo>
                  <a:pt x="887434" y="768044"/>
                </a:lnTo>
                <a:lnTo>
                  <a:pt x="926383" y="810915"/>
                </a:lnTo>
                <a:lnTo>
                  <a:pt x="962612" y="850358"/>
                </a:lnTo>
                <a:lnTo>
                  <a:pt x="996119" y="886372"/>
                </a:lnTo>
                <a:lnTo>
                  <a:pt x="1026906" y="918957"/>
                </a:lnTo>
                <a:lnTo>
                  <a:pt x="1054972" y="948114"/>
                </a:lnTo>
                <a:lnTo>
                  <a:pt x="1092447" y="983955"/>
                </a:lnTo>
                <a:lnTo>
                  <a:pt x="1129806" y="1016201"/>
                </a:lnTo>
                <a:lnTo>
                  <a:pt x="1167049" y="1044853"/>
                </a:lnTo>
                <a:lnTo>
                  <a:pt x="1204176" y="1069910"/>
                </a:lnTo>
                <a:lnTo>
                  <a:pt x="1241187" y="1091373"/>
                </a:lnTo>
                <a:lnTo>
                  <a:pt x="1288827" y="1112740"/>
                </a:lnTo>
                <a:lnTo>
                  <a:pt x="1339728" y="1128002"/>
                </a:lnTo>
                <a:lnTo>
                  <a:pt x="1393890" y="1137159"/>
                </a:lnTo>
                <a:lnTo>
                  <a:pt x="1451312" y="1140211"/>
                </a:lnTo>
                <a:lnTo>
                  <a:pt x="1558186" y="1140211"/>
                </a:lnTo>
                <a:lnTo>
                  <a:pt x="1558186" y="0"/>
                </a:lnTo>
                <a:lnTo>
                  <a:pt x="1182134" y="0"/>
                </a:lnTo>
                <a:lnTo>
                  <a:pt x="1182134" y="602013"/>
                </a:lnTo>
                <a:lnTo>
                  <a:pt x="1158744" y="572995"/>
                </a:lnTo>
                <a:lnTo>
                  <a:pt x="1133135" y="539988"/>
                </a:lnTo>
                <a:lnTo>
                  <a:pt x="1105307" y="502994"/>
                </a:lnTo>
                <a:lnTo>
                  <a:pt x="1075260" y="462010"/>
                </a:lnTo>
                <a:lnTo>
                  <a:pt x="1037613" y="412511"/>
                </a:lnTo>
                <a:lnTo>
                  <a:pt x="1001958" y="366685"/>
                </a:lnTo>
                <a:lnTo>
                  <a:pt x="968296" y="324530"/>
                </a:lnTo>
                <a:lnTo>
                  <a:pt x="936626" y="286047"/>
                </a:lnTo>
                <a:lnTo>
                  <a:pt x="906949" y="251236"/>
                </a:lnTo>
                <a:lnTo>
                  <a:pt x="879264" y="220097"/>
                </a:lnTo>
                <a:lnTo>
                  <a:pt x="846253" y="186015"/>
                </a:lnTo>
                <a:lnTo>
                  <a:pt x="811271" y="154355"/>
                </a:lnTo>
                <a:lnTo>
                  <a:pt x="774318" y="125117"/>
                </a:lnTo>
                <a:lnTo>
                  <a:pt x="735394" y="98301"/>
                </a:lnTo>
                <a:lnTo>
                  <a:pt x="694499" y="73908"/>
                </a:lnTo>
                <a:lnTo>
                  <a:pt x="651648" y="53044"/>
                </a:lnTo>
                <a:lnTo>
                  <a:pt x="606855" y="36817"/>
                </a:lnTo>
                <a:lnTo>
                  <a:pt x="560121" y="25226"/>
                </a:lnTo>
                <a:lnTo>
                  <a:pt x="511444" y="18272"/>
                </a:lnTo>
                <a:lnTo>
                  <a:pt x="460825" y="15953"/>
                </a:lnTo>
                <a:lnTo>
                  <a:pt x="406961" y="18558"/>
                </a:lnTo>
                <a:lnTo>
                  <a:pt x="355792" y="26372"/>
                </a:lnTo>
                <a:lnTo>
                  <a:pt x="307318" y="39396"/>
                </a:lnTo>
                <a:lnTo>
                  <a:pt x="261540" y="57629"/>
                </a:lnTo>
                <a:lnTo>
                  <a:pt x="218457" y="81071"/>
                </a:lnTo>
                <a:lnTo>
                  <a:pt x="178490" y="109163"/>
                </a:lnTo>
                <a:lnTo>
                  <a:pt x="142348" y="141605"/>
                </a:lnTo>
                <a:lnTo>
                  <a:pt x="110032" y="178396"/>
                </a:lnTo>
                <a:lnTo>
                  <a:pt x="81542" y="219537"/>
                </a:lnTo>
                <a:lnTo>
                  <a:pt x="56877" y="265029"/>
                </a:lnTo>
                <a:lnTo>
                  <a:pt x="39498" y="305935"/>
                </a:lnTo>
                <a:lnTo>
                  <a:pt x="25279" y="349212"/>
                </a:lnTo>
                <a:lnTo>
                  <a:pt x="14219" y="394857"/>
                </a:lnTo>
                <a:lnTo>
                  <a:pt x="6319" y="442873"/>
                </a:lnTo>
                <a:lnTo>
                  <a:pt x="1579" y="493258"/>
                </a:lnTo>
                <a:lnTo>
                  <a:pt x="0" y="546012"/>
                </a:lnTo>
                <a:close/>
              </a:path>
            </a:pathLst>
          </a:custGeom>
          <a:ln w="9524">
            <a:solidFill>
              <a:srgbClr val="FFFFFF"/>
            </a:solidFill>
          </a:ln>
        </p:spPr>
        <p:txBody>
          <a:bodyPr wrap="square" lIns="0" tIns="0" rIns="0" bIns="0" rtlCol="0"/>
          <a:lstStyle/>
          <a:p>
            <a:endParaRPr/>
          </a:p>
        </p:txBody>
      </p:sp>
      <p:sp>
        <p:nvSpPr>
          <p:cNvPr id="11" name="object 11"/>
          <p:cNvSpPr txBox="1"/>
          <p:nvPr/>
        </p:nvSpPr>
        <p:spPr>
          <a:xfrm>
            <a:off x="786250" y="2250197"/>
            <a:ext cx="3753485" cy="1037590"/>
          </a:xfrm>
          <a:prstGeom prst="rect">
            <a:avLst/>
          </a:prstGeom>
        </p:spPr>
        <p:txBody>
          <a:bodyPr vert="horz" wrap="square" lIns="0" tIns="12700" rIns="0" bIns="0" rtlCol="0">
            <a:spAutoFit/>
          </a:bodyPr>
          <a:lstStyle/>
          <a:p>
            <a:pPr marL="12700" marR="5080">
              <a:lnSpc>
                <a:spcPct val="100000"/>
              </a:lnSpc>
              <a:spcBef>
                <a:spcPts val="100"/>
              </a:spcBef>
            </a:pPr>
            <a:r>
              <a:rPr sz="1600" spc="-100" dirty="0">
                <a:solidFill>
                  <a:srgbClr val="FFFFFF"/>
                </a:solidFill>
                <a:latin typeface="Trebuchet MS"/>
                <a:cs typeface="Trebuchet MS"/>
              </a:rPr>
              <a:t>a</a:t>
            </a:r>
            <a:r>
              <a:rPr sz="1600" spc="35" dirty="0">
                <a:solidFill>
                  <a:srgbClr val="FFFFFF"/>
                </a:solidFill>
                <a:latin typeface="Trebuchet MS"/>
                <a:cs typeface="Trebuchet MS"/>
              </a:rPr>
              <a:t> </a:t>
            </a:r>
            <a:r>
              <a:rPr sz="1600" spc="-80" dirty="0">
                <a:solidFill>
                  <a:srgbClr val="FFFFFF"/>
                </a:solidFill>
                <a:latin typeface="Trebuchet MS"/>
                <a:cs typeface="Trebuchet MS"/>
              </a:rPr>
              <a:t>sample</a:t>
            </a:r>
            <a:r>
              <a:rPr sz="1600" spc="45" dirty="0">
                <a:solidFill>
                  <a:srgbClr val="FFFFFF"/>
                </a:solidFill>
                <a:latin typeface="Trebuchet MS"/>
                <a:cs typeface="Trebuchet MS"/>
              </a:rPr>
              <a:t> </a:t>
            </a:r>
            <a:r>
              <a:rPr sz="1600" spc="-80" dirty="0">
                <a:solidFill>
                  <a:srgbClr val="FFFFFF"/>
                </a:solidFill>
                <a:latin typeface="Trebuchet MS"/>
                <a:cs typeface="Trebuchet MS"/>
              </a:rPr>
              <a:t>of</a:t>
            </a:r>
            <a:r>
              <a:rPr sz="1600" spc="40" dirty="0">
                <a:solidFill>
                  <a:srgbClr val="FFFFFF"/>
                </a:solidFill>
                <a:latin typeface="Trebuchet MS"/>
                <a:cs typeface="Trebuchet MS"/>
              </a:rPr>
              <a:t> </a:t>
            </a:r>
            <a:r>
              <a:rPr sz="1600" spc="-95" dirty="0">
                <a:solidFill>
                  <a:srgbClr val="FFFFFF"/>
                </a:solidFill>
                <a:latin typeface="Trebuchet MS"/>
                <a:cs typeface="Trebuchet MS"/>
              </a:rPr>
              <a:t>data</a:t>
            </a:r>
            <a:r>
              <a:rPr sz="1600" spc="40" dirty="0">
                <a:solidFill>
                  <a:srgbClr val="FFFFFF"/>
                </a:solidFill>
                <a:latin typeface="Trebuchet MS"/>
                <a:cs typeface="Trebuchet MS"/>
              </a:rPr>
              <a:t> </a:t>
            </a:r>
            <a:r>
              <a:rPr sz="1600" spc="-45" dirty="0">
                <a:solidFill>
                  <a:srgbClr val="FFFFFF"/>
                </a:solidFill>
                <a:latin typeface="Trebuchet MS"/>
                <a:cs typeface="Trebuchet MS"/>
              </a:rPr>
              <a:t>analytics</a:t>
            </a:r>
            <a:r>
              <a:rPr sz="1600" spc="40" dirty="0">
                <a:solidFill>
                  <a:srgbClr val="FFFFFF"/>
                </a:solidFill>
                <a:latin typeface="Trebuchet MS"/>
                <a:cs typeface="Trebuchet MS"/>
              </a:rPr>
              <a:t> </a:t>
            </a:r>
            <a:r>
              <a:rPr sz="1600" spc="-95" dirty="0">
                <a:solidFill>
                  <a:srgbClr val="FFFFFF"/>
                </a:solidFill>
                <a:latin typeface="Trebuchet MS"/>
                <a:cs typeface="Trebuchet MS"/>
              </a:rPr>
              <a:t>projects</a:t>
            </a:r>
            <a:r>
              <a:rPr sz="1600" spc="40" dirty="0">
                <a:solidFill>
                  <a:srgbClr val="FFFFFF"/>
                </a:solidFill>
                <a:latin typeface="Trebuchet MS"/>
                <a:cs typeface="Trebuchet MS"/>
              </a:rPr>
              <a:t> </a:t>
            </a:r>
            <a:r>
              <a:rPr sz="1600" spc="-85" dirty="0">
                <a:solidFill>
                  <a:srgbClr val="FFFFFF"/>
                </a:solidFill>
                <a:latin typeface="Trebuchet MS"/>
                <a:cs typeface="Trebuchet MS"/>
              </a:rPr>
              <a:t>that</a:t>
            </a:r>
            <a:r>
              <a:rPr sz="1600" spc="40" dirty="0">
                <a:solidFill>
                  <a:srgbClr val="FFFFFF"/>
                </a:solidFill>
                <a:latin typeface="Trebuchet MS"/>
                <a:cs typeface="Trebuchet MS"/>
              </a:rPr>
              <a:t> </a:t>
            </a:r>
            <a:r>
              <a:rPr sz="1600" spc="-100" dirty="0">
                <a:solidFill>
                  <a:srgbClr val="FFFFFF"/>
                </a:solidFill>
                <a:latin typeface="Trebuchet MS"/>
                <a:cs typeface="Trebuchet MS"/>
              </a:rPr>
              <a:t>i’ve </a:t>
            </a:r>
            <a:r>
              <a:rPr sz="1600" spc="-465" dirty="0">
                <a:solidFill>
                  <a:srgbClr val="FFFFFF"/>
                </a:solidFill>
                <a:latin typeface="Trebuchet MS"/>
                <a:cs typeface="Trebuchet MS"/>
              </a:rPr>
              <a:t> </a:t>
            </a:r>
            <a:r>
              <a:rPr sz="1600" spc="-125" dirty="0">
                <a:solidFill>
                  <a:srgbClr val="FFFFFF"/>
                </a:solidFill>
                <a:latin typeface="Trebuchet MS"/>
                <a:cs typeface="Trebuchet MS"/>
              </a:rPr>
              <a:t>been</a:t>
            </a:r>
            <a:r>
              <a:rPr sz="1600" spc="35" dirty="0">
                <a:solidFill>
                  <a:srgbClr val="FFFFFF"/>
                </a:solidFill>
                <a:latin typeface="Trebuchet MS"/>
                <a:cs typeface="Trebuchet MS"/>
              </a:rPr>
              <a:t> </a:t>
            </a:r>
            <a:r>
              <a:rPr sz="1600" spc="-70" dirty="0">
                <a:solidFill>
                  <a:srgbClr val="FFFFFF"/>
                </a:solidFill>
                <a:latin typeface="Trebuchet MS"/>
                <a:cs typeface="Trebuchet MS"/>
              </a:rPr>
              <a:t>working</a:t>
            </a:r>
            <a:r>
              <a:rPr sz="1600" spc="40" dirty="0">
                <a:solidFill>
                  <a:srgbClr val="FFFFFF"/>
                </a:solidFill>
                <a:latin typeface="Trebuchet MS"/>
                <a:cs typeface="Trebuchet MS"/>
              </a:rPr>
              <a:t> </a:t>
            </a:r>
            <a:r>
              <a:rPr sz="1600" spc="-150" dirty="0">
                <a:solidFill>
                  <a:srgbClr val="FFFFFF"/>
                </a:solidFill>
                <a:latin typeface="Trebuchet MS"/>
                <a:cs typeface="Trebuchet MS"/>
              </a:rPr>
              <a:t>on.</a:t>
            </a:r>
            <a:endParaRPr sz="1600" dirty="0">
              <a:latin typeface="Trebuchet MS"/>
              <a:cs typeface="Trebuchet MS"/>
            </a:endParaRPr>
          </a:p>
          <a:p>
            <a:pPr>
              <a:lnSpc>
                <a:spcPct val="100000"/>
              </a:lnSpc>
              <a:spcBef>
                <a:spcPts val="45"/>
              </a:spcBef>
            </a:pPr>
            <a:endParaRPr sz="1550" dirty="0">
              <a:latin typeface="Trebuchet MS"/>
              <a:cs typeface="Trebuchet MS"/>
            </a:endParaRPr>
          </a:p>
          <a:p>
            <a:pPr marL="12700">
              <a:lnSpc>
                <a:spcPct val="100000"/>
              </a:lnSpc>
            </a:pPr>
            <a:r>
              <a:rPr sz="1900" spc="-345" dirty="0">
                <a:solidFill>
                  <a:srgbClr val="FFFFFF"/>
                </a:solidFill>
                <a:latin typeface="Trebuchet MS"/>
                <a:cs typeface="Trebuchet MS"/>
              </a:rPr>
              <a:t>B</a:t>
            </a:r>
            <a:r>
              <a:rPr sz="1900" spc="-335" dirty="0">
                <a:solidFill>
                  <a:srgbClr val="FFFFFF"/>
                </a:solidFill>
                <a:latin typeface="Trebuchet MS"/>
                <a:cs typeface="Trebuchet MS"/>
              </a:rPr>
              <a:t>Y</a:t>
            </a:r>
            <a:r>
              <a:rPr sz="1900" spc="-270" dirty="0">
                <a:solidFill>
                  <a:srgbClr val="FFFFFF"/>
                </a:solidFill>
                <a:latin typeface="Trebuchet MS"/>
                <a:cs typeface="Trebuchet MS"/>
              </a:rPr>
              <a:t> </a:t>
            </a:r>
            <a:r>
              <a:rPr sz="1900" spc="-345" dirty="0">
                <a:solidFill>
                  <a:srgbClr val="FFFFFF"/>
                </a:solidFill>
                <a:latin typeface="Trebuchet MS"/>
                <a:cs typeface="Trebuchet MS"/>
              </a:rPr>
              <a:t>:</a:t>
            </a:r>
            <a:r>
              <a:rPr sz="1900" spc="-270" dirty="0">
                <a:solidFill>
                  <a:srgbClr val="FFFFFF"/>
                </a:solidFill>
                <a:latin typeface="Trebuchet MS"/>
                <a:cs typeface="Trebuchet MS"/>
              </a:rPr>
              <a:t> </a:t>
            </a:r>
            <a:r>
              <a:rPr sz="1900" spc="-440" dirty="0">
                <a:solidFill>
                  <a:srgbClr val="FFFFFF"/>
                </a:solidFill>
                <a:latin typeface="Trebuchet MS"/>
                <a:cs typeface="Trebuchet MS"/>
              </a:rPr>
              <a:t>HANG</a:t>
            </a:r>
            <a:r>
              <a:rPr sz="1900" spc="-270" dirty="0">
                <a:solidFill>
                  <a:srgbClr val="FFFFFF"/>
                </a:solidFill>
                <a:latin typeface="Trebuchet MS"/>
                <a:cs typeface="Trebuchet MS"/>
              </a:rPr>
              <a:t> </a:t>
            </a:r>
            <a:r>
              <a:rPr sz="1900" spc="-320" dirty="0">
                <a:solidFill>
                  <a:srgbClr val="FFFFFF"/>
                </a:solidFill>
                <a:latin typeface="Trebuchet MS"/>
                <a:cs typeface="Trebuchet MS"/>
              </a:rPr>
              <a:t>KE</a:t>
            </a:r>
            <a:r>
              <a:rPr sz="1900" spc="-290" dirty="0">
                <a:solidFill>
                  <a:srgbClr val="FFFFFF"/>
                </a:solidFill>
                <a:latin typeface="Trebuchet MS"/>
                <a:cs typeface="Trebuchet MS"/>
              </a:rPr>
              <a:t>sTURI</a:t>
            </a:r>
            <a:r>
              <a:rPr sz="1900" spc="-270" dirty="0">
                <a:solidFill>
                  <a:srgbClr val="FFFFFF"/>
                </a:solidFill>
                <a:latin typeface="Trebuchet MS"/>
                <a:cs typeface="Trebuchet MS"/>
              </a:rPr>
              <a:t> </a:t>
            </a:r>
            <a:r>
              <a:rPr sz="1900" spc="-220" dirty="0">
                <a:solidFill>
                  <a:srgbClr val="FFFFFF"/>
                </a:solidFill>
                <a:latin typeface="Trebuchet MS"/>
                <a:cs typeface="Trebuchet MS"/>
              </a:rPr>
              <a:t>S</a:t>
            </a:r>
            <a:r>
              <a:rPr sz="1900" spc="-310" dirty="0">
                <a:solidFill>
                  <a:srgbClr val="FFFFFF"/>
                </a:solidFill>
                <a:latin typeface="Trebuchet MS"/>
                <a:cs typeface="Trebuchet MS"/>
              </a:rPr>
              <a:t>AID</a:t>
            </a:r>
            <a:endParaRPr sz="1900" dirty="0">
              <a:latin typeface="Trebuchet MS"/>
              <a:cs typeface="Trebuchet MS"/>
            </a:endParaRPr>
          </a:p>
        </p:txBody>
      </p:sp>
      <p:pic>
        <p:nvPicPr>
          <p:cNvPr id="12" name="object 12"/>
          <p:cNvPicPr/>
          <p:nvPr/>
        </p:nvPicPr>
        <p:blipFill>
          <a:blip r:embed="rId2" cstate="print"/>
          <a:stretch>
            <a:fillRect/>
          </a:stretch>
        </p:blipFill>
        <p:spPr>
          <a:xfrm>
            <a:off x="789412" y="3521674"/>
            <a:ext cx="1744425" cy="922374"/>
          </a:xfrm>
          <a:prstGeom prst="rect">
            <a:avLst/>
          </a:prstGeom>
        </p:spPr>
      </p:pic>
      <p:pic>
        <p:nvPicPr>
          <p:cNvPr id="13" name="object 13"/>
          <p:cNvPicPr/>
          <p:nvPr/>
        </p:nvPicPr>
        <p:blipFill>
          <a:blip r:embed="rId3" cstate="print"/>
          <a:stretch>
            <a:fillRect/>
          </a:stretch>
        </p:blipFill>
        <p:spPr>
          <a:xfrm>
            <a:off x="2913337" y="3521674"/>
            <a:ext cx="1744398" cy="922374"/>
          </a:xfrm>
          <a:prstGeom prst="rect">
            <a:avLst/>
          </a:prstGeom>
        </p:spPr>
      </p:pic>
      <p:pic>
        <p:nvPicPr>
          <p:cNvPr id="14" name="object 14"/>
          <p:cNvPicPr/>
          <p:nvPr/>
        </p:nvPicPr>
        <p:blipFill>
          <a:blip r:embed="rId4" cstate="print"/>
          <a:stretch>
            <a:fillRect/>
          </a:stretch>
        </p:blipFill>
        <p:spPr>
          <a:xfrm>
            <a:off x="5037225" y="3521674"/>
            <a:ext cx="1744424" cy="922374"/>
          </a:xfrm>
          <a:prstGeom prst="rect">
            <a:avLst/>
          </a:prstGeom>
        </p:spPr>
      </p:pic>
      <p:pic>
        <p:nvPicPr>
          <p:cNvPr id="35" name="Picture 34">
            <a:extLst>
              <a:ext uri="{FF2B5EF4-FFF2-40B4-BE49-F238E27FC236}">
                <a16:creationId xmlns:a16="http://schemas.microsoft.com/office/drawing/2014/main" id="{5AD88EBD-6F16-B43C-34D1-C7DF5170FD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4200" y="-486555"/>
            <a:ext cx="2485170" cy="24851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03547"/>
            <a:ext cx="599440" cy="640080"/>
            <a:chOff x="0" y="4503547"/>
            <a:chExt cx="599440" cy="640080"/>
          </a:xfrm>
        </p:grpSpPr>
        <p:sp>
          <p:nvSpPr>
            <p:cNvPr id="3" name="object 3"/>
            <p:cNvSpPr/>
            <p:nvPr/>
          </p:nvSpPr>
          <p:spPr>
            <a:xfrm>
              <a:off x="0" y="4503547"/>
              <a:ext cx="599440" cy="640080"/>
            </a:xfrm>
            <a:custGeom>
              <a:avLst/>
              <a:gdLst/>
              <a:ahLst/>
              <a:cxnLst/>
              <a:rect l="l" t="t" r="r" b="b"/>
              <a:pathLst>
                <a:path w="599440" h="640079">
                  <a:moveTo>
                    <a:pt x="599014" y="639952"/>
                  </a:moveTo>
                  <a:lnTo>
                    <a:pt x="0" y="639952"/>
                  </a:lnTo>
                  <a:lnTo>
                    <a:pt x="0" y="0"/>
                  </a:lnTo>
                  <a:lnTo>
                    <a:pt x="51654" y="27429"/>
                  </a:lnTo>
                  <a:lnTo>
                    <a:pt x="74319" y="42005"/>
                  </a:lnTo>
                  <a:lnTo>
                    <a:pt x="85663" y="49178"/>
                  </a:lnTo>
                  <a:lnTo>
                    <a:pt x="120208" y="69646"/>
                  </a:lnTo>
                  <a:lnTo>
                    <a:pt x="131686" y="76828"/>
                  </a:lnTo>
                  <a:lnTo>
                    <a:pt x="142072" y="84525"/>
                  </a:lnTo>
                  <a:lnTo>
                    <a:pt x="160153" y="101801"/>
                  </a:lnTo>
                  <a:lnTo>
                    <a:pt x="170539" y="109497"/>
                  </a:lnTo>
                  <a:lnTo>
                    <a:pt x="181991" y="116434"/>
                  </a:lnTo>
                  <a:lnTo>
                    <a:pt x="193917" y="123114"/>
                  </a:lnTo>
                  <a:lnTo>
                    <a:pt x="204897" y="130297"/>
                  </a:lnTo>
                  <a:lnTo>
                    <a:pt x="213508" y="138744"/>
                  </a:lnTo>
                  <a:lnTo>
                    <a:pt x="219850" y="147954"/>
                  </a:lnTo>
                  <a:lnTo>
                    <a:pt x="225248" y="157670"/>
                  </a:lnTo>
                  <a:lnTo>
                    <a:pt x="230272" y="167585"/>
                  </a:lnTo>
                  <a:lnTo>
                    <a:pt x="235492" y="177390"/>
                  </a:lnTo>
                  <a:lnTo>
                    <a:pt x="239738" y="187422"/>
                  </a:lnTo>
                  <a:lnTo>
                    <a:pt x="242513" y="197844"/>
                  </a:lnTo>
                  <a:lnTo>
                    <a:pt x="245300" y="208146"/>
                  </a:lnTo>
                  <a:lnTo>
                    <a:pt x="271465" y="246525"/>
                  </a:lnTo>
                  <a:lnTo>
                    <a:pt x="304490" y="267920"/>
                  </a:lnTo>
                  <a:lnTo>
                    <a:pt x="318971" y="273329"/>
                  </a:lnTo>
                  <a:lnTo>
                    <a:pt x="332359" y="279831"/>
                  </a:lnTo>
                  <a:lnTo>
                    <a:pt x="343055" y="287362"/>
                  </a:lnTo>
                  <a:lnTo>
                    <a:pt x="362509" y="303898"/>
                  </a:lnTo>
                  <a:lnTo>
                    <a:pt x="373207" y="311413"/>
                  </a:lnTo>
                  <a:lnTo>
                    <a:pt x="384757" y="318642"/>
                  </a:lnTo>
                  <a:lnTo>
                    <a:pt x="395285" y="326188"/>
                  </a:lnTo>
                  <a:lnTo>
                    <a:pt x="405272" y="333794"/>
                  </a:lnTo>
                  <a:lnTo>
                    <a:pt x="435876" y="356725"/>
                  </a:lnTo>
                  <a:lnTo>
                    <a:pt x="444847" y="364703"/>
                  </a:lnTo>
                  <a:lnTo>
                    <a:pt x="452098" y="373707"/>
                  </a:lnTo>
                  <a:lnTo>
                    <a:pt x="461454" y="386228"/>
                  </a:lnTo>
                  <a:lnTo>
                    <a:pt x="469968" y="397230"/>
                  </a:lnTo>
                  <a:lnTo>
                    <a:pt x="476624" y="407089"/>
                  </a:lnTo>
                  <a:lnTo>
                    <a:pt x="480405" y="416182"/>
                  </a:lnTo>
                  <a:lnTo>
                    <a:pt x="482469" y="427598"/>
                  </a:lnTo>
                  <a:lnTo>
                    <a:pt x="482436" y="449287"/>
                  </a:lnTo>
                  <a:lnTo>
                    <a:pt x="484524" y="460705"/>
                  </a:lnTo>
                  <a:lnTo>
                    <a:pt x="486922" y="469956"/>
                  </a:lnTo>
                  <a:lnTo>
                    <a:pt x="490575" y="480168"/>
                  </a:lnTo>
                  <a:lnTo>
                    <a:pt x="496095" y="491524"/>
                  </a:lnTo>
                  <a:lnTo>
                    <a:pt x="504091" y="504205"/>
                  </a:lnTo>
                  <a:lnTo>
                    <a:pt x="512032" y="517038"/>
                  </a:lnTo>
                  <a:lnTo>
                    <a:pt x="539645" y="556067"/>
                  </a:lnTo>
                  <a:lnTo>
                    <a:pt x="556159" y="574607"/>
                  </a:lnTo>
                  <a:lnTo>
                    <a:pt x="564842" y="585118"/>
                  </a:lnTo>
                  <a:lnTo>
                    <a:pt x="570819" y="593153"/>
                  </a:lnTo>
                  <a:lnTo>
                    <a:pt x="576474" y="602660"/>
                  </a:lnTo>
                  <a:lnTo>
                    <a:pt x="582691" y="613784"/>
                  </a:lnTo>
                  <a:lnTo>
                    <a:pt x="590349" y="626667"/>
                  </a:lnTo>
                  <a:lnTo>
                    <a:pt x="599014" y="639952"/>
                  </a:lnTo>
                  <a:close/>
                </a:path>
              </a:pathLst>
            </a:custGeom>
            <a:solidFill>
              <a:srgbClr val="F6F6F6"/>
            </a:solidFill>
          </p:spPr>
          <p:txBody>
            <a:bodyPr wrap="square" lIns="0" tIns="0" rIns="0" bIns="0" rtlCol="0"/>
            <a:lstStyle/>
            <a:p>
              <a:endParaRPr/>
            </a:p>
          </p:txBody>
        </p:sp>
        <p:sp>
          <p:nvSpPr>
            <p:cNvPr id="4" name="object 4"/>
            <p:cNvSpPr/>
            <p:nvPr/>
          </p:nvSpPr>
          <p:spPr>
            <a:xfrm>
              <a:off x="0" y="4530491"/>
              <a:ext cx="547370" cy="613410"/>
            </a:xfrm>
            <a:custGeom>
              <a:avLst/>
              <a:gdLst/>
              <a:ahLst/>
              <a:cxnLst/>
              <a:rect l="l" t="t" r="r" b="b"/>
              <a:pathLst>
                <a:path w="547370" h="613410">
                  <a:moveTo>
                    <a:pt x="546238" y="613008"/>
                  </a:moveTo>
                  <a:lnTo>
                    <a:pt x="0" y="613008"/>
                  </a:lnTo>
                  <a:lnTo>
                    <a:pt x="0" y="0"/>
                  </a:lnTo>
                  <a:lnTo>
                    <a:pt x="10083" y="6750"/>
                  </a:lnTo>
                  <a:lnTo>
                    <a:pt x="22531" y="17330"/>
                  </a:lnTo>
                  <a:lnTo>
                    <a:pt x="34957" y="28144"/>
                  </a:lnTo>
                  <a:lnTo>
                    <a:pt x="46876" y="36872"/>
                  </a:lnTo>
                  <a:lnTo>
                    <a:pt x="55177" y="44687"/>
                  </a:lnTo>
                  <a:lnTo>
                    <a:pt x="60433" y="54293"/>
                  </a:lnTo>
                  <a:lnTo>
                    <a:pt x="65685" y="64020"/>
                  </a:lnTo>
                  <a:lnTo>
                    <a:pt x="73973" y="72196"/>
                  </a:lnTo>
                  <a:lnTo>
                    <a:pt x="86263" y="77091"/>
                  </a:lnTo>
                  <a:lnTo>
                    <a:pt x="112402" y="82008"/>
                  </a:lnTo>
                  <a:lnTo>
                    <a:pt x="124154" y="86849"/>
                  </a:lnTo>
                  <a:lnTo>
                    <a:pt x="133437" y="96082"/>
                  </a:lnTo>
                  <a:lnTo>
                    <a:pt x="140531" y="108387"/>
                  </a:lnTo>
                  <a:lnTo>
                    <a:pt x="146679" y="121196"/>
                  </a:lnTo>
                  <a:lnTo>
                    <a:pt x="153121" y="131939"/>
                  </a:lnTo>
                  <a:lnTo>
                    <a:pt x="163419" y="138938"/>
                  </a:lnTo>
                  <a:lnTo>
                    <a:pt x="177525" y="143744"/>
                  </a:lnTo>
                  <a:lnTo>
                    <a:pt x="191270" y="148634"/>
                  </a:lnTo>
                  <a:lnTo>
                    <a:pt x="200481" y="155886"/>
                  </a:lnTo>
                  <a:lnTo>
                    <a:pt x="200115" y="167747"/>
                  </a:lnTo>
                  <a:lnTo>
                    <a:pt x="193748" y="182294"/>
                  </a:lnTo>
                  <a:lnTo>
                    <a:pt x="187752" y="196757"/>
                  </a:lnTo>
                  <a:lnTo>
                    <a:pt x="188496" y="208367"/>
                  </a:lnTo>
                  <a:lnTo>
                    <a:pt x="196230" y="215748"/>
                  </a:lnTo>
                  <a:lnTo>
                    <a:pt x="206874" y="220844"/>
                  </a:lnTo>
                  <a:lnTo>
                    <a:pt x="218254" y="225656"/>
                  </a:lnTo>
                  <a:lnTo>
                    <a:pt x="228196" y="232188"/>
                  </a:lnTo>
                  <a:lnTo>
                    <a:pt x="239602" y="239391"/>
                  </a:lnTo>
                  <a:lnTo>
                    <a:pt x="255686" y="245567"/>
                  </a:lnTo>
                  <a:lnTo>
                    <a:pt x="272694" y="251480"/>
                  </a:lnTo>
                  <a:lnTo>
                    <a:pt x="286868" y="257889"/>
                  </a:lnTo>
                  <a:lnTo>
                    <a:pt x="294025" y="266863"/>
                  </a:lnTo>
                  <a:lnTo>
                    <a:pt x="296896" y="278404"/>
                  </a:lnTo>
                  <a:lnTo>
                    <a:pt x="299946" y="289963"/>
                  </a:lnTo>
                  <a:lnTo>
                    <a:pt x="307640" y="298990"/>
                  </a:lnTo>
                  <a:lnTo>
                    <a:pt x="318661" y="305789"/>
                  </a:lnTo>
                  <a:lnTo>
                    <a:pt x="328820" y="313100"/>
                  </a:lnTo>
                  <a:lnTo>
                    <a:pt x="347788" y="327953"/>
                  </a:lnTo>
                  <a:lnTo>
                    <a:pt x="354967" y="336959"/>
                  </a:lnTo>
                  <a:lnTo>
                    <a:pt x="357352" y="348176"/>
                  </a:lnTo>
                  <a:lnTo>
                    <a:pt x="358441" y="359861"/>
                  </a:lnTo>
                  <a:lnTo>
                    <a:pt x="361729" y="370271"/>
                  </a:lnTo>
                  <a:lnTo>
                    <a:pt x="373866" y="380764"/>
                  </a:lnTo>
                  <a:lnTo>
                    <a:pt x="389543" y="387362"/>
                  </a:lnTo>
                  <a:lnTo>
                    <a:pt x="403732" y="392734"/>
                  </a:lnTo>
                  <a:lnTo>
                    <a:pt x="411404" y="399549"/>
                  </a:lnTo>
                  <a:lnTo>
                    <a:pt x="415893" y="411108"/>
                  </a:lnTo>
                  <a:lnTo>
                    <a:pt x="428158" y="433590"/>
                  </a:lnTo>
                  <a:lnTo>
                    <a:pt x="432647" y="445150"/>
                  </a:lnTo>
                  <a:lnTo>
                    <a:pt x="432269" y="453643"/>
                  </a:lnTo>
                  <a:lnTo>
                    <a:pt x="429682" y="462754"/>
                  </a:lnTo>
                  <a:lnTo>
                    <a:pt x="428775" y="472990"/>
                  </a:lnTo>
                  <a:lnTo>
                    <a:pt x="433434" y="484857"/>
                  </a:lnTo>
                  <a:lnTo>
                    <a:pt x="444164" y="495421"/>
                  </a:lnTo>
                  <a:lnTo>
                    <a:pt x="457016" y="502659"/>
                  </a:lnTo>
                  <a:lnTo>
                    <a:pt x="469291" y="508517"/>
                  </a:lnTo>
                  <a:lnTo>
                    <a:pt x="478291" y="514937"/>
                  </a:lnTo>
                  <a:lnTo>
                    <a:pt x="483597" y="526536"/>
                  </a:lnTo>
                  <a:lnTo>
                    <a:pt x="485424" y="538917"/>
                  </a:lnTo>
                  <a:lnTo>
                    <a:pt x="487271" y="551178"/>
                  </a:lnTo>
                  <a:lnTo>
                    <a:pt x="492636" y="562421"/>
                  </a:lnTo>
                  <a:lnTo>
                    <a:pt x="502213" y="569473"/>
                  </a:lnTo>
                  <a:lnTo>
                    <a:pt x="516749" y="576188"/>
                  </a:lnTo>
                  <a:lnTo>
                    <a:pt x="532045" y="584178"/>
                  </a:lnTo>
                  <a:lnTo>
                    <a:pt x="543902" y="595051"/>
                  </a:lnTo>
                  <a:lnTo>
                    <a:pt x="547181" y="608452"/>
                  </a:lnTo>
                  <a:lnTo>
                    <a:pt x="546238" y="613008"/>
                  </a:lnTo>
                  <a:close/>
                </a:path>
              </a:pathLst>
            </a:custGeom>
            <a:solidFill>
              <a:srgbClr val="EBEBEB"/>
            </a:solidFill>
          </p:spPr>
          <p:txBody>
            <a:bodyPr wrap="square" lIns="0" tIns="0" rIns="0" bIns="0" rtlCol="0"/>
            <a:lstStyle/>
            <a:p>
              <a:endParaRPr/>
            </a:p>
          </p:txBody>
        </p:sp>
      </p:grpSp>
      <p:sp>
        <p:nvSpPr>
          <p:cNvPr id="5" name="object 5"/>
          <p:cNvSpPr/>
          <p:nvPr/>
        </p:nvSpPr>
        <p:spPr>
          <a:xfrm>
            <a:off x="0" y="0"/>
            <a:ext cx="917575" cy="1143000"/>
          </a:xfrm>
          <a:custGeom>
            <a:avLst/>
            <a:gdLst/>
            <a:ahLst/>
            <a:cxnLst/>
            <a:rect l="l" t="t" r="r" b="b"/>
            <a:pathLst>
              <a:path w="917575" h="1143000">
                <a:moveTo>
                  <a:pt x="0" y="37374"/>
                </a:moveTo>
                <a:lnTo>
                  <a:pt x="12979" y="25667"/>
                </a:lnTo>
                <a:lnTo>
                  <a:pt x="41341" y="0"/>
                </a:lnTo>
              </a:path>
              <a:path w="917575" h="1143000">
                <a:moveTo>
                  <a:pt x="248568" y="0"/>
                </a:moveTo>
                <a:lnTo>
                  <a:pt x="207328" y="48974"/>
                </a:lnTo>
                <a:lnTo>
                  <a:pt x="174980" y="86600"/>
                </a:lnTo>
                <a:lnTo>
                  <a:pt x="142390" y="124036"/>
                </a:lnTo>
                <a:lnTo>
                  <a:pt x="109628" y="161339"/>
                </a:lnTo>
                <a:lnTo>
                  <a:pt x="76765" y="198563"/>
                </a:lnTo>
                <a:lnTo>
                  <a:pt x="43872" y="235766"/>
                </a:lnTo>
                <a:lnTo>
                  <a:pt x="11020" y="273001"/>
                </a:lnTo>
                <a:lnTo>
                  <a:pt x="0" y="285565"/>
                </a:lnTo>
              </a:path>
              <a:path w="917575" h="1143000">
                <a:moveTo>
                  <a:pt x="0" y="314166"/>
                </a:moveTo>
                <a:lnTo>
                  <a:pt x="23015" y="291463"/>
                </a:lnTo>
                <a:lnTo>
                  <a:pt x="58411" y="256264"/>
                </a:lnTo>
                <a:lnTo>
                  <a:pt x="93513" y="220969"/>
                </a:lnTo>
                <a:lnTo>
                  <a:pt x="141739" y="172336"/>
                </a:lnTo>
                <a:lnTo>
                  <a:pt x="184527" y="129536"/>
                </a:lnTo>
                <a:lnTo>
                  <a:pt x="222661" y="91743"/>
                </a:lnTo>
                <a:lnTo>
                  <a:pt x="256929" y="58135"/>
                </a:lnTo>
                <a:lnTo>
                  <a:pt x="288115" y="27887"/>
                </a:lnTo>
                <a:lnTo>
                  <a:pt x="317006" y="175"/>
                </a:lnTo>
                <a:lnTo>
                  <a:pt x="317190" y="0"/>
                </a:lnTo>
              </a:path>
              <a:path w="917575" h="1143000">
                <a:moveTo>
                  <a:pt x="359840" y="0"/>
                </a:moveTo>
                <a:lnTo>
                  <a:pt x="329655" y="33053"/>
                </a:lnTo>
                <a:lnTo>
                  <a:pt x="295902" y="70006"/>
                </a:lnTo>
                <a:lnTo>
                  <a:pt x="262148" y="106958"/>
                </a:lnTo>
                <a:lnTo>
                  <a:pt x="228397" y="143913"/>
                </a:lnTo>
                <a:lnTo>
                  <a:pt x="194650" y="180872"/>
                </a:lnTo>
                <a:lnTo>
                  <a:pt x="160910" y="217838"/>
                </a:lnTo>
                <a:lnTo>
                  <a:pt x="127181" y="254813"/>
                </a:lnTo>
                <a:lnTo>
                  <a:pt x="93464" y="291799"/>
                </a:lnTo>
                <a:lnTo>
                  <a:pt x="59762" y="328800"/>
                </a:lnTo>
                <a:lnTo>
                  <a:pt x="26079" y="365816"/>
                </a:lnTo>
                <a:lnTo>
                  <a:pt x="0" y="394508"/>
                </a:lnTo>
              </a:path>
              <a:path w="917575" h="1143000">
                <a:moveTo>
                  <a:pt x="0" y="569800"/>
                </a:moveTo>
                <a:lnTo>
                  <a:pt x="31963" y="539106"/>
                </a:lnTo>
                <a:lnTo>
                  <a:pt x="61446" y="510818"/>
                </a:lnTo>
                <a:lnTo>
                  <a:pt x="91861" y="481660"/>
                </a:lnTo>
                <a:lnTo>
                  <a:pt x="123413" y="451436"/>
                </a:lnTo>
                <a:lnTo>
                  <a:pt x="156306" y="419949"/>
                </a:lnTo>
                <a:lnTo>
                  <a:pt x="190747" y="387004"/>
                </a:lnTo>
                <a:lnTo>
                  <a:pt x="226939" y="352406"/>
                </a:lnTo>
                <a:lnTo>
                  <a:pt x="265088" y="315958"/>
                </a:lnTo>
                <a:lnTo>
                  <a:pt x="305398" y="277464"/>
                </a:lnTo>
                <a:lnTo>
                  <a:pt x="348075" y="236730"/>
                </a:lnTo>
                <a:lnTo>
                  <a:pt x="393324" y="193559"/>
                </a:lnTo>
                <a:lnTo>
                  <a:pt x="441349" y="147756"/>
                </a:lnTo>
                <a:lnTo>
                  <a:pt x="492356" y="99124"/>
                </a:lnTo>
                <a:lnTo>
                  <a:pt x="546549" y="47469"/>
                </a:lnTo>
                <a:lnTo>
                  <a:pt x="596380" y="0"/>
                </a:lnTo>
              </a:path>
              <a:path w="917575" h="1143000">
                <a:moveTo>
                  <a:pt x="683316" y="0"/>
                </a:moveTo>
                <a:lnTo>
                  <a:pt x="629019" y="58730"/>
                </a:lnTo>
                <a:lnTo>
                  <a:pt x="594789" y="96466"/>
                </a:lnTo>
                <a:lnTo>
                  <a:pt x="560861" y="134475"/>
                </a:lnTo>
                <a:lnTo>
                  <a:pt x="527265" y="172786"/>
                </a:lnTo>
                <a:lnTo>
                  <a:pt x="494283" y="210938"/>
                </a:lnTo>
                <a:lnTo>
                  <a:pt x="461483" y="249242"/>
                </a:lnTo>
                <a:lnTo>
                  <a:pt x="428860" y="287692"/>
                </a:lnTo>
                <a:lnTo>
                  <a:pt x="396406" y="326284"/>
                </a:lnTo>
                <a:lnTo>
                  <a:pt x="364116" y="365012"/>
                </a:lnTo>
                <a:lnTo>
                  <a:pt x="331984" y="403871"/>
                </a:lnTo>
                <a:lnTo>
                  <a:pt x="300003" y="442855"/>
                </a:lnTo>
                <a:lnTo>
                  <a:pt x="268169" y="481961"/>
                </a:lnTo>
                <a:lnTo>
                  <a:pt x="236475" y="521183"/>
                </a:lnTo>
                <a:lnTo>
                  <a:pt x="204915" y="560515"/>
                </a:lnTo>
                <a:lnTo>
                  <a:pt x="173483" y="599953"/>
                </a:lnTo>
                <a:lnTo>
                  <a:pt x="142173" y="639492"/>
                </a:lnTo>
                <a:lnTo>
                  <a:pt x="110979" y="679126"/>
                </a:lnTo>
                <a:lnTo>
                  <a:pt x="79895" y="718850"/>
                </a:lnTo>
                <a:lnTo>
                  <a:pt x="48916" y="758660"/>
                </a:lnTo>
                <a:lnTo>
                  <a:pt x="18034" y="798550"/>
                </a:lnTo>
                <a:lnTo>
                  <a:pt x="0" y="821958"/>
                </a:lnTo>
              </a:path>
              <a:path w="917575" h="1143000">
                <a:moveTo>
                  <a:pt x="0" y="866772"/>
                </a:moveTo>
                <a:lnTo>
                  <a:pt x="45559" y="816826"/>
                </a:lnTo>
                <a:lnTo>
                  <a:pt x="79613" y="779877"/>
                </a:lnTo>
                <a:lnTo>
                  <a:pt x="113816" y="743062"/>
                </a:lnTo>
                <a:lnTo>
                  <a:pt x="148164" y="706377"/>
                </a:lnTo>
                <a:lnTo>
                  <a:pt x="182651" y="669818"/>
                </a:lnTo>
                <a:lnTo>
                  <a:pt x="217274" y="633381"/>
                </a:lnTo>
                <a:lnTo>
                  <a:pt x="252027" y="597063"/>
                </a:lnTo>
                <a:lnTo>
                  <a:pt x="286906" y="560861"/>
                </a:lnTo>
                <a:lnTo>
                  <a:pt x="321907" y="524770"/>
                </a:lnTo>
                <a:lnTo>
                  <a:pt x="357026" y="488786"/>
                </a:lnTo>
                <a:lnTo>
                  <a:pt x="392256" y="452908"/>
                </a:lnTo>
                <a:lnTo>
                  <a:pt x="427595" y="417130"/>
                </a:lnTo>
                <a:lnTo>
                  <a:pt x="463038" y="381449"/>
                </a:lnTo>
                <a:lnTo>
                  <a:pt x="498580" y="345862"/>
                </a:lnTo>
                <a:lnTo>
                  <a:pt x="534216" y="310364"/>
                </a:lnTo>
                <a:lnTo>
                  <a:pt x="569942" y="274953"/>
                </a:lnTo>
                <a:lnTo>
                  <a:pt x="605754" y="239625"/>
                </a:lnTo>
                <a:lnTo>
                  <a:pt x="641647" y="204375"/>
                </a:lnTo>
                <a:lnTo>
                  <a:pt x="677616" y="169201"/>
                </a:lnTo>
                <a:lnTo>
                  <a:pt x="713657" y="134099"/>
                </a:lnTo>
                <a:lnTo>
                  <a:pt x="749766" y="99065"/>
                </a:lnTo>
                <a:lnTo>
                  <a:pt x="785937" y="64095"/>
                </a:lnTo>
                <a:lnTo>
                  <a:pt x="822167" y="29186"/>
                </a:lnTo>
                <a:lnTo>
                  <a:pt x="852554" y="0"/>
                </a:lnTo>
              </a:path>
              <a:path w="917575" h="1143000">
                <a:moveTo>
                  <a:pt x="917349" y="0"/>
                </a:moveTo>
                <a:lnTo>
                  <a:pt x="846498" y="85363"/>
                </a:lnTo>
                <a:lnTo>
                  <a:pt x="801837" y="139722"/>
                </a:lnTo>
                <a:lnTo>
                  <a:pt x="759439" y="191415"/>
                </a:lnTo>
                <a:lnTo>
                  <a:pt x="719176" y="240596"/>
                </a:lnTo>
                <a:lnTo>
                  <a:pt x="680920" y="287418"/>
                </a:lnTo>
                <a:lnTo>
                  <a:pt x="644543" y="332035"/>
                </a:lnTo>
                <a:lnTo>
                  <a:pt x="609917" y="374599"/>
                </a:lnTo>
                <a:lnTo>
                  <a:pt x="576913" y="415263"/>
                </a:lnTo>
                <a:lnTo>
                  <a:pt x="545404" y="454183"/>
                </a:lnTo>
                <a:lnTo>
                  <a:pt x="515261" y="491509"/>
                </a:lnTo>
                <a:lnTo>
                  <a:pt x="486357" y="527397"/>
                </a:lnTo>
                <a:lnTo>
                  <a:pt x="458563" y="561999"/>
                </a:lnTo>
                <a:lnTo>
                  <a:pt x="431751" y="595468"/>
                </a:lnTo>
                <a:lnTo>
                  <a:pt x="405794" y="627958"/>
                </a:lnTo>
                <a:lnTo>
                  <a:pt x="380562" y="659623"/>
                </a:lnTo>
                <a:lnTo>
                  <a:pt x="355928" y="690614"/>
                </a:lnTo>
                <a:lnTo>
                  <a:pt x="331764" y="721087"/>
                </a:lnTo>
                <a:lnTo>
                  <a:pt x="307942" y="751194"/>
                </a:lnTo>
                <a:lnTo>
                  <a:pt x="260810" y="810923"/>
                </a:lnTo>
                <a:lnTo>
                  <a:pt x="213507" y="871028"/>
                </a:lnTo>
                <a:lnTo>
                  <a:pt x="189472" y="901606"/>
                </a:lnTo>
                <a:lnTo>
                  <a:pt x="165010" y="932737"/>
                </a:lnTo>
                <a:lnTo>
                  <a:pt x="139993" y="964575"/>
                </a:lnTo>
                <a:lnTo>
                  <a:pt x="114293" y="997274"/>
                </a:lnTo>
                <a:lnTo>
                  <a:pt x="87781" y="1030988"/>
                </a:lnTo>
                <a:lnTo>
                  <a:pt x="60330" y="1065868"/>
                </a:lnTo>
                <a:lnTo>
                  <a:pt x="31812" y="1102069"/>
                </a:lnTo>
                <a:lnTo>
                  <a:pt x="2099" y="1139744"/>
                </a:lnTo>
                <a:lnTo>
                  <a:pt x="0" y="1142402"/>
                </a:lnTo>
              </a:path>
            </a:pathLst>
          </a:custGeom>
          <a:ln w="38099">
            <a:solidFill>
              <a:srgbClr val="FF9900"/>
            </a:solidFill>
          </a:ln>
        </p:spPr>
        <p:txBody>
          <a:bodyPr wrap="square" lIns="0" tIns="0" rIns="0" bIns="0" rtlCol="0"/>
          <a:lstStyle/>
          <a:p>
            <a:endParaRPr/>
          </a:p>
        </p:txBody>
      </p:sp>
      <p:sp>
        <p:nvSpPr>
          <p:cNvPr id="6" name="object 6"/>
          <p:cNvSpPr/>
          <p:nvPr/>
        </p:nvSpPr>
        <p:spPr>
          <a:xfrm>
            <a:off x="4934845" y="260227"/>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7" name="object 7"/>
          <p:cNvSpPr/>
          <p:nvPr/>
        </p:nvSpPr>
        <p:spPr>
          <a:xfrm>
            <a:off x="4934845" y="812711"/>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8" name="object 8"/>
          <p:cNvSpPr/>
          <p:nvPr/>
        </p:nvSpPr>
        <p:spPr>
          <a:xfrm>
            <a:off x="4934845" y="1365194"/>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9" name="object 9"/>
          <p:cNvSpPr/>
          <p:nvPr/>
        </p:nvSpPr>
        <p:spPr>
          <a:xfrm>
            <a:off x="4934845" y="1917677"/>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10" name="object 10"/>
          <p:cNvSpPr/>
          <p:nvPr/>
        </p:nvSpPr>
        <p:spPr>
          <a:xfrm>
            <a:off x="4934845" y="2470161"/>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15" name="object 15"/>
          <p:cNvSpPr txBox="1">
            <a:spLocks noGrp="1"/>
          </p:cNvSpPr>
          <p:nvPr>
            <p:ph type="title"/>
          </p:nvPr>
        </p:nvSpPr>
        <p:spPr>
          <a:xfrm>
            <a:off x="786250" y="404066"/>
            <a:ext cx="3785750" cy="1509196"/>
          </a:xfrm>
          <a:prstGeom prst="rect">
            <a:avLst/>
          </a:prstGeom>
        </p:spPr>
        <p:txBody>
          <a:bodyPr vert="horz" wrap="square" lIns="0" tIns="12700" rIns="0" bIns="0" rtlCol="0">
            <a:spAutoFit/>
          </a:bodyPr>
          <a:lstStyle/>
          <a:p>
            <a:pPr marL="12700">
              <a:lnSpc>
                <a:spcPts val="5205"/>
              </a:lnSpc>
              <a:spcBef>
                <a:spcPts val="100"/>
              </a:spcBef>
            </a:pPr>
            <a:r>
              <a:rPr lang="en-US" sz="5000" spc="450" dirty="0">
                <a:solidFill>
                  <a:srgbClr val="FFFFFF"/>
                </a:solidFill>
              </a:rPr>
              <a:t>Taufik</a:t>
            </a:r>
            <a:endParaRPr sz="5000" dirty="0"/>
          </a:p>
          <a:p>
            <a:pPr marL="12700">
              <a:lnSpc>
                <a:spcPts val="7245"/>
              </a:lnSpc>
            </a:pPr>
            <a:r>
              <a:rPr lang="en-US" sz="5000" spc="740" dirty="0">
                <a:solidFill>
                  <a:srgbClr val="FF9900"/>
                </a:solidFill>
              </a:rPr>
              <a:t>Iskandar</a:t>
            </a:r>
            <a:endParaRPr sz="5000" dirty="0"/>
          </a:p>
        </p:txBody>
      </p:sp>
      <p:sp>
        <p:nvSpPr>
          <p:cNvPr id="16" name="object 16"/>
          <p:cNvSpPr txBox="1"/>
          <p:nvPr/>
        </p:nvSpPr>
        <p:spPr>
          <a:xfrm>
            <a:off x="786250" y="2067005"/>
            <a:ext cx="3369945" cy="1885131"/>
          </a:xfrm>
          <a:prstGeom prst="rect">
            <a:avLst/>
          </a:prstGeom>
        </p:spPr>
        <p:txBody>
          <a:bodyPr vert="horz" wrap="square" lIns="0" tIns="12700" rIns="0" bIns="0" rtlCol="0">
            <a:spAutoFit/>
          </a:bodyPr>
          <a:lstStyle/>
          <a:p>
            <a:pPr marL="12700" marR="27305" algn="just">
              <a:lnSpc>
                <a:spcPct val="100000"/>
              </a:lnSpc>
              <a:spcBef>
                <a:spcPts val="100"/>
              </a:spcBef>
            </a:pPr>
            <a:r>
              <a:rPr lang="en-GB" sz="1200" b="0" i="0" dirty="0">
                <a:solidFill>
                  <a:srgbClr val="FFFFFF"/>
                </a:solidFill>
                <a:effectLst/>
                <a:latin typeface="Trebuchet MS" panose="020B0603020202020204" pitchFamily="34" charset="0"/>
              </a:rPr>
              <a:t>Graduated with Bachelor of Information Systems at University of </a:t>
            </a:r>
            <a:r>
              <a:rPr lang="en-GB" sz="1200" b="0" i="0" dirty="0" err="1">
                <a:solidFill>
                  <a:srgbClr val="FFFFFF"/>
                </a:solidFill>
                <a:effectLst/>
                <a:latin typeface="Trebuchet MS" panose="020B0603020202020204" pitchFamily="34" charset="0"/>
              </a:rPr>
              <a:t>Amikom</a:t>
            </a:r>
            <a:r>
              <a:rPr lang="en-GB" sz="1200" b="0" i="0" dirty="0">
                <a:solidFill>
                  <a:srgbClr val="FFFFFF"/>
                </a:solidFill>
                <a:effectLst/>
                <a:latin typeface="Trebuchet MS" panose="020B0603020202020204" pitchFamily="34" charset="0"/>
              </a:rPr>
              <a:t> Yogyakarta and has Web Development and Data Analysis skills</a:t>
            </a:r>
          </a:p>
          <a:p>
            <a:pPr marL="12700" marR="27305" algn="just">
              <a:lnSpc>
                <a:spcPct val="100000"/>
              </a:lnSpc>
              <a:spcBef>
                <a:spcPts val="100"/>
              </a:spcBef>
            </a:pPr>
            <a:endParaRPr lang="en-GB" sz="1200" dirty="0">
              <a:solidFill>
                <a:srgbClr val="FFFFFF"/>
              </a:solidFill>
              <a:latin typeface="Trebuchet MS" panose="020B0603020202020204" pitchFamily="34" charset="0"/>
            </a:endParaRPr>
          </a:p>
          <a:p>
            <a:pPr marL="12700" marR="27305" algn="just">
              <a:lnSpc>
                <a:spcPct val="100000"/>
              </a:lnSpc>
              <a:spcBef>
                <a:spcPts val="100"/>
              </a:spcBef>
            </a:pPr>
            <a:r>
              <a:rPr lang="en-GB" sz="1200" b="0" i="0" dirty="0">
                <a:solidFill>
                  <a:srgbClr val="FFFFFF"/>
                </a:solidFill>
                <a:effectLst/>
                <a:latin typeface="Trebuchet MS" panose="020B0603020202020204" pitchFamily="34" charset="0"/>
              </a:rPr>
              <a:t>I decided to join data analytics internship from  PT. GIT SOLUTION to  enrich  my  data  skill  in Query  Language  such  as  SQL,  Python, and Visualization tools such as  Tableau,  and  sharpen  my  skill  in  solving problem with statistical approaches.</a:t>
            </a:r>
            <a:endParaRPr lang="en-US" sz="1200" b="0" i="0" dirty="0">
              <a:solidFill>
                <a:srgbClr val="FFFFFF"/>
              </a:solidFill>
              <a:effectLst/>
              <a:latin typeface="Trebuchet MS" panose="020B0603020202020204" pitchFamily="34" charset="0"/>
            </a:endParaRPr>
          </a:p>
        </p:txBody>
      </p:sp>
      <p:pic>
        <p:nvPicPr>
          <p:cNvPr id="18" name="Picture 17">
            <a:extLst>
              <a:ext uri="{FF2B5EF4-FFF2-40B4-BE49-F238E27FC236}">
                <a16:creationId xmlns:a16="http://schemas.microsoft.com/office/drawing/2014/main" id="{CF2B9176-9E43-4952-98DE-58B148135B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133350"/>
            <a:ext cx="1870190" cy="2805286"/>
          </a:xfrm>
          <a:prstGeom prst="rect">
            <a:avLst/>
          </a:prstGeom>
          <a:ln>
            <a:solidFill>
              <a:schemeClr val="accent6"/>
            </a:solidFill>
          </a:ln>
        </p:spPr>
      </p:pic>
      <p:sp>
        <p:nvSpPr>
          <p:cNvPr id="11" name="object 10">
            <a:extLst>
              <a:ext uri="{FF2B5EF4-FFF2-40B4-BE49-F238E27FC236}">
                <a16:creationId xmlns:a16="http://schemas.microsoft.com/office/drawing/2014/main" id="{1D5DB4EE-4D5E-24D4-33E5-6ED124DC5DB6}"/>
              </a:ext>
            </a:extLst>
          </p:cNvPr>
          <p:cNvSpPr/>
          <p:nvPr/>
        </p:nvSpPr>
        <p:spPr>
          <a:xfrm>
            <a:off x="4934845" y="2946690"/>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89632" y="3876520"/>
            <a:ext cx="1154430" cy="1267460"/>
          </a:xfrm>
          <a:custGeom>
            <a:avLst/>
            <a:gdLst/>
            <a:ahLst/>
            <a:cxnLst/>
            <a:rect l="l" t="t" r="r" b="b"/>
            <a:pathLst>
              <a:path w="1154429" h="1267460">
                <a:moveTo>
                  <a:pt x="292999" y="661683"/>
                </a:moveTo>
                <a:lnTo>
                  <a:pt x="332565" y="628895"/>
                </a:lnTo>
                <a:lnTo>
                  <a:pt x="372492" y="596545"/>
                </a:lnTo>
                <a:lnTo>
                  <a:pt x="412741" y="564587"/>
                </a:lnTo>
                <a:lnTo>
                  <a:pt x="453277" y="532975"/>
                </a:lnTo>
                <a:lnTo>
                  <a:pt x="494059" y="501664"/>
                </a:lnTo>
                <a:lnTo>
                  <a:pt x="535051" y="470608"/>
                </a:lnTo>
                <a:lnTo>
                  <a:pt x="576214" y="439761"/>
                </a:lnTo>
                <a:lnTo>
                  <a:pt x="617511" y="409078"/>
                </a:lnTo>
                <a:lnTo>
                  <a:pt x="658903" y="378513"/>
                </a:lnTo>
                <a:lnTo>
                  <a:pt x="700353" y="348020"/>
                </a:lnTo>
                <a:lnTo>
                  <a:pt x="741823" y="317554"/>
                </a:lnTo>
                <a:lnTo>
                  <a:pt x="783274" y="287070"/>
                </a:lnTo>
                <a:lnTo>
                  <a:pt x="824669" y="256521"/>
                </a:lnTo>
                <a:lnTo>
                  <a:pt x="865970" y="225861"/>
                </a:lnTo>
                <a:lnTo>
                  <a:pt x="907138" y="195047"/>
                </a:lnTo>
                <a:lnTo>
                  <a:pt x="948137" y="164031"/>
                </a:lnTo>
                <a:lnTo>
                  <a:pt x="988927" y="132768"/>
                </a:lnTo>
                <a:lnTo>
                  <a:pt x="1029472" y="101212"/>
                </a:lnTo>
                <a:lnTo>
                  <a:pt x="1069732" y="69318"/>
                </a:lnTo>
                <a:lnTo>
                  <a:pt x="1109671" y="37041"/>
                </a:lnTo>
                <a:lnTo>
                  <a:pt x="1149249" y="4334"/>
                </a:lnTo>
                <a:lnTo>
                  <a:pt x="1154367" y="0"/>
                </a:lnTo>
              </a:path>
              <a:path w="1154429" h="1267460">
                <a:moveTo>
                  <a:pt x="1154367" y="20663"/>
                </a:moveTo>
                <a:lnTo>
                  <a:pt x="1136290" y="38464"/>
                </a:lnTo>
                <a:lnTo>
                  <a:pt x="1104001" y="70257"/>
                </a:lnTo>
                <a:lnTo>
                  <a:pt x="1070252" y="103504"/>
                </a:lnTo>
                <a:lnTo>
                  <a:pt x="1035344" y="137924"/>
                </a:lnTo>
                <a:lnTo>
                  <a:pt x="999582" y="173237"/>
                </a:lnTo>
                <a:lnTo>
                  <a:pt x="963267" y="209162"/>
                </a:lnTo>
                <a:lnTo>
                  <a:pt x="926702" y="245417"/>
                </a:lnTo>
                <a:lnTo>
                  <a:pt x="890190" y="281723"/>
                </a:lnTo>
                <a:lnTo>
                  <a:pt x="854034" y="317798"/>
                </a:lnTo>
                <a:lnTo>
                  <a:pt x="818536" y="353363"/>
                </a:lnTo>
                <a:lnTo>
                  <a:pt x="783999" y="388136"/>
                </a:lnTo>
                <a:lnTo>
                  <a:pt x="750726" y="421836"/>
                </a:lnTo>
                <a:lnTo>
                  <a:pt x="719020" y="454183"/>
                </a:lnTo>
                <a:lnTo>
                  <a:pt x="689183" y="484897"/>
                </a:lnTo>
                <a:lnTo>
                  <a:pt x="661518" y="513696"/>
                </a:lnTo>
                <a:lnTo>
                  <a:pt x="613914" y="564429"/>
                </a:lnTo>
                <a:lnTo>
                  <a:pt x="564753" y="618125"/>
                </a:lnTo>
                <a:lnTo>
                  <a:pt x="520377" y="666863"/>
                </a:lnTo>
                <a:lnTo>
                  <a:pt x="480261" y="711203"/>
                </a:lnTo>
                <a:lnTo>
                  <a:pt x="443883" y="751701"/>
                </a:lnTo>
                <a:lnTo>
                  <a:pt x="410718" y="788917"/>
                </a:lnTo>
                <a:lnTo>
                  <a:pt x="380244" y="823408"/>
                </a:lnTo>
                <a:lnTo>
                  <a:pt x="351936" y="855732"/>
                </a:lnTo>
                <a:lnTo>
                  <a:pt x="325272" y="886447"/>
                </a:lnTo>
                <a:lnTo>
                  <a:pt x="299728" y="916111"/>
                </a:lnTo>
                <a:lnTo>
                  <a:pt x="274780" y="945282"/>
                </a:lnTo>
                <a:lnTo>
                  <a:pt x="249904" y="974519"/>
                </a:lnTo>
                <a:lnTo>
                  <a:pt x="224579" y="1004379"/>
                </a:lnTo>
                <a:lnTo>
                  <a:pt x="198279" y="1035419"/>
                </a:lnTo>
                <a:lnTo>
                  <a:pt x="170481" y="1068199"/>
                </a:lnTo>
                <a:lnTo>
                  <a:pt x="140662" y="1103277"/>
                </a:lnTo>
                <a:lnTo>
                  <a:pt x="108299" y="1141209"/>
                </a:lnTo>
                <a:lnTo>
                  <a:pt x="72867" y="1182555"/>
                </a:lnTo>
                <a:lnTo>
                  <a:pt x="33844" y="1227872"/>
                </a:lnTo>
                <a:lnTo>
                  <a:pt x="0" y="1266979"/>
                </a:lnTo>
              </a:path>
              <a:path w="1154429" h="1267460">
                <a:moveTo>
                  <a:pt x="58" y="1266979"/>
                </a:moveTo>
                <a:lnTo>
                  <a:pt x="24231" y="1244363"/>
                </a:lnTo>
                <a:lnTo>
                  <a:pt x="54927" y="1216855"/>
                </a:lnTo>
                <a:lnTo>
                  <a:pt x="81923" y="1193627"/>
                </a:lnTo>
                <a:lnTo>
                  <a:pt x="113233" y="1166787"/>
                </a:lnTo>
                <a:lnTo>
                  <a:pt x="156872" y="1128443"/>
                </a:lnTo>
                <a:lnTo>
                  <a:pt x="210295" y="1080884"/>
                </a:lnTo>
                <a:lnTo>
                  <a:pt x="256709" y="1039584"/>
                </a:lnTo>
                <a:lnTo>
                  <a:pt x="297279" y="1003498"/>
                </a:lnTo>
                <a:lnTo>
                  <a:pt x="333174" y="971583"/>
                </a:lnTo>
                <a:lnTo>
                  <a:pt x="365560" y="942792"/>
                </a:lnTo>
                <a:lnTo>
                  <a:pt x="395605" y="916082"/>
                </a:lnTo>
                <a:lnTo>
                  <a:pt x="424474" y="890408"/>
                </a:lnTo>
                <a:lnTo>
                  <a:pt x="453336" y="864725"/>
                </a:lnTo>
                <a:lnTo>
                  <a:pt x="483357" y="837989"/>
                </a:lnTo>
                <a:lnTo>
                  <a:pt x="515705" y="809155"/>
                </a:lnTo>
                <a:lnTo>
                  <a:pt x="551545" y="777178"/>
                </a:lnTo>
                <a:lnTo>
                  <a:pt x="592046" y="741015"/>
                </a:lnTo>
                <a:lnTo>
                  <a:pt x="638374" y="699619"/>
                </a:lnTo>
                <a:lnTo>
                  <a:pt x="691697" y="651947"/>
                </a:lnTo>
                <a:lnTo>
                  <a:pt x="742722" y="606244"/>
                </a:lnTo>
                <a:lnTo>
                  <a:pt x="786515" y="566883"/>
                </a:lnTo>
                <a:lnTo>
                  <a:pt x="824394" y="532716"/>
                </a:lnTo>
                <a:lnTo>
                  <a:pt x="857678" y="502594"/>
                </a:lnTo>
                <a:lnTo>
                  <a:pt x="887688" y="475370"/>
                </a:lnTo>
                <a:lnTo>
                  <a:pt x="915742" y="449894"/>
                </a:lnTo>
                <a:lnTo>
                  <a:pt x="943160" y="425019"/>
                </a:lnTo>
                <a:lnTo>
                  <a:pt x="1001365" y="372477"/>
                </a:lnTo>
                <a:lnTo>
                  <a:pt x="1034791" y="342514"/>
                </a:lnTo>
                <a:lnTo>
                  <a:pt x="1072857" y="308559"/>
                </a:lnTo>
                <a:lnTo>
                  <a:pt x="1116885" y="269462"/>
                </a:lnTo>
                <a:lnTo>
                  <a:pt x="1154367" y="236307"/>
                </a:lnTo>
              </a:path>
              <a:path w="1154429" h="1267460">
                <a:moveTo>
                  <a:pt x="1154367" y="391856"/>
                </a:moveTo>
                <a:lnTo>
                  <a:pt x="1116174" y="440648"/>
                </a:lnTo>
                <a:lnTo>
                  <a:pt x="1084706" y="479516"/>
                </a:lnTo>
                <a:lnTo>
                  <a:pt x="1052778" y="518024"/>
                </a:lnTo>
                <a:lnTo>
                  <a:pt x="1020461" y="556230"/>
                </a:lnTo>
                <a:lnTo>
                  <a:pt x="987828" y="594188"/>
                </a:lnTo>
                <a:lnTo>
                  <a:pt x="954950" y="631955"/>
                </a:lnTo>
                <a:lnTo>
                  <a:pt x="921898" y="669588"/>
                </a:lnTo>
                <a:lnTo>
                  <a:pt x="888744" y="707142"/>
                </a:lnTo>
                <a:lnTo>
                  <a:pt x="855560" y="744673"/>
                </a:lnTo>
                <a:lnTo>
                  <a:pt x="822418" y="782238"/>
                </a:lnTo>
                <a:lnTo>
                  <a:pt x="789389" y="819893"/>
                </a:lnTo>
                <a:lnTo>
                  <a:pt x="756544" y="857693"/>
                </a:lnTo>
                <a:lnTo>
                  <a:pt x="723956" y="895695"/>
                </a:lnTo>
                <a:lnTo>
                  <a:pt x="691697" y="933954"/>
                </a:lnTo>
                <a:lnTo>
                  <a:pt x="659132" y="973197"/>
                </a:lnTo>
                <a:lnTo>
                  <a:pt x="626795" y="1012624"/>
                </a:lnTo>
                <a:lnTo>
                  <a:pt x="594663" y="1052218"/>
                </a:lnTo>
                <a:lnTo>
                  <a:pt x="562710" y="1091958"/>
                </a:lnTo>
                <a:lnTo>
                  <a:pt x="530913" y="1131825"/>
                </a:lnTo>
                <a:lnTo>
                  <a:pt x="499249" y="1171800"/>
                </a:lnTo>
                <a:lnTo>
                  <a:pt x="467693" y="1211863"/>
                </a:lnTo>
                <a:lnTo>
                  <a:pt x="436222" y="1251995"/>
                </a:lnTo>
                <a:lnTo>
                  <a:pt x="424509" y="1266979"/>
                </a:lnTo>
              </a:path>
              <a:path w="1154429" h="1267460">
                <a:moveTo>
                  <a:pt x="376661" y="1266979"/>
                </a:moveTo>
                <a:lnTo>
                  <a:pt x="406834" y="1233128"/>
                </a:lnTo>
                <a:lnTo>
                  <a:pt x="440969" y="1195850"/>
                </a:lnTo>
                <a:lnTo>
                  <a:pt x="475597" y="1158925"/>
                </a:lnTo>
                <a:lnTo>
                  <a:pt x="510652" y="1122315"/>
                </a:lnTo>
                <a:lnTo>
                  <a:pt x="546068" y="1085984"/>
                </a:lnTo>
                <a:lnTo>
                  <a:pt x="581780" y="1049894"/>
                </a:lnTo>
                <a:lnTo>
                  <a:pt x="617722" y="1014007"/>
                </a:lnTo>
                <a:lnTo>
                  <a:pt x="653829" y="978287"/>
                </a:lnTo>
                <a:lnTo>
                  <a:pt x="690033" y="942694"/>
                </a:lnTo>
                <a:lnTo>
                  <a:pt x="726270" y="907193"/>
                </a:lnTo>
                <a:lnTo>
                  <a:pt x="762474" y="871746"/>
                </a:lnTo>
                <a:lnTo>
                  <a:pt x="798578" y="836315"/>
                </a:lnTo>
                <a:lnTo>
                  <a:pt x="834518" y="800863"/>
                </a:lnTo>
                <a:lnTo>
                  <a:pt x="870228" y="765353"/>
                </a:lnTo>
                <a:lnTo>
                  <a:pt x="905640" y="729746"/>
                </a:lnTo>
                <a:lnTo>
                  <a:pt x="954293" y="680683"/>
                </a:lnTo>
                <a:lnTo>
                  <a:pt x="997459" y="637504"/>
                </a:lnTo>
                <a:lnTo>
                  <a:pt x="1035930" y="599377"/>
                </a:lnTo>
                <a:lnTo>
                  <a:pt x="1070501" y="565472"/>
                </a:lnTo>
                <a:lnTo>
                  <a:pt x="1101963" y="534956"/>
                </a:lnTo>
                <a:lnTo>
                  <a:pt x="1131109" y="506999"/>
                </a:lnTo>
                <a:lnTo>
                  <a:pt x="1154367" y="484914"/>
                </a:lnTo>
              </a:path>
              <a:path w="1154429" h="1267460">
                <a:moveTo>
                  <a:pt x="1154367" y="528673"/>
                </a:moveTo>
                <a:lnTo>
                  <a:pt x="1143870" y="540168"/>
                </a:lnTo>
                <a:lnTo>
                  <a:pt x="1109818" y="577447"/>
                </a:lnTo>
                <a:lnTo>
                  <a:pt x="1075766" y="614727"/>
                </a:lnTo>
                <a:lnTo>
                  <a:pt x="1041716" y="652008"/>
                </a:lnTo>
                <a:lnTo>
                  <a:pt x="1007671" y="689294"/>
                </a:lnTo>
                <a:lnTo>
                  <a:pt x="973633" y="726587"/>
                </a:lnTo>
                <a:lnTo>
                  <a:pt x="939605" y="763889"/>
                </a:lnTo>
                <a:lnTo>
                  <a:pt x="905590" y="801203"/>
                </a:lnTo>
                <a:lnTo>
                  <a:pt x="871590" y="838530"/>
                </a:lnTo>
                <a:lnTo>
                  <a:pt x="837609" y="875874"/>
                </a:lnTo>
                <a:lnTo>
                  <a:pt x="803648" y="913237"/>
                </a:lnTo>
                <a:lnTo>
                  <a:pt x="769711" y="950621"/>
                </a:lnTo>
                <a:lnTo>
                  <a:pt x="735801" y="988028"/>
                </a:lnTo>
                <a:lnTo>
                  <a:pt x="701919" y="1025462"/>
                </a:lnTo>
                <a:lnTo>
                  <a:pt x="668069" y="1062923"/>
                </a:lnTo>
                <a:lnTo>
                  <a:pt x="634253" y="1100416"/>
                </a:lnTo>
                <a:lnTo>
                  <a:pt x="600475" y="1137941"/>
                </a:lnTo>
                <a:lnTo>
                  <a:pt x="566736" y="1175502"/>
                </a:lnTo>
                <a:lnTo>
                  <a:pt x="533040" y="1213101"/>
                </a:lnTo>
                <a:lnTo>
                  <a:pt x="499389" y="1250740"/>
                </a:lnTo>
                <a:lnTo>
                  <a:pt x="484908" y="1266979"/>
                </a:lnTo>
              </a:path>
              <a:path w="1154429" h="1267460">
                <a:moveTo>
                  <a:pt x="618871" y="1266979"/>
                </a:moveTo>
                <a:lnTo>
                  <a:pt x="661400" y="1225955"/>
                </a:lnTo>
                <a:lnTo>
                  <a:pt x="689193" y="1199163"/>
                </a:lnTo>
                <a:lnTo>
                  <a:pt x="743861" y="1146511"/>
                </a:lnTo>
                <a:lnTo>
                  <a:pt x="798566" y="1093896"/>
                </a:lnTo>
                <a:lnTo>
                  <a:pt x="826405" y="1067152"/>
                </a:lnTo>
                <a:lnTo>
                  <a:pt x="854820" y="1039876"/>
                </a:lnTo>
                <a:lnTo>
                  <a:pt x="884001" y="1011887"/>
                </a:lnTo>
                <a:lnTo>
                  <a:pt x="914136" y="983005"/>
                </a:lnTo>
                <a:lnTo>
                  <a:pt x="945414" y="953049"/>
                </a:lnTo>
                <a:lnTo>
                  <a:pt x="978025" y="921839"/>
                </a:lnTo>
                <a:lnTo>
                  <a:pt x="1012158" y="889194"/>
                </a:lnTo>
                <a:lnTo>
                  <a:pt x="1048001" y="854934"/>
                </a:lnTo>
                <a:lnTo>
                  <a:pt x="1085744" y="818877"/>
                </a:lnTo>
                <a:lnTo>
                  <a:pt x="1125576" y="780844"/>
                </a:lnTo>
                <a:lnTo>
                  <a:pt x="1154367" y="753365"/>
                </a:lnTo>
              </a:path>
              <a:path w="1154429" h="1267460">
                <a:moveTo>
                  <a:pt x="1154367" y="904412"/>
                </a:moveTo>
                <a:lnTo>
                  <a:pt x="1113957" y="953594"/>
                </a:lnTo>
                <a:lnTo>
                  <a:pt x="1081841" y="993046"/>
                </a:lnTo>
                <a:lnTo>
                  <a:pt x="1049867" y="1032615"/>
                </a:lnTo>
                <a:lnTo>
                  <a:pt x="1018028" y="1072295"/>
                </a:lnTo>
                <a:lnTo>
                  <a:pt x="986318" y="1112082"/>
                </a:lnTo>
                <a:lnTo>
                  <a:pt x="954731" y="1151970"/>
                </a:lnTo>
                <a:lnTo>
                  <a:pt x="923261" y="1191954"/>
                </a:lnTo>
                <a:lnTo>
                  <a:pt x="891902" y="1232030"/>
                </a:lnTo>
                <a:lnTo>
                  <a:pt x="864705" y="1266979"/>
                </a:lnTo>
              </a:path>
              <a:path w="1154429" h="1267460">
                <a:moveTo>
                  <a:pt x="916347" y="1266979"/>
                </a:moveTo>
                <a:lnTo>
                  <a:pt x="960774" y="1219447"/>
                </a:lnTo>
                <a:lnTo>
                  <a:pt x="995566" y="1182564"/>
                </a:lnTo>
                <a:lnTo>
                  <a:pt x="1030495" y="1145805"/>
                </a:lnTo>
                <a:lnTo>
                  <a:pt x="1065556" y="1109166"/>
                </a:lnTo>
                <a:lnTo>
                  <a:pt x="1100743" y="1072643"/>
                </a:lnTo>
                <a:lnTo>
                  <a:pt x="1136054" y="1036233"/>
                </a:lnTo>
                <a:lnTo>
                  <a:pt x="1154367" y="1017469"/>
                </a:lnTo>
              </a:path>
              <a:path w="1154429" h="1267460">
                <a:moveTo>
                  <a:pt x="1154367" y="1223728"/>
                </a:moveTo>
                <a:lnTo>
                  <a:pt x="1132745" y="1251028"/>
                </a:lnTo>
                <a:lnTo>
                  <a:pt x="1120138" y="1266979"/>
                </a:lnTo>
              </a:path>
            </a:pathLst>
          </a:custGeom>
          <a:ln w="38099">
            <a:solidFill>
              <a:srgbClr val="FF9900"/>
            </a:solidFill>
          </a:ln>
        </p:spPr>
        <p:txBody>
          <a:bodyPr wrap="square" lIns="0" tIns="0" rIns="0" bIns="0" rtlCol="0"/>
          <a:lstStyle/>
          <a:p>
            <a:endParaRPr/>
          </a:p>
        </p:txBody>
      </p:sp>
      <p:pic>
        <p:nvPicPr>
          <p:cNvPr id="3" name="object 3"/>
          <p:cNvPicPr/>
          <p:nvPr/>
        </p:nvPicPr>
        <p:blipFill>
          <a:blip r:embed="rId2" cstate="print"/>
          <a:stretch>
            <a:fillRect/>
          </a:stretch>
        </p:blipFill>
        <p:spPr>
          <a:xfrm>
            <a:off x="0" y="0"/>
            <a:ext cx="459244" cy="5143022"/>
          </a:xfrm>
          <a:prstGeom prst="rect">
            <a:avLst/>
          </a:prstGeom>
        </p:spPr>
      </p:pic>
      <p:sp>
        <p:nvSpPr>
          <p:cNvPr id="4" name="object 4"/>
          <p:cNvSpPr txBox="1">
            <a:spLocks noGrp="1"/>
          </p:cNvSpPr>
          <p:nvPr>
            <p:ph type="title"/>
          </p:nvPr>
        </p:nvSpPr>
        <p:spPr>
          <a:xfrm>
            <a:off x="786250" y="578966"/>
            <a:ext cx="3977004" cy="452120"/>
          </a:xfrm>
          <a:prstGeom prst="rect">
            <a:avLst/>
          </a:prstGeom>
        </p:spPr>
        <p:txBody>
          <a:bodyPr vert="horz" wrap="square" lIns="0" tIns="12700" rIns="0" bIns="0" rtlCol="0">
            <a:spAutoFit/>
          </a:bodyPr>
          <a:lstStyle/>
          <a:p>
            <a:pPr marL="12700">
              <a:lnSpc>
                <a:spcPct val="100000"/>
              </a:lnSpc>
              <a:spcBef>
                <a:spcPts val="100"/>
              </a:spcBef>
            </a:pPr>
            <a:r>
              <a:rPr sz="2800" spc="280" dirty="0">
                <a:solidFill>
                  <a:srgbClr val="FFFFFF"/>
                </a:solidFill>
              </a:rPr>
              <a:t>SKILLS</a:t>
            </a:r>
            <a:r>
              <a:rPr sz="2800" spc="155" dirty="0">
                <a:solidFill>
                  <a:srgbClr val="FFFFFF"/>
                </a:solidFill>
              </a:rPr>
              <a:t> </a:t>
            </a:r>
            <a:r>
              <a:rPr sz="2800" spc="620" dirty="0">
                <a:solidFill>
                  <a:srgbClr val="FFFFFF"/>
                </a:solidFill>
              </a:rPr>
              <a:t>&amp;</a:t>
            </a:r>
            <a:r>
              <a:rPr sz="2800" spc="155" dirty="0">
                <a:solidFill>
                  <a:srgbClr val="FFFFFF"/>
                </a:solidFill>
              </a:rPr>
              <a:t> </a:t>
            </a:r>
            <a:r>
              <a:rPr sz="2800" spc="275" dirty="0">
                <a:solidFill>
                  <a:srgbClr val="FFFFFF"/>
                </a:solidFill>
              </a:rPr>
              <a:t>ABILITIES</a:t>
            </a:r>
            <a:endParaRPr sz="2800"/>
          </a:p>
        </p:txBody>
      </p:sp>
      <p:sp>
        <p:nvSpPr>
          <p:cNvPr id="5" name="object 5"/>
          <p:cNvSpPr txBox="1"/>
          <p:nvPr/>
        </p:nvSpPr>
        <p:spPr>
          <a:xfrm>
            <a:off x="907518" y="2936188"/>
            <a:ext cx="7100570" cy="238760"/>
          </a:xfrm>
          <a:prstGeom prst="rect">
            <a:avLst/>
          </a:prstGeom>
        </p:spPr>
        <p:txBody>
          <a:bodyPr vert="horz" wrap="square" lIns="0" tIns="12700" rIns="0" bIns="0" rtlCol="0">
            <a:spAutoFit/>
          </a:bodyPr>
          <a:lstStyle/>
          <a:p>
            <a:pPr marL="348615" indent="-336550">
              <a:lnSpc>
                <a:spcPct val="100000"/>
              </a:lnSpc>
              <a:spcBef>
                <a:spcPts val="100"/>
              </a:spcBef>
              <a:buClr>
                <a:srgbClr val="FF9900"/>
              </a:buClr>
              <a:buFont typeface="Microsoft Sans Serif"/>
              <a:buChar char="●"/>
              <a:tabLst>
                <a:tab pos="347980" algn="l"/>
                <a:tab pos="349250" algn="l"/>
              </a:tabLst>
            </a:pPr>
            <a:r>
              <a:rPr sz="1400" spc="-65" dirty="0">
                <a:solidFill>
                  <a:srgbClr val="FFFFFF"/>
                </a:solidFill>
                <a:latin typeface="Trebuchet MS"/>
                <a:cs typeface="Trebuchet MS"/>
              </a:rPr>
              <a:t>Programming</a:t>
            </a:r>
            <a:r>
              <a:rPr sz="1400" spc="45" dirty="0">
                <a:solidFill>
                  <a:srgbClr val="FFFFFF"/>
                </a:solidFill>
                <a:latin typeface="Trebuchet MS"/>
                <a:cs typeface="Trebuchet MS"/>
              </a:rPr>
              <a:t> </a:t>
            </a:r>
            <a:r>
              <a:rPr sz="1400" spc="-65" dirty="0">
                <a:solidFill>
                  <a:srgbClr val="FFFFFF"/>
                </a:solidFill>
                <a:latin typeface="Trebuchet MS"/>
                <a:cs typeface="Trebuchet MS"/>
              </a:rPr>
              <a:t>Languages</a:t>
            </a:r>
            <a:r>
              <a:rPr sz="1400" spc="25" dirty="0">
                <a:solidFill>
                  <a:srgbClr val="FFFFFF"/>
                </a:solidFill>
                <a:latin typeface="Trebuchet MS"/>
                <a:cs typeface="Trebuchet MS"/>
              </a:rPr>
              <a:t> </a:t>
            </a:r>
            <a:r>
              <a:rPr sz="1400" spc="-190" dirty="0">
                <a:solidFill>
                  <a:srgbClr val="FFFFFF"/>
                </a:solidFill>
                <a:latin typeface="Trebuchet MS"/>
                <a:cs typeface="Trebuchet MS"/>
              </a:rPr>
              <a:t>:</a:t>
            </a:r>
            <a:r>
              <a:rPr sz="1400" spc="-185" dirty="0">
                <a:solidFill>
                  <a:srgbClr val="FFFFFF"/>
                </a:solidFill>
                <a:latin typeface="Trebuchet MS"/>
                <a:cs typeface="Trebuchet MS"/>
              </a:rPr>
              <a:t> </a:t>
            </a:r>
            <a:r>
              <a:rPr sz="1400" spc="-135" dirty="0">
                <a:solidFill>
                  <a:srgbClr val="FFFFFF"/>
                </a:solidFill>
                <a:latin typeface="Trebuchet MS"/>
                <a:cs typeface="Trebuchet MS"/>
              </a:rPr>
              <a:t>SQL,</a:t>
            </a:r>
            <a:r>
              <a:rPr sz="1400" spc="45" dirty="0">
                <a:solidFill>
                  <a:srgbClr val="FFFFFF"/>
                </a:solidFill>
                <a:latin typeface="Trebuchet MS"/>
                <a:cs typeface="Trebuchet MS"/>
              </a:rPr>
              <a:t> </a:t>
            </a:r>
            <a:r>
              <a:rPr sz="1400" spc="-80" dirty="0">
                <a:solidFill>
                  <a:srgbClr val="FFFFFF"/>
                </a:solidFill>
                <a:latin typeface="Trebuchet MS"/>
                <a:cs typeface="Trebuchet MS"/>
              </a:rPr>
              <a:t>Python</a:t>
            </a:r>
            <a:r>
              <a:rPr sz="1400" spc="45" dirty="0">
                <a:solidFill>
                  <a:srgbClr val="FFFFFF"/>
                </a:solidFill>
                <a:latin typeface="Trebuchet MS"/>
                <a:cs typeface="Trebuchet MS"/>
              </a:rPr>
              <a:t> </a:t>
            </a:r>
            <a:r>
              <a:rPr sz="1400" spc="-50" dirty="0">
                <a:solidFill>
                  <a:srgbClr val="FFFFFF"/>
                </a:solidFill>
                <a:latin typeface="Trebuchet MS"/>
                <a:cs typeface="Trebuchet MS"/>
              </a:rPr>
              <a:t>3</a:t>
            </a:r>
            <a:r>
              <a:rPr sz="1400" spc="45" dirty="0">
                <a:solidFill>
                  <a:srgbClr val="FFFFFF"/>
                </a:solidFill>
                <a:latin typeface="Trebuchet MS"/>
                <a:cs typeface="Trebuchet MS"/>
              </a:rPr>
              <a:t> </a:t>
            </a:r>
            <a:r>
              <a:rPr sz="1400" spc="-75" dirty="0">
                <a:solidFill>
                  <a:srgbClr val="FFFFFF"/>
                </a:solidFill>
                <a:latin typeface="Trebuchet MS"/>
                <a:cs typeface="Trebuchet MS"/>
              </a:rPr>
              <a:t>(Libraries</a:t>
            </a:r>
            <a:r>
              <a:rPr sz="1400" spc="40" dirty="0">
                <a:solidFill>
                  <a:srgbClr val="FFFFFF"/>
                </a:solidFill>
                <a:latin typeface="Trebuchet MS"/>
                <a:cs typeface="Trebuchet MS"/>
              </a:rPr>
              <a:t> </a:t>
            </a:r>
            <a:r>
              <a:rPr sz="1400" spc="-190" dirty="0">
                <a:solidFill>
                  <a:srgbClr val="FFFFFF"/>
                </a:solidFill>
                <a:latin typeface="Trebuchet MS"/>
                <a:cs typeface="Trebuchet MS"/>
              </a:rPr>
              <a:t>:</a:t>
            </a:r>
            <a:r>
              <a:rPr sz="1400" spc="45" dirty="0">
                <a:solidFill>
                  <a:srgbClr val="FFFFFF"/>
                </a:solidFill>
                <a:latin typeface="Trebuchet MS"/>
                <a:cs typeface="Trebuchet MS"/>
              </a:rPr>
              <a:t> </a:t>
            </a:r>
            <a:r>
              <a:rPr sz="1400" spc="-110" dirty="0">
                <a:solidFill>
                  <a:srgbClr val="FFFFFF"/>
                </a:solidFill>
                <a:latin typeface="Trebuchet MS"/>
                <a:cs typeface="Trebuchet MS"/>
              </a:rPr>
              <a:t>NumPy,</a:t>
            </a:r>
            <a:r>
              <a:rPr sz="1400" spc="40" dirty="0">
                <a:solidFill>
                  <a:srgbClr val="FFFFFF"/>
                </a:solidFill>
                <a:latin typeface="Trebuchet MS"/>
                <a:cs typeface="Trebuchet MS"/>
              </a:rPr>
              <a:t> </a:t>
            </a:r>
            <a:r>
              <a:rPr sz="1400" spc="-95" dirty="0">
                <a:solidFill>
                  <a:srgbClr val="FFFFFF"/>
                </a:solidFill>
                <a:latin typeface="Trebuchet MS"/>
                <a:cs typeface="Trebuchet MS"/>
              </a:rPr>
              <a:t>pandas,</a:t>
            </a:r>
            <a:r>
              <a:rPr sz="1400" spc="40" dirty="0">
                <a:solidFill>
                  <a:srgbClr val="FFFFFF"/>
                </a:solidFill>
                <a:latin typeface="Trebuchet MS"/>
                <a:cs typeface="Trebuchet MS"/>
              </a:rPr>
              <a:t> </a:t>
            </a:r>
            <a:r>
              <a:rPr sz="1400" spc="-50" dirty="0">
                <a:solidFill>
                  <a:srgbClr val="FFFFFF"/>
                </a:solidFill>
                <a:latin typeface="Trebuchet MS"/>
                <a:cs typeface="Trebuchet MS"/>
              </a:rPr>
              <a:t>scikit-learn,</a:t>
            </a:r>
            <a:r>
              <a:rPr sz="1400" spc="45" dirty="0">
                <a:solidFill>
                  <a:srgbClr val="FFFFFF"/>
                </a:solidFill>
                <a:latin typeface="Trebuchet MS"/>
                <a:cs typeface="Trebuchet MS"/>
              </a:rPr>
              <a:t> </a:t>
            </a:r>
            <a:r>
              <a:rPr sz="1400" spc="-55" dirty="0">
                <a:solidFill>
                  <a:srgbClr val="FFFFFF"/>
                </a:solidFill>
                <a:latin typeface="Trebuchet MS"/>
                <a:cs typeface="Trebuchet MS"/>
              </a:rPr>
              <a:t>Matplotlib)</a:t>
            </a:r>
            <a:endParaRPr sz="1400" dirty="0">
              <a:latin typeface="Trebuchet MS"/>
              <a:cs typeface="Trebuchet MS"/>
            </a:endParaRPr>
          </a:p>
        </p:txBody>
      </p:sp>
      <p:sp>
        <p:nvSpPr>
          <p:cNvPr id="6" name="object 6"/>
          <p:cNvSpPr txBox="1"/>
          <p:nvPr/>
        </p:nvSpPr>
        <p:spPr>
          <a:xfrm>
            <a:off x="907518" y="3149548"/>
            <a:ext cx="1678305" cy="452120"/>
          </a:xfrm>
          <a:prstGeom prst="rect">
            <a:avLst/>
          </a:prstGeom>
        </p:spPr>
        <p:txBody>
          <a:bodyPr vert="horz" wrap="square" lIns="0" tIns="12700" rIns="0" bIns="0" rtlCol="0">
            <a:spAutoFit/>
          </a:bodyPr>
          <a:lstStyle/>
          <a:p>
            <a:pPr marL="348615" indent="-336550">
              <a:lnSpc>
                <a:spcPct val="100000"/>
              </a:lnSpc>
              <a:spcBef>
                <a:spcPts val="100"/>
              </a:spcBef>
              <a:buClr>
                <a:srgbClr val="FF9900"/>
              </a:buClr>
              <a:buFont typeface="Microsoft Sans Serif"/>
              <a:buChar char="●"/>
              <a:tabLst>
                <a:tab pos="347980" algn="l"/>
                <a:tab pos="349250" algn="l"/>
              </a:tabLst>
            </a:pPr>
            <a:r>
              <a:rPr sz="1400" spc="-45" dirty="0">
                <a:solidFill>
                  <a:srgbClr val="FFFFFF"/>
                </a:solidFill>
                <a:latin typeface="Trebuchet MS"/>
                <a:cs typeface="Trebuchet MS"/>
              </a:rPr>
              <a:t>Visualization</a:t>
            </a:r>
            <a:r>
              <a:rPr sz="1400" spc="5" dirty="0">
                <a:solidFill>
                  <a:srgbClr val="FFFFFF"/>
                </a:solidFill>
                <a:latin typeface="Trebuchet MS"/>
                <a:cs typeface="Trebuchet MS"/>
              </a:rPr>
              <a:t> </a:t>
            </a:r>
            <a:r>
              <a:rPr sz="1400" spc="-85" dirty="0">
                <a:solidFill>
                  <a:srgbClr val="FFFFFF"/>
                </a:solidFill>
                <a:latin typeface="Trebuchet MS"/>
                <a:cs typeface="Trebuchet MS"/>
              </a:rPr>
              <a:t>Tool</a:t>
            </a:r>
            <a:endParaRPr sz="1400">
              <a:latin typeface="Trebuchet MS"/>
              <a:cs typeface="Trebuchet MS"/>
            </a:endParaRPr>
          </a:p>
          <a:p>
            <a:pPr marL="348615" indent="-336550">
              <a:lnSpc>
                <a:spcPct val="100000"/>
              </a:lnSpc>
              <a:buClr>
                <a:srgbClr val="FF9900"/>
              </a:buClr>
              <a:buFont typeface="Microsoft Sans Serif"/>
              <a:buChar char="●"/>
              <a:tabLst>
                <a:tab pos="347980" algn="l"/>
                <a:tab pos="349250" algn="l"/>
              </a:tabLst>
            </a:pPr>
            <a:r>
              <a:rPr sz="1400" spc="-85" dirty="0">
                <a:solidFill>
                  <a:srgbClr val="FFFFFF"/>
                </a:solidFill>
                <a:latin typeface="Trebuchet MS"/>
                <a:cs typeface="Trebuchet MS"/>
              </a:rPr>
              <a:t>Data</a:t>
            </a:r>
            <a:r>
              <a:rPr sz="1400" dirty="0">
                <a:solidFill>
                  <a:srgbClr val="FFFFFF"/>
                </a:solidFill>
                <a:latin typeface="Trebuchet MS"/>
                <a:cs typeface="Trebuchet MS"/>
              </a:rPr>
              <a:t> </a:t>
            </a:r>
            <a:r>
              <a:rPr sz="1400" spc="-30" dirty="0">
                <a:solidFill>
                  <a:srgbClr val="FFFFFF"/>
                </a:solidFill>
                <a:latin typeface="Trebuchet MS"/>
                <a:cs typeface="Trebuchet MS"/>
              </a:rPr>
              <a:t>Analysis</a:t>
            </a:r>
            <a:endParaRPr sz="1400">
              <a:latin typeface="Trebuchet MS"/>
              <a:cs typeface="Trebuchet MS"/>
            </a:endParaRPr>
          </a:p>
        </p:txBody>
      </p:sp>
      <p:sp>
        <p:nvSpPr>
          <p:cNvPr id="7" name="object 7"/>
          <p:cNvSpPr txBox="1"/>
          <p:nvPr/>
        </p:nvSpPr>
        <p:spPr>
          <a:xfrm>
            <a:off x="3072250" y="3149548"/>
            <a:ext cx="4679950" cy="878840"/>
          </a:xfrm>
          <a:prstGeom prst="rect">
            <a:avLst/>
          </a:prstGeom>
        </p:spPr>
        <p:txBody>
          <a:bodyPr vert="horz" wrap="square" lIns="0" tIns="12700" rIns="0" bIns="0" rtlCol="0">
            <a:spAutoFit/>
          </a:bodyPr>
          <a:lstStyle/>
          <a:p>
            <a:pPr marL="12700">
              <a:lnSpc>
                <a:spcPct val="100000"/>
              </a:lnSpc>
              <a:spcBef>
                <a:spcPts val="100"/>
              </a:spcBef>
            </a:pPr>
            <a:r>
              <a:rPr sz="1400" spc="-190" dirty="0">
                <a:solidFill>
                  <a:srgbClr val="FFFFFF"/>
                </a:solidFill>
                <a:latin typeface="Trebuchet MS"/>
                <a:cs typeface="Trebuchet MS"/>
              </a:rPr>
              <a:t>:</a:t>
            </a:r>
            <a:r>
              <a:rPr sz="1400" spc="35" dirty="0">
                <a:solidFill>
                  <a:srgbClr val="FFFFFF"/>
                </a:solidFill>
                <a:latin typeface="Trebuchet MS"/>
                <a:cs typeface="Trebuchet MS"/>
              </a:rPr>
              <a:t> </a:t>
            </a:r>
            <a:r>
              <a:rPr sz="1400" spc="-95" dirty="0">
                <a:solidFill>
                  <a:srgbClr val="FFFFFF"/>
                </a:solidFill>
                <a:latin typeface="Trebuchet MS"/>
                <a:cs typeface="Trebuchet MS"/>
              </a:rPr>
              <a:t>Tableau</a:t>
            </a:r>
            <a:endParaRPr sz="1400" dirty="0">
              <a:latin typeface="Trebuchet MS"/>
              <a:cs typeface="Trebuchet MS"/>
            </a:endParaRPr>
          </a:p>
          <a:p>
            <a:pPr marL="113030" marR="5080" indent="-100965">
              <a:lnSpc>
                <a:spcPct val="100000"/>
              </a:lnSpc>
            </a:pPr>
            <a:r>
              <a:rPr sz="1400" spc="-190" dirty="0">
                <a:solidFill>
                  <a:srgbClr val="FFFFFF"/>
                </a:solidFill>
                <a:latin typeface="Trebuchet MS"/>
                <a:cs typeface="Trebuchet MS"/>
              </a:rPr>
              <a:t>:</a:t>
            </a:r>
            <a:r>
              <a:rPr sz="1400" spc="35" dirty="0">
                <a:solidFill>
                  <a:srgbClr val="FFFFFF"/>
                </a:solidFill>
                <a:latin typeface="Trebuchet MS"/>
                <a:cs typeface="Trebuchet MS"/>
              </a:rPr>
              <a:t> </a:t>
            </a:r>
            <a:r>
              <a:rPr sz="1400" spc="-90" dirty="0">
                <a:solidFill>
                  <a:srgbClr val="FFFFFF"/>
                </a:solidFill>
                <a:latin typeface="Trebuchet MS"/>
                <a:cs typeface="Trebuchet MS"/>
              </a:rPr>
              <a:t>Explora</a:t>
            </a:r>
            <a:r>
              <a:rPr sz="1400" spc="-70" dirty="0">
                <a:solidFill>
                  <a:srgbClr val="FFFFFF"/>
                </a:solidFill>
                <a:latin typeface="Trebuchet MS"/>
                <a:cs typeface="Trebuchet MS"/>
              </a:rPr>
              <a:t>tory</a:t>
            </a:r>
            <a:r>
              <a:rPr sz="1400" spc="35" dirty="0">
                <a:solidFill>
                  <a:srgbClr val="FFFFFF"/>
                </a:solidFill>
                <a:latin typeface="Trebuchet MS"/>
                <a:cs typeface="Trebuchet MS"/>
              </a:rPr>
              <a:t> </a:t>
            </a:r>
            <a:r>
              <a:rPr sz="1400" spc="-105" dirty="0">
                <a:solidFill>
                  <a:srgbClr val="FFFFFF"/>
                </a:solidFill>
                <a:latin typeface="Trebuchet MS"/>
                <a:cs typeface="Trebuchet MS"/>
              </a:rPr>
              <a:t>Da</a:t>
            </a:r>
            <a:r>
              <a:rPr sz="1400" spc="-65" dirty="0">
                <a:solidFill>
                  <a:srgbClr val="FFFFFF"/>
                </a:solidFill>
                <a:latin typeface="Trebuchet MS"/>
                <a:cs typeface="Trebuchet MS"/>
              </a:rPr>
              <a:t>t</a:t>
            </a:r>
            <a:r>
              <a:rPr sz="1400" spc="-80" dirty="0">
                <a:solidFill>
                  <a:srgbClr val="FFFFFF"/>
                </a:solidFill>
                <a:latin typeface="Trebuchet MS"/>
                <a:cs typeface="Trebuchet MS"/>
              </a:rPr>
              <a:t>a</a:t>
            </a:r>
            <a:r>
              <a:rPr sz="1400" spc="35" dirty="0">
                <a:solidFill>
                  <a:srgbClr val="FFFFFF"/>
                </a:solidFill>
                <a:latin typeface="Trebuchet MS"/>
                <a:cs typeface="Trebuchet MS"/>
              </a:rPr>
              <a:t> </a:t>
            </a:r>
            <a:r>
              <a:rPr sz="1400" spc="-40" dirty="0">
                <a:solidFill>
                  <a:srgbClr val="FFFFFF"/>
                </a:solidFill>
                <a:latin typeface="Trebuchet MS"/>
                <a:cs typeface="Trebuchet MS"/>
              </a:rPr>
              <a:t>Analysis/Visualiza</a:t>
            </a:r>
            <a:r>
              <a:rPr sz="1400" spc="-45" dirty="0">
                <a:solidFill>
                  <a:srgbClr val="FFFFFF"/>
                </a:solidFill>
                <a:latin typeface="Trebuchet MS"/>
                <a:cs typeface="Trebuchet MS"/>
              </a:rPr>
              <a:t>tio</a:t>
            </a:r>
            <a:r>
              <a:rPr sz="1400" spc="-50" dirty="0">
                <a:solidFill>
                  <a:srgbClr val="FFFFFF"/>
                </a:solidFill>
                <a:latin typeface="Trebuchet MS"/>
                <a:cs typeface="Trebuchet MS"/>
              </a:rPr>
              <a:t>n</a:t>
            </a:r>
            <a:r>
              <a:rPr sz="1400" spc="35" dirty="0">
                <a:solidFill>
                  <a:srgbClr val="FFFFFF"/>
                </a:solidFill>
                <a:latin typeface="Trebuchet MS"/>
                <a:cs typeface="Trebuchet MS"/>
              </a:rPr>
              <a:t> </a:t>
            </a:r>
            <a:r>
              <a:rPr sz="1400" spc="-140" dirty="0">
                <a:solidFill>
                  <a:srgbClr val="FFFFFF"/>
                </a:solidFill>
                <a:latin typeface="Trebuchet MS"/>
                <a:cs typeface="Trebuchet MS"/>
              </a:rPr>
              <a:t>(EDA/EDV)</a:t>
            </a:r>
            <a:r>
              <a:rPr sz="1400" spc="-95" dirty="0">
                <a:solidFill>
                  <a:srgbClr val="FFFFFF"/>
                </a:solidFill>
                <a:latin typeface="Trebuchet MS"/>
                <a:cs typeface="Trebuchet MS"/>
              </a:rPr>
              <a:t>,</a:t>
            </a:r>
            <a:r>
              <a:rPr sz="1400" spc="35" dirty="0">
                <a:solidFill>
                  <a:srgbClr val="FFFFFF"/>
                </a:solidFill>
                <a:latin typeface="Trebuchet MS"/>
                <a:cs typeface="Trebuchet MS"/>
              </a:rPr>
              <a:t> </a:t>
            </a:r>
            <a:r>
              <a:rPr sz="1400" spc="-60" dirty="0">
                <a:solidFill>
                  <a:srgbClr val="FFFFFF"/>
                </a:solidFill>
                <a:latin typeface="Trebuchet MS"/>
                <a:cs typeface="Trebuchet MS"/>
              </a:rPr>
              <a:t>Descriptive  </a:t>
            </a:r>
            <a:r>
              <a:rPr sz="1400" spc="-45" dirty="0">
                <a:solidFill>
                  <a:srgbClr val="FFFFFF"/>
                </a:solidFill>
                <a:latin typeface="Trebuchet MS"/>
                <a:cs typeface="Trebuchet MS"/>
              </a:rPr>
              <a:t>Statistics,</a:t>
            </a:r>
            <a:r>
              <a:rPr sz="1400" spc="40" dirty="0">
                <a:solidFill>
                  <a:srgbClr val="FFFFFF"/>
                </a:solidFill>
                <a:latin typeface="Trebuchet MS"/>
                <a:cs typeface="Trebuchet MS"/>
              </a:rPr>
              <a:t> </a:t>
            </a:r>
            <a:r>
              <a:rPr sz="1400" spc="-70" dirty="0">
                <a:solidFill>
                  <a:srgbClr val="FFFFFF"/>
                </a:solidFill>
                <a:latin typeface="Trebuchet MS"/>
                <a:cs typeface="Trebuchet MS"/>
              </a:rPr>
              <a:t>Cluster</a:t>
            </a:r>
            <a:r>
              <a:rPr sz="1400" spc="35" dirty="0">
                <a:solidFill>
                  <a:srgbClr val="FFFFFF"/>
                </a:solidFill>
                <a:latin typeface="Trebuchet MS"/>
                <a:cs typeface="Trebuchet MS"/>
              </a:rPr>
              <a:t> </a:t>
            </a:r>
            <a:r>
              <a:rPr sz="1400" spc="-45" dirty="0">
                <a:solidFill>
                  <a:srgbClr val="FFFFFF"/>
                </a:solidFill>
                <a:latin typeface="Trebuchet MS"/>
                <a:cs typeface="Trebuchet MS"/>
              </a:rPr>
              <a:t>Analysis,</a:t>
            </a:r>
            <a:r>
              <a:rPr sz="1400" spc="35" dirty="0">
                <a:solidFill>
                  <a:srgbClr val="FFFFFF"/>
                </a:solidFill>
                <a:latin typeface="Trebuchet MS"/>
                <a:cs typeface="Trebuchet MS"/>
              </a:rPr>
              <a:t> </a:t>
            </a:r>
            <a:r>
              <a:rPr sz="1400" spc="-70" dirty="0">
                <a:solidFill>
                  <a:srgbClr val="FFFFFF"/>
                </a:solidFill>
                <a:latin typeface="Trebuchet MS"/>
                <a:cs typeface="Trebuchet MS"/>
              </a:rPr>
              <a:t>Correlation</a:t>
            </a:r>
            <a:r>
              <a:rPr sz="1400" spc="40" dirty="0">
                <a:solidFill>
                  <a:srgbClr val="FFFFFF"/>
                </a:solidFill>
                <a:latin typeface="Trebuchet MS"/>
                <a:cs typeface="Trebuchet MS"/>
              </a:rPr>
              <a:t> </a:t>
            </a:r>
            <a:r>
              <a:rPr sz="1400" spc="-45" dirty="0">
                <a:solidFill>
                  <a:srgbClr val="FFFFFF"/>
                </a:solidFill>
                <a:latin typeface="Trebuchet MS"/>
                <a:cs typeface="Trebuchet MS"/>
              </a:rPr>
              <a:t>Analysis,</a:t>
            </a:r>
            <a:endParaRPr sz="1400" dirty="0">
              <a:latin typeface="Trebuchet MS"/>
              <a:cs typeface="Trebuchet MS"/>
            </a:endParaRPr>
          </a:p>
          <a:p>
            <a:pPr marL="113030">
              <a:lnSpc>
                <a:spcPct val="100000"/>
              </a:lnSpc>
            </a:pPr>
            <a:r>
              <a:rPr sz="1400" spc="-100" dirty="0">
                <a:solidFill>
                  <a:srgbClr val="FFFFFF"/>
                </a:solidFill>
                <a:latin typeface="Trebuchet MS"/>
                <a:cs typeface="Trebuchet MS"/>
              </a:rPr>
              <a:t>Cohort</a:t>
            </a:r>
            <a:r>
              <a:rPr sz="1400" spc="30" dirty="0">
                <a:solidFill>
                  <a:srgbClr val="FFFFFF"/>
                </a:solidFill>
                <a:latin typeface="Trebuchet MS"/>
                <a:cs typeface="Trebuchet MS"/>
              </a:rPr>
              <a:t> </a:t>
            </a:r>
            <a:r>
              <a:rPr sz="1400" spc="-45" dirty="0">
                <a:solidFill>
                  <a:srgbClr val="FFFFFF"/>
                </a:solidFill>
                <a:latin typeface="Trebuchet MS"/>
                <a:cs typeface="Trebuchet MS"/>
              </a:rPr>
              <a:t>Analysis,</a:t>
            </a:r>
            <a:r>
              <a:rPr sz="1400" spc="30" dirty="0">
                <a:solidFill>
                  <a:srgbClr val="FFFFFF"/>
                </a:solidFill>
                <a:latin typeface="Trebuchet MS"/>
                <a:cs typeface="Trebuchet MS"/>
              </a:rPr>
              <a:t> </a:t>
            </a:r>
            <a:r>
              <a:rPr sz="1400" spc="-70" dirty="0">
                <a:solidFill>
                  <a:srgbClr val="FFFFFF"/>
                </a:solidFill>
                <a:latin typeface="Trebuchet MS"/>
                <a:cs typeface="Trebuchet MS"/>
              </a:rPr>
              <a:t>Sentiment</a:t>
            </a:r>
            <a:r>
              <a:rPr sz="1400" spc="30" dirty="0">
                <a:solidFill>
                  <a:srgbClr val="FFFFFF"/>
                </a:solidFill>
                <a:latin typeface="Trebuchet MS"/>
                <a:cs typeface="Trebuchet MS"/>
              </a:rPr>
              <a:t> </a:t>
            </a:r>
            <a:r>
              <a:rPr sz="1400" spc="-30" dirty="0">
                <a:solidFill>
                  <a:srgbClr val="FFFFFF"/>
                </a:solidFill>
                <a:latin typeface="Trebuchet MS"/>
                <a:cs typeface="Trebuchet MS"/>
              </a:rPr>
              <a:t>Analysis</a:t>
            </a:r>
            <a:endParaRPr sz="1400" dirty="0">
              <a:latin typeface="Trebuchet MS"/>
              <a:cs typeface="Trebuchet MS"/>
            </a:endParaRPr>
          </a:p>
        </p:txBody>
      </p:sp>
      <p:sp>
        <p:nvSpPr>
          <p:cNvPr id="8" name="object 8"/>
          <p:cNvSpPr txBox="1"/>
          <p:nvPr/>
        </p:nvSpPr>
        <p:spPr>
          <a:xfrm>
            <a:off x="907518" y="4002988"/>
            <a:ext cx="7082114" cy="443711"/>
          </a:xfrm>
          <a:prstGeom prst="rect">
            <a:avLst/>
          </a:prstGeom>
        </p:spPr>
        <p:txBody>
          <a:bodyPr vert="horz" wrap="square" lIns="0" tIns="12700" rIns="0" bIns="0" rtlCol="0">
            <a:spAutoFit/>
          </a:bodyPr>
          <a:lstStyle/>
          <a:p>
            <a:pPr marL="348615" indent="-336550">
              <a:spcBef>
                <a:spcPts val="100"/>
              </a:spcBef>
              <a:buClr>
                <a:srgbClr val="FF9900"/>
              </a:buClr>
              <a:buFont typeface="Arial"/>
              <a:buChar char="●"/>
              <a:tabLst>
                <a:tab pos="347980" algn="l"/>
                <a:tab pos="349250" algn="l"/>
              </a:tabLst>
            </a:pPr>
            <a:r>
              <a:rPr sz="1400" spc="-85" dirty="0">
                <a:solidFill>
                  <a:srgbClr val="FFFFFF"/>
                </a:solidFill>
                <a:latin typeface="Trebuchet MS"/>
                <a:cs typeface="Trebuchet MS"/>
              </a:rPr>
              <a:t>Excel/Sheets</a:t>
            </a:r>
            <a:r>
              <a:rPr lang="en-US" sz="1400" spc="-85" dirty="0">
                <a:solidFill>
                  <a:srgbClr val="FFFFFF"/>
                </a:solidFill>
                <a:latin typeface="Trebuchet MS"/>
                <a:cs typeface="Trebuchet MS"/>
              </a:rPr>
              <a:t>	         : </a:t>
            </a:r>
            <a:r>
              <a:rPr lang="en-US" sz="1400" b="1" spc="50" dirty="0">
                <a:solidFill>
                  <a:schemeClr val="bg1"/>
                </a:solidFill>
                <a:latin typeface="Trebuchet MS" panose="020B0603020202020204" pitchFamily="34" charset="0"/>
                <a:cs typeface="Arial"/>
              </a:rPr>
              <a:t>Pivot</a:t>
            </a:r>
            <a:r>
              <a:rPr lang="en-US" sz="1400" b="1" spc="-60" dirty="0">
                <a:solidFill>
                  <a:schemeClr val="bg1"/>
                </a:solidFill>
                <a:latin typeface="Trebuchet MS" panose="020B0603020202020204" pitchFamily="34" charset="0"/>
                <a:cs typeface="Arial"/>
              </a:rPr>
              <a:t> </a:t>
            </a:r>
            <a:r>
              <a:rPr lang="en-US" sz="1400" b="1" spc="90" dirty="0">
                <a:solidFill>
                  <a:schemeClr val="bg1"/>
                </a:solidFill>
                <a:latin typeface="Trebuchet MS" panose="020B0603020202020204" pitchFamily="34" charset="0"/>
                <a:cs typeface="Arial"/>
              </a:rPr>
              <a:t>Table/</a:t>
            </a:r>
            <a:r>
              <a:rPr lang="en-US" sz="1400" b="1" spc="-55" dirty="0">
                <a:solidFill>
                  <a:schemeClr val="bg1"/>
                </a:solidFill>
                <a:latin typeface="Trebuchet MS" panose="020B0603020202020204" pitchFamily="34" charset="0"/>
                <a:cs typeface="Arial"/>
              </a:rPr>
              <a:t> </a:t>
            </a:r>
            <a:r>
              <a:rPr lang="en-US" sz="1400" b="1" spc="70" dirty="0">
                <a:solidFill>
                  <a:schemeClr val="bg1"/>
                </a:solidFill>
                <a:latin typeface="Trebuchet MS" panose="020B0603020202020204" pitchFamily="34" charset="0"/>
                <a:cs typeface="Arial"/>
              </a:rPr>
              <a:t>Power</a:t>
            </a:r>
            <a:r>
              <a:rPr lang="en-US" sz="1400" b="1" spc="-55" dirty="0">
                <a:solidFill>
                  <a:schemeClr val="bg1"/>
                </a:solidFill>
                <a:latin typeface="Trebuchet MS" panose="020B0603020202020204" pitchFamily="34" charset="0"/>
                <a:cs typeface="Arial"/>
              </a:rPr>
              <a:t> </a:t>
            </a:r>
            <a:r>
              <a:rPr lang="en-US" sz="1400" b="1" spc="80" dirty="0">
                <a:solidFill>
                  <a:schemeClr val="bg1"/>
                </a:solidFill>
                <a:latin typeface="Trebuchet MS" panose="020B0603020202020204" pitchFamily="34" charset="0"/>
                <a:cs typeface="Arial"/>
              </a:rPr>
              <a:t>Query, visualization etc. </a:t>
            </a:r>
            <a:endParaRPr sz="1400" dirty="0">
              <a:solidFill>
                <a:schemeClr val="bg1"/>
              </a:solidFill>
              <a:latin typeface="Trebuchet MS" panose="020B0603020202020204" pitchFamily="34" charset="0"/>
              <a:cs typeface="Trebuchet MS"/>
            </a:endParaRPr>
          </a:p>
          <a:p>
            <a:pPr marL="348615" indent="-336550">
              <a:lnSpc>
                <a:spcPct val="100000"/>
              </a:lnSpc>
              <a:buClr>
                <a:srgbClr val="FF9900"/>
              </a:buClr>
              <a:buFont typeface="Arial"/>
              <a:buChar char="●"/>
              <a:tabLst>
                <a:tab pos="347980" algn="l"/>
                <a:tab pos="349250" algn="l"/>
              </a:tabLst>
            </a:pPr>
            <a:r>
              <a:rPr sz="1400" spc="-85" dirty="0">
                <a:solidFill>
                  <a:srgbClr val="FFFFFF"/>
                </a:solidFill>
                <a:latin typeface="Trebuchet MS"/>
                <a:cs typeface="Trebuchet MS"/>
              </a:rPr>
              <a:t>Data</a:t>
            </a:r>
            <a:r>
              <a:rPr sz="1400" spc="25" dirty="0">
                <a:solidFill>
                  <a:srgbClr val="FFFFFF"/>
                </a:solidFill>
                <a:latin typeface="Trebuchet MS"/>
                <a:cs typeface="Trebuchet MS"/>
              </a:rPr>
              <a:t> </a:t>
            </a:r>
            <a:r>
              <a:rPr sz="1400" spc="-35" dirty="0">
                <a:solidFill>
                  <a:srgbClr val="FFFFFF"/>
                </a:solidFill>
                <a:latin typeface="Trebuchet MS"/>
                <a:cs typeface="Trebuchet MS"/>
              </a:rPr>
              <a:t>Storytelling</a:t>
            </a:r>
            <a:r>
              <a:rPr sz="1400" spc="25" dirty="0">
                <a:solidFill>
                  <a:srgbClr val="FFFFFF"/>
                </a:solidFill>
                <a:latin typeface="Trebuchet MS"/>
                <a:cs typeface="Trebuchet MS"/>
              </a:rPr>
              <a:t> </a:t>
            </a:r>
            <a:r>
              <a:rPr sz="1400" spc="10" dirty="0">
                <a:solidFill>
                  <a:srgbClr val="FFFFFF"/>
                </a:solidFill>
                <a:latin typeface="Trebuchet MS"/>
                <a:cs typeface="Trebuchet MS"/>
              </a:rPr>
              <a:t>skills</a:t>
            </a:r>
            <a:endParaRPr sz="1400" dirty="0">
              <a:latin typeface="Trebuchet MS"/>
              <a:cs typeface="Trebuchet MS"/>
            </a:endParaRPr>
          </a:p>
        </p:txBody>
      </p:sp>
      <p:pic>
        <p:nvPicPr>
          <p:cNvPr id="9" name="object 9"/>
          <p:cNvPicPr/>
          <p:nvPr/>
        </p:nvPicPr>
        <p:blipFill>
          <a:blip r:embed="rId3" cstate="print"/>
          <a:stretch>
            <a:fillRect/>
          </a:stretch>
        </p:blipFill>
        <p:spPr>
          <a:xfrm>
            <a:off x="5447059" y="1275821"/>
            <a:ext cx="1670110" cy="939453"/>
          </a:xfrm>
          <a:prstGeom prst="rect">
            <a:avLst/>
          </a:prstGeom>
        </p:spPr>
      </p:pic>
      <p:pic>
        <p:nvPicPr>
          <p:cNvPr id="10" name="object 10"/>
          <p:cNvPicPr/>
          <p:nvPr/>
        </p:nvPicPr>
        <p:blipFill>
          <a:blip r:embed="rId4" cstate="print"/>
          <a:stretch>
            <a:fillRect/>
          </a:stretch>
        </p:blipFill>
        <p:spPr>
          <a:xfrm>
            <a:off x="713224" y="1474050"/>
            <a:ext cx="1872599" cy="873871"/>
          </a:xfrm>
          <a:prstGeom prst="rect">
            <a:avLst/>
          </a:prstGeom>
        </p:spPr>
      </p:pic>
      <p:pic>
        <p:nvPicPr>
          <p:cNvPr id="11" name="object 11"/>
          <p:cNvPicPr/>
          <p:nvPr/>
        </p:nvPicPr>
        <p:blipFill>
          <a:blip r:embed="rId5" cstate="print"/>
          <a:stretch>
            <a:fillRect/>
          </a:stretch>
        </p:blipFill>
        <p:spPr>
          <a:xfrm>
            <a:off x="2654138" y="1432406"/>
            <a:ext cx="2761182" cy="802210"/>
          </a:xfrm>
          <a:prstGeom prst="rect">
            <a:avLst/>
          </a:prstGeom>
        </p:spPr>
      </p:pic>
      <p:grpSp>
        <p:nvGrpSpPr>
          <p:cNvPr id="12" name="object 3">
            <a:extLst>
              <a:ext uri="{FF2B5EF4-FFF2-40B4-BE49-F238E27FC236}">
                <a16:creationId xmlns:a16="http://schemas.microsoft.com/office/drawing/2014/main" id="{2BF7290F-688C-3BB7-BFE4-DCD4D9361D35}"/>
              </a:ext>
            </a:extLst>
          </p:cNvPr>
          <p:cNvGrpSpPr/>
          <p:nvPr/>
        </p:nvGrpSpPr>
        <p:grpSpPr>
          <a:xfrm>
            <a:off x="7393378" y="1230672"/>
            <a:ext cx="1154431" cy="1029749"/>
            <a:chOff x="1119987" y="3813047"/>
            <a:chExt cx="1666875" cy="1588770"/>
          </a:xfrm>
        </p:grpSpPr>
        <p:pic>
          <p:nvPicPr>
            <p:cNvPr id="13" name="object 4">
              <a:extLst>
                <a:ext uri="{FF2B5EF4-FFF2-40B4-BE49-F238E27FC236}">
                  <a16:creationId xmlns:a16="http://schemas.microsoft.com/office/drawing/2014/main" id="{39B1A660-E2C6-361A-0C7C-22FCF8592959}"/>
                </a:ext>
              </a:extLst>
            </p:cNvPr>
            <p:cNvPicPr/>
            <p:nvPr/>
          </p:nvPicPr>
          <p:blipFill>
            <a:blip r:embed="rId6" cstate="print"/>
            <a:stretch>
              <a:fillRect/>
            </a:stretch>
          </p:blipFill>
          <p:spPr>
            <a:xfrm>
              <a:off x="1187191" y="3846499"/>
              <a:ext cx="1565657" cy="1522441"/>
            </a:xfrm>
            <a:prstGeom prst="rect">
              <a:avLst/>
            </a:prstGeom>
          </p:spPr>
        </p:pic>
        <p:sp>
          <p:nvSpPr>
            <p:cNvPr id="14" name="object 5">
              <a:extLst>
                <a:ext uri="{FF2B5EF4-FFF2-40B4-BE49-F238E27FC236}">
                  <a16:creationId xmlns:a16="http://schemas.microsoft.com/office/drawing/2014/main" id="{2CFBACC0-548D-C884-4899-53941387FE6C}"/>
                </a:ext>
              </a:extLst>
            </p:cNvPr>
            <p:cNvSpPr/>
            <p:nvPr/>
          </p:nvSpPr>
          <p:spPr>
            <a:xfrm>
              <a:off x="1119987" y="3813047"/>
              <a:ext cx="1666875" cy="1588770"/>
            </a:xfrm>
            <a:custGeom>
              <a:avLst/>
              <a:gdLst/>
              <a:ahLst/>
              <a:cxnLst/>
              <a:rect l="l" t="t" r="r" b="b"/>
              <a:pathLst>
                <a:path w="1666875" h="1588770">
                  <a:moveTo>
                    <a:pt x="1666316" y="0"/>
                  </a:moveTo>
                  <a:lnTo>
                    <a:pt x="0" y="0"/>
                  </a:lnTo>
                  <a:lnTo>
                    <a:pt x="0" y="33020"/>
                  </a:lnTo>
                  <a:lnTo>
                    <a:pt x="0" y="1555750"/>
                  </a:lnTo>
                  <a:lnTo>
                    <a:pt x="0" y="1588770"/>
                  </a:lnTo>
                  <a:lnTo>
                    <a:pt x="1666316" y="1588770"/>
                  </a:lnTo>
                  <a:lnTo>
                    <a:pt x="1666316" y="1555902"/>
                  </a:lnTo>
                  <a:lnTo>
                    <a:pt x="1666316" y="1555750"/>
                  </a:lnTo>
                  <a:lnTo>
                    <a:pt x="1666316" y="33451"/>
                  </a:lnTo>
                  <a:lnTo>
                    <a:pt x="1632851" y="33451"/>
                  </a:lnTo>
                  <a:lnTo>
                    <a:pt x="1632851" y="1555750"/>
                  </a:lnTo>
                  <a:lnTo>
                    <a:pt x="33451" y="1555750"/>
                  </a:lnTo>
                  <a:lnTo>
                    <a:pt x="33451" y="33020"/>
                  </a:lnTo>
                  <a:lnTo>
                    <a:pt x="1666316" y="33020"/>
                  </a:lnTo>
                  <a:lnTo>
                    <a:pt x="1666316" y="0"/>
                  </a:lnTo>
                  <a:close/>
                </a:path>
              </a:pathLst>
            </a:custGeom>
            <a:solidFill>
              <a:srgbClr val="FFBD58"/>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250" y="969669"/>
            <a:ext cx="4554855" cy="939800"/>
          </a:xfrm>
          <a:prstGeom prst="rect">
            <a:avLst/>
          </a:prstGeom>
        </p:spPr>
        <p:txBody>
          <a:bodyPr vert="horz" wrap="square" lIns="0" tIns="12700" rIns="0" bIns="0" rtlCol="0">
            <a:spAutoFit/>
          </a:bodyPr>
          <a:lstStyle/>
          <a:p>
            <a:pPr marL="12700">
              <a:lnSpc>
                <a:spcPct val="100000"/>
              </a:lnSpc>
              <a:spcBef>
                <a:spcPts val="100"/>
              </a:spcBef>
            </a:pPr>
            <a:r>
              <a:rPr sz="6000" spc="415" dirty="0"/>
              <a:t>RELE</a:t>
            </a:r>
            <a:r>
              <a:rPr sz="6000" spc="325" dirty="0"/>
              <a:t>V</a:t>
            </a:r>
            <a:r>
              <a:rPr sz="6000" spc="665" dirty="0"/>
              <a:t>ANT</a:t>
            </a:r>
            <a:endParaRPr sz="6000"/>
          </a:p>
        </p:txBody>
      </p:sp>
      <p:grpSp>
        <p:nvGrpSpPr>
          <p:cNvPr id="3" name="object 3"/>
          <p:cNvGrpSpPr/>
          <p:nvPr/>
        </p:nvGrpSpPr>
        <p:grpSpPr>
          <a:xfrm>
            <a:off x="860662" y="1980337"/>
            <a:ext cx="578485" cy="598170"/>
            <a:chOff x="860662" y="1980337"/>
            <a:chExt cx="578485" cy="598170"/>
          </a:xfrm>
        </p:grpSpPr>
        <p:pic>
          <p:nvPicPr>
            <p:cNvPr id="4" name="object 4"/>
            <p:cNvPicPr/>
            <p:nvPr/>
          </p:nvPicPr>
          <p:blipFill>
            <a:blip r:embed="rId2" cstate="print"/>
            <a:stretch>
              <a:fillRect/>
            </a:stretch>
          </p:blipFill>
          <p:spPr>
            <a:xfrm>
              <a:off x="1068023" y="2119663"/>
              <a:ext cx="160805" cy="131034"/>
            </a:xfrm>
            <a:prstGeom prst="rect">
              <a:avLst/>
            </a:prstGeom>
          </p:spPr>
        </p:pic>
        <p:sp>
          <p:nvSpPr>
            <p:cNvPr id="5" name="object 5"/>
            <p:cNvSpPr/>
            <p:nvPr/>
          </p:nvSpPr>
          <p:spPr>
            <a:xfrm>
              <a:off x="865425" y="1985099"/>
              <a:ext cx="568960" cy="588645"/>
            </a:xfrm>
            <a:custGeom>
              <a:avLst/>
              <a:gdLst/>
              <a:ahLst/>
              <a:cxnLst/>
              <a:rect l="l" t="t" r="r" b="b"/>
              <a:pathLst>
                <a:path w="568960" h="588644">
                  <a:moveTo>
                    <a:pt x="0" y="0"/>
                  </a:moveTo>
                  <a:lnTo>
                    <a:pt x="0" y="588341"/>
                  </a:lnTo>
                  <a:lnTo>
                    <a:pt x="207361" y="588341"/>
                  </a:lnTo>
                  <a:lnTo>
                    <a:pt x="207361" y="398491"/>
                  </a:lnTo>
                  <a:lnTo>
                    <a:pt x="362308" y="398491"/>
                  </a:lnTo>
                  <a:lnTo>
                    <a:pt x="419077" y="392193"/>
                  </a:lnTo>
                  <a:lnTo>
                    <a:pt x="469274" y="373298"/>
                  </a:lnTo>
                  <a:lnTo>
                    <a:pt x="511144" y="343303"/>
                  </a:lnTo>
                  <a:lnTo>
                    <a:pt x="542622" y="303705"/>
                  </a:lnTo>
                  <a:lnTo>
                    <a:pt x="562335" y="256590"/>
                  </a:lnTo>
                  <a:lnTo>
                    <a:pt x="568905" y="204325"/>
                  </a:lnTo>
                  <a:lnTo>
                    <a:pt x="568905" y="193190"/>
                  </a:lnTo>
                  <a:lnTo>
                    <a:pt x="562335" y="141170"/>
                  </a:lnTo>
                  <a:lnTo>
                    <a:pt x="542622" y="94507"/>
                  </a:lnTo>
                  <a:lnTo>
                    <a:pt x="511144" y="55117"/>
                  </a:lnTo>
                  <a:lnTo>
                    <a:pt x="469274" y="25192"/>
                  </a:lnTo>
                  <a:lnTo>
                    <a:pt x="419077" y="6298"/>
                  </a:lnTo>
                  <a:lnTo>
                    <a:pt x="362308" y="0"/>
                  </a:lnTo>
                  <a:lnTo>
                    <a:pt x="0" y="0"/>
                  </a:lnTo>
                  <a:close/>
                </a:path>
              </a:pathLst>
            </a:custGeom>
            <a:ln w="9524">
              <a:solidFill>
                <a:srgbClr val="000000"/>
              </a:solidFill>
            </a:ln>
          </p:spPr>
          <p:txBody>
            <a:bodyPr wrap="square" lIns="0" tIns="0" rIns="0" bIns="0" rtlCol="0"/>
            <a:lstStyle/>
            <a:p>
              <a:endParaRPr/>
            </a:p>
          </p:txBody>
        </p:sp>
      </p:grpSp>
      <p:grpSp>
        <p:nvGrpSpPr>
          <p:cNvPr id="6" name="object 6"/>
          <p:cNvGrpSpPr/>
          <p:nvPr/>
        </p:nvGrpSpPr>
        <p:grpSpPr>
          <a:xfrm>
            <a:off x="1538515" y="1980337"/>
            <a:ext cx="641985" cy="598170"/>
            <a:chOff x="1538515" y="1980337"/>
            <a:chExt cx="641985" cy="598170"/>
          </a:xfrm>
        </p:grpSpPr>
        <p:pic>
          <p:nvPicPr>
            <p:cNvPr id="7" name="object 7"/>
            <p:cNvPicPr/>
            <p:nvPr/>
          </p:nvPicPr>
          <p:blipFill>
            <a:blip r:embed="rId3" cstate="print"/>
            <a:stretch>
              <a:fillRect/>
            </a:stretch>
          </p:blipFill>
          <p:spPr>
            <a:xfrm>
              <a:off x="1745876" y="2114652"/>
              <a:ext cx="203897" cy="118090"/>
            </a:xfrm>
            <a:prstGeom prst="rect">
              <a:avLst/>
            </a:prstGeom>
          </p:spPr>
        </p:pic>
        <p:sp>
          <p:nvSpPr>
            <p:cNvPr id="8" name="object 8"/>
            <p:cNvSpPr/>
            <p:nvPr/>
          </p:nvSpPr>
          <p:spPr>
            <a:xfrm>
              <a:off x="1543278" y="1985099"/>
              <a:ext cx="632460" cy="588645"/>
            </a:xfrm>
            <a:custGeom>
              <a:avLst/>
              <a:gdLst/>
              <a:ahLst/>
              <a:cxnLst/>
              <a:rect l="l" t="t" r="r" b="b"/>
              <a:pathLst>
                <a:path w="632460" h="588644">
                  <a:moveTo>
                    <a:pt x="0" y="0"/>
                  </a:moveTo>
                  <a:lnTo>
                    <a:pt x="0" y="588341"/>
                  </a:lnTo>
                  <a:lnTo>
                    <a:pt x="207360" y="588341"/>
                  </a:lnTo>
                  <a:lnTo>
                    <a:pt x="207360" y="373715"/>
                  </a:lnTo>
                  <a:lnTo>
                    <a:pt x="284376" y="373715"/>
                  </a:lnTo>
                  <a:lnTo>
                    <a:pt x="398982" y="588341"/>
                  </a:lnTo>
                  <a:lnTo>
                    <a:pt x="631862" y="588341"/>
                  </a:lnTo>
                  <a:lnTo>
                    <a:pt x="488222" y="342120"/>
                  </a:lnTo>
                  <a:lnTo>
                    <a:pt x="516893" y="330385"/>
                  </a:lnTo>
                  <a:lnTo>
                    <a:pt x="563347" y="298303"/>
                  </a:lnTo>
                  <a:lnTo>
                    <a:pt x="595102" y="255468"/>
                  </a:lnTo>
                  <a:lnTo>
                    <a:pt x="611071" y="206683"/>
                  </a:lnTo>
                  <a:lnTo>
                    <a:pt x="613067" y="180385"/>
                  </a:lnTo>
                  <a:lnTo>
                    <a:pt x="611510" y="156480"/>
                  </a:lnTo>
                  <a:lnTo>
                    <a:pt x="599056" y="111384"/>
                  </a:lnTo>
                  <a:lnTo>
                    <a:pt x="574177" y="70524"/>
                  </a:lnTo>
                  <a:lnTo>
                    <a:pt x="537045" y="37606"/>
                  </a:lnTo>
                  <a:lnTo>
                    <a:pt x="488022" y="13701"/>
                  </a:lnTo>
                  <a:lnTo>
                    <a:pt x="428656" y="1522"/>
                  </a:lnTo>
                  <a:lnTo>
                    <a:pt x="395162" y="0"/>
                  </a:lnTo>
                  <a:lnTo>
                    <a:pt x="0" y="0"/>
                  </a:lnTo>
                  <a:close/>
                </a:path>
              </a:pathLst>
            </a:custGeom>
            <a:ln w="9524">
              <a:solidFill>
                <a:srgbClr val="000000"/>
              </a:solidFill>
            </a:ln>
          </p:spPr>
          <p:txBody>
            <a:bodyPr wrap="square" lIns="0" tIns="0" rIns="0" bIns="0" rtlCol="0"/>
            <a:lstStyle/>
            <a:p>
              <a:endParaRPr/>
            </a:p>
          </p:txBody>
        </p:sp>
      </p:grpSp>
      <p:pic>
        <p:nvPicPr>
          <p:cNvPr id="9" name="object 9"/>
          <p:cNvPicPr/>
          <p:nvPr/>
        </p:nvPicPr>
        <p:blipFill>
          <a:blip r:embed="rId4" cstate="print"/>
          <a:stretch>
            <a:fillRect/>
          </a:stretch>
        </p:blipFill>
        <p:spPr>
          <a:xfrm>
            <a:off x="8261912" y="0"/>
            <a:ext cx="882087" cy="5148262"/>
          </a:xfrm>
          <a:prstGeom prst="rect">
            <a:avLst/>
          </a:prstGeom>
        </p:spPr>
      </p:pic>
      <p:sp>
        <p:nvSpPr>
          <p:cNvPr id="10" name="object 10"/>
          <p:cNvSpPr/>
          <p:nvPr/>
        </p:nvSpPr>
        <p:spPr>
          <a:xfrm>
            <a:off x="2230393" y="1974800"/>
            <a:ext cx="697865" cy="608965"/>
          </a:xfrm>
          <a:custGeom>
            <a:avLst/>
            <a:gdLst/>
            <a:ahLst/>
            <a:cxnLst/>
            <a:rect l="l" t="t" r="r" b="b"/>
            <a:pathLst>
              <a:path w="697864" h="608964">
                <a:moveTo>
                  <a:pt x="348403" y="141135"/>
                </a:moveTo>
                <a:lnTo>
                  <a:pt x="407158" y="150321"/>
                </a:lnTo>
                <a:lnTo>
                  <a:pt x="450173" y="177880"/>
                </a:lnTo>
                <a:lnTo>
                  <a:pt x="476647" y="221063"/>
                </a:lnTo>
                <a:lnTo>
                  <a:pt x="485472" y="277120"/>
                </a:lnTo>
                <a:lnTo>
                  <a:pt x="485472" y="331820"/>
                </a:lnTo>
                <a:lnTo>
                  <a:pt x="476647" y="387878"/>
                </a:lnTo>
                <a:lnTo>
                  <a:pt x="450173" y="431060"/>
                </a:lnTo>
                <a:lnTo>
                  <a:pt x="407158" y="458619"/>
                </a:lnTo>
                <a:lnTo>
                  <a:pt x="348403" y="467806"/>
                </a:lnTo>
                <a:lnTo>
                  <a:pt x="317077" y="465509"/>
                </a:lnTo>
                <a:lnTo>
                  <a:pt x="266345" y="447137"/>
                </a:lnTo>
                <a:lnTo>
                  <a:pt x="231762" y="411078"/>
                </a:lnTo>
                <a:lnTo>
                  <a:pt x="214418" y="361458"/>
                </a:lnTo>
                <a:lnTo>
                  <a:pt x="212250" y="331820"/>
                </a:lnTo>
                <a:lnTo>
                  <a:pt x="212250" y="277120"/>
                </a:lnTo>
                <a:lnTo>
                  <a:pt x="220922" y="221063"/>
                </a:lnTo>
                <a:lnTo>
                  <a:pt x="246938" y="177880"/>
                </a:lnTo>
                <a:lnTo>
                  <a:pt x="289724" y="150321"/>
                </a:lnTo>
                <a:lnTo>
                  <a:pt x="348403" y="141135"/>
                </a:lnTo>
                <a:close/>
              </a:path>
              <a:path w="697864" h="608964">
                <a:moveTo>
                  <a:pt x="348403" y="0"/>
                </a:moveTo>
                <a:lnTo>
                  <a:pt x="294805" y="2149"/>
                </a:lnTo>
                <a:lnTo>
                  <a:pt x="245461" y="8598"/>
                </a:lnTo>
                <a:lnTo>
                  <a:pt x="200369" y="19346"/>
                </a:lnTo>
                <a:lnTo>
                  <a:pt x="159531" y="34394"/>
                </a:lnTo>
                <a:lnTo>
                  <a:pt x="122947" y="53741"/>
                </a:lnTo>
                <a:lnTo>
                  <a:pt x="90615" y="77387"/>
                </a:lnTo>
                <a:lnTo>
                  <a:pt x="57993" y="111232"/>
                </a:lnTo>
                <a:lnTo>
                  <a:pt x="32621" y="150856"/>
                </a:lnTo>
                <a:lnTo>
                  <a:pt x="14498" y="196258"/>
                </a:lnTo>
                <a:lnTo>
                  <a:pt x="3624" y="247440"/>
                </a:lnTo>
                <a:lnTo>
                  <a:pt x="0" y="304401"/>
                </a:lnTo>
                <a:lnTo>
                  <a:pt x="3624" y="361412"/>
                </a:lnTo>
                <a:lnTo>
                  <a:pt x="14498" y="412632"/>
                </a:lnTo>
                <a:lnTo>
                  <a:pt x="32621" y="458063"/>
                </a:lnTo>
                <a:lnTo>
                  <a:pt x="57993" y="497703"/>
                </a:lnTo>
                <a:lnTo>
                  <a:pt x="90615" y="531553"/>
                </a:lnTo>
                <a:lnTo>
                  <a:pt x="122947" y="555199"/>
                </a:lnTo>
                <a:lnTo>
                  <a:pt x="159532" y="574546"/>
                </a:lnTo>
                <a:lnTo>
                  <a:pt x="200370" y="589594"/>
                </a:lnTo>
                <a:lnTo>
                  <a:pt x="245461" y="600342"/>
                </a:lnTo>
                <a:lnTo>
                  <a:pt x="294805" y="606791"/>
                </a:lnTo>
                <a:lnTo>
                  <a:pt x="348403" y="608941"/>
                </a:lnTo>
                <a:lnTo>
                  <a:pt x="402009" y="606780"/>
                </a:lnTo>
                <a:lnTo>
                  <a:pt x="451379" y="600296"/>
                </a:lnTo>
                <a:lnTo>
                  <a:pt x="496512" y="589490"/>
                </a:lnTo>
                <a:lnTo>
                  <a:pt x="537410" y="574361"/>
                </a:lnTo>
                <a:lnTo>
                  <a:pt x="574071" y="554909"/>
                </a:lnTo>
                <a:lnTo>
                  <a:pt x="606496" y="531136"/>
                </a:lnTo>
                <a:lnTo>
                  <a:pt x="639283" y="497169"/>
                </a:lnTo>
                <a:lnTo>
                  <a:pt x="664783" y="457511"/>
                </a:lnTo>
                <a:lnTo>
                  <a:pt x="682998" y="412164"/>
                </a:lnTo>
                <a:lnTo>
                  <a:pt x="693927" y="361128"/>
                </a:lnTo>
                <a:lnTo>
                  <a:pt x="697570" y="304401"/>
                </a:lnTo>
                <a:lnTo>
                  <a:pt x="693927" y="247724"/>
                </a:lnTo>
                <a:lnTo>
                  <a:pt x="682998" y="196726"/>
                </a:lnTo>
                <a:lnTo>
                  <a:pt x="664783" y="151407"/>
                </a:lnTo>
                <a:lnTo>
                  <a:pt x="639283" y="111766"/>
                </a:lnTo>
                <a:lnTo>
                  <a:pt x="606496" y="77805"/>
                </a:lnTo>
                <a:lnTo>
                  <a:pt x="574071" y="54031"/>
                </a:lnTo>
                <a:lnTo>
                  <a:pt x="537410" y="34580"/>
                </a:lnTo>
                <a:lnTo>
                  <a:pt x="496512" y="19451"/>
                </a:lnTo>
                <a:lnTo>
                  <a:pt x="451379" y="8645"/>
                </a:lnTo>
                <a:lnTo>
                  <a:pt x="402009" y="2161"/>
                </a:lnTo>
                <a:lnTo>
                  <a:pt x="348403" y="0"/>
                </a:lnTo>
                <a:close/>
              </a:path>
            </a:pathLst>
          </a:custGeom>
          <a:ln w="9524">
            <a:solidFill>
              <a:srgbClr val="000000"/>
            </a:solidFill>
          </a:ln>
        </p:spPr>
        <p:txBody>
          <a:bodyPr wrap="square" lIns="0" tIns="0" rIns="0" bIns="0" rtlCol="0"/>
          <a:lstStyle/>
          <a:p>
            <a:endParaRPr/>
          </a:p>
        </p:txBody>
      </p:sp>
      <p:sp>
        <p:nvSpPr>
          <p:cNvPr id="11" name="object 11"/>
          <p:cNvSpPr/>
          <p:nvPr/>
        </p:nvSpPr>
        <p:spPr>
          <a:xfrm>
            <a:off x="2991830" y="1985099"/>
            <a:ext cx="535305" cy="598805"/>
          </a:xfrm>
          <a:custGeom>
            <a:avLst/>
            <a:gdLst/>
            <a:ahLst/>
            <a:cxnLst/>
            <a:rect l="l" t="t" r="r" b="b"/>
            <a:pathLst>
              <a:path w="535304" h="598805">
                <a:moveTo>
                  <a:pt x="327774" y="0"/>
                </a:moveTo>
                <a:lnTo>
                  <a:pt x="327774" y="383041"/>
                </a:lnTo>
                <a:lnTo>
                  <a:pt x="326742" y="401710"/>
                </a:lnTo>
                <a:lnTo>
                  <a:pt x="311270" y="440386"/>
                </a:lnTo>
                <a:lnTo>
                  <a:pt x="260996" y="457506"/>
                </a:lnTo>
                <a:lnTo>
                  <a:pt x="245190" y="456436"/>
                </a:lnTo>
                <a:lnTo>
                  <a:pt x="203569" y="430382"/>
                </a:lnTo>
                <a:lnTo>
                  <a:pt x="194372" y="383041"/>
                </a:lnTo>
                <a:lnTo>
                  <a:pt x="194372" y="376221"/>
                </a:lnTo>
                <a:lnTo>
                  <a:pt x="0" y="376221"/>
                </a:lnTo>
                <a:lnTo>
                  <a:pt x="0" y="384015"/>
                </a:lnTo>
                <a:lnTo>
                  <a:pt x="4307" y="435506"/>
                </a:lnTo>
                <a:lnTo>
                  <a:pt x="17229" y="479741"/>
                </a:lnTo>
                <a:lnTo>
                  <a:pt x="38765" y="516721"/>
                </a:lnTo>
                <a:lnTo>
                  <a:pt x="68916" y="546446"/>
                </a:lnTo>
                <a:lnTo>
                  <a:pt x="107233" y="569282"/>
                </a:lnTo>
                <a:lnTo>
                  <a:pt x="153114" y="585593"/>
                </a:lnTo>
                <a:lnTo>
                  <a:pt x="206558" y="595379"/>
                </a:lnTo>
                <a:lnTo>
                  <a:pt x="267567" y="598641"/>
                </a:lnTo>
                <a:lnTo>
                  <a:pt x="328566" y="595379"/>
                </a:lnTo>
                <a:lnTo>
                  <a:pt x="381982" y="585593"/>
                </a:lnTo>
                <a:lnTo>
                  <a:pt x="427815" y="569282"/>
                </a:lnTo>
                <a:lnTo>
                  <a:pt x="466065" y="546446"/>
                </a:lnTo>
                <a:lnTo>
                  <a:pt x="496283" y="516721"/>
                </a:lnTo>
                <a:lnTo>
                  <a:pt x="517867" y="479741"/>
                </a:lnTo>
                <a:lnTo>
                  <a:pt x="530818" y="435506"/>
                </a:lnTo>
                <a:lnTo>
                  <a:pt x="535134" y="384015"/>
                </a:lnTo>
                <a:lnTo>
                  <a:pt x="535134" y="0"/>
                </a:lnTo>
                <a:lnTo>
                  <a:pt x="327774" y="0"/>
                </a:lnTo>
                <a:close/>
              </a:path>
            </a:pathLst>
          </a:custGeom>
          <a:ln w="9524">
            <a:solidFill>
              <a:srgbClr val="000000"/>
            </a:solidFill>
          </a:ln>
        </p:spPr>
        <p:txBody>
          <a:bodyPr wrap="square" lIns="0" tIns="0" rIns="0" bIns="0" rtlCol="0"/>
          <a:lstStyle/>
          <a:p>
            <a:endParaRPr/>
          </a:p>
        </p:txBody>
      </p:sp>
      <p:sp>
        <p:nvSpPr>
          <p:cNvPr id="12" name="object 12"/>
          <p:cNvSpPr/>
          <p:nvPr/>
        </p:nvSpPr>
        <p:spPr>
          <a:xfrm>
            <a:off x="3666028" y="1985099"/>
            <a:ext cx="565150" cy="588645"/>
          </a:xfrm>
          <a:custGeom>
            <a:avLst/>
            <a:gdLst/>
            <a:ahLst/>
            <a:cxnLst/>
            <a:rect l="l" t="t" r="r" b="b"/>
            <a:pathLst>
              <a:path w="565150" h="588644">
                <a:moveTo>
                  <a:pt x="0" y="0"/>
                </a:moveTo>
                <a:lnTo>
                  <a:pt x="0" y="588341"/>
                </a:lnTo>
                <a:lnTo>
                  <a:pt x="565085" y="588341"/>
                </a:lnTo>
                <a:lnTo>
                  <a:pt x="565085" y="447206"/>
                </a:lnTo>
                <a:lnTo>
                  <a:pt x="207361" y="447206"/>
                </a:lnTo>
                <a:lnTo>
                  <a:pt x="207361" y="357431"/>
                </a:lnTo>
                <a:lnTo>
                  <a:pt x="507935" y="357431"/>
                </a:lnTo>
                <a:lnTo>
                  <a:pt x="507935" y="222281"/>
                </a:lnTo>
                <a:lnTo>
                  <a:pt x="207361" y="222281"/>
                </a:lnTo>
                <a:lnTo>
                  <a:pt x="207361" y="141135"/>
                </a:lnTo>
                <a:lnTo>
                  <a:pt x="558514" y="141135"/>
                </a:lnTo>
                <a:lnTo>
                  <a:pt x="558514" y="0"/>
                </a:lnTo>
                <a:lnTo>
                  <a:pt x="0" y="0"/>
                </a:lnTo>
                <a:close/>
              </a:path>
            </a:pathLst>
          </a:custGeom>
          <a:ln w="9524">
            <a:solidFill>
              <a:srgbClr val="000000"/>
            </a:solidFill>
          </a:ln>
        </p:spPr>
        <p:txBody>
          <a:bodyPr wrap="square" lIns="0" tIns="0" rIns="0" bIns="0" rtlCol="0"/>
          <a:lstStyle/>
          <a:p>
            <a:endParaRPr/>
          </a:p>
        </p:txBody>
      </p:sp>
      <p:sp>
        <p:nvSpPr>
          <p:cNvPr id="13" name="object 13"/>
          <p:cNvSpPr/>
          <p:nvPr/>
        </p:nvSpPr>
        <p:spPr>
          <a:xfrm>
            <a:off x="4316528" y="1974800"/>
            <a:ext cx="646430" cy="608965"/>
          </a:xfrm>
          <a:custGeom>
            <a:avLst/>
            <a:gdLst/>
            <a:ahLst/>
            <a:cxnLst/>
            <a:rect l="l" t="t" r="r" b="b"/>
            <a:pathLst>
              <a:path w="646429" h="608964">
                <a:moveTo>
                  <a:pt x="335261" y="0"/>
                </a:moveTo>
                <a:lnTo>
                  <a:pt x="272390" y="3078"/>
                </a:lnTo>
                <a:lnTo>
                  <a:pt x="215924" y="12315"/>
                </a:lnTo>
                <a:lnTo>
                  <a:pt x="165864" y="27709"/>
                </a:lnTo>
                <a:lnTo>
                  <a:pt x="122210" y="49260"/>
                </a:lnTo>
                <a:lnTo>
                  <a:pt x="84961" y="76970"/>
                </a:lnTo>
                <a:lnTo>
                  <a:pt x="54375" y="110697"/>
                </a:lnTo>
                <a:lnTo>
                  <a:pt x="30586" y="150304"/>
                </a:lnTo>
                <a:lnTo>
                  <a:pt x="13593" y="195791"/>
                </a:lnTo>
                <a:lnTo>
                  <a:pt x="3398" y="247156"/>
                </a:lnTo>
                <a:lnTo>
                  <a:pt x="0" y="304401"/>
                </a:lnTo>
                <a:lnTo>
                  <a:pt x="3398" y="361696"/>
                </a:lnTo>
                <a:lnTo>
                  <a:pt x="13593" y="413100"/>
                </a:lnTo>
                <a:lnTo>
                  <a:pt x="30586" y="458614"/>
                </a:lnTo>
                <a:lnTo>
                  <a:pt x="54375" y="498237"/>
                </a:lnTo>
                <a:lnTo>
                  <a:pt x="84961" y="531971"/>
                </a:lnTo>
                <a:lnTo>
                  <a:pt x="122210" y="559680"/>
                </a:lnTo>
                <a:lnTo>
                  <a:pt x="165864" y="581232"/>
                </a:lnTo>
                <a:lnTo>
                  <a:pt x="215924" y="596626"/>
                </a:lnTo>
                <a:lnTo>
                  <a:pt x="272390" y="605862"/>
                </a:lnTo>
                <a:lnTo>
                  <a:pt x="335261" y="608941"/>
                </a:lnTo>
                <a:lnTo>
                  <a:pt x="391923" y="606374"/>
                </a:lnTo>
                <a:lnTo>
                  <a:pt x="443205" y="598675"/>
                </a:lnTo>
                <a:lnTo>
                  <a:pt x="489109" y="585842"/>
                </a:lnTo>
                <a:lnTo>
                  <a:pt x="529633" y="567875"/>
                </a:lnTo>
                <a:lnTo>
                  <a:pt x="564779" y="544776"/>
                </a:lnTo>
                <a:lnTo>
                  <a:pt x="600345" y="509170"/>
                </a:lnTo>
                <a:lnTo>
                  <a:pt x="625750" y="466518"/>
                </a:lnTo>
                <a:lnTo>
                  <a:pt x="640993" y="416820"/>
                </a:lnTo>
                <a:lnTo>
                  <a:pt x="646073" y="360075"/>
                </a:lnTo>
                <a:lnTo>
                  <a:pt x="454452" y="360075"/>
                </a:lnTo>
                <a:lnTo>
                  <a:pt x="452513" y="384250"/>
                </a:lnTo>
                <a:lnTo>
                  <a:pt x="446697" y="405554"/>
                </a:lnTo>
                <a:lnTo>
                  <a:pt x="423431" y="439551"/>
                </a:lnTo>
                <a:lnTo>
                  <a:pt x="385230" y="460742"/>
                </a:lnTo>
                <a:lnTo>
                  <a:pt x="332358" y="467806"/>
                </a:lnTo>
                <a:lnTo>
                  <a:pt x="303830" y="465535"/>
                </a:lnTo>
                <a:lnTo>
                  <a:pt x="258523" y="447371"/>
                </a:lnTo>
                <a:lnTo>
                  <a:pt x="228840" y="411626"/>
                </a:lnTo>
                <a:lnTo>
                  <a:pt x="214094" y="361798"/>
                </a:lnTo>
                <a:lnTo>
                  <a:pt x="212250" y="331820"/>
                </a:lnTo>
                <a:lnTo>
                  <a:pt x="212250" y="277120"/>
                </a:lnTo>
                <a:lnTo>
                  <a:pt x="219623" y="220019"/>
                </a:lnTo>
                <a:lnTo>
                  <a:pt x="241742" y="177045"/>
                </a:lnTo>
                <a:lnTo>
                  <a:pt x="279715" y="150112"/>
                </a:lnTo>
                <a:lnTo>
                  <a:pt x="334344" y="141135"/>
                </a:lnTo>
                <a:lnTo>
                  <a:pt x="359988" y="143005"/>
                </a:lnTo>
                <a:lnTo>
                  <a:pt x="401934" y="157968"/>
                </a:lnTo>
                <a:lnTo>
                  <a:pt x="431206" y="187362"/>
                </a:lnTo>
                <a:lnTo>
                  <a:pt x="446028" y="228005"/>
                </a:lnTo>
                <a:lnTo>
                  <a:pt x="447881" y="252345"/>
                </a:lnTo>
                <a:lnTo>
                  <a:pt x="646073" y="252345"/>
                </a:lnTo>
                <a:lnTo>
                  <a:pt x="640849" y="195096"/>
                </a:lnTo>
                <a:lnTo>
                  <a:pt x="625177" y="144858"/>
                </a:lnTo>
                <a:lnTo>
                  <a:pt x="599056" y="101632"/>
                </a:lnTo>
                <a:lnTo>
                  <a:pt x="562487" y="65417"/>
                </a:lnTo>
                <a:lnTo>
                  <a:pt x="526651" y="41867"/>
                </a:lnTo>
                <a:lnTo>
                  <a:pt x="486010" y="23550"/>
                </a:lnTo>
                <a:lnTo>
                  <a:pt x="440565" y="10466"/>
                </a:lnTo>
                <a:lnTo>
                  <a:pt x="390315" y="2616"/>
                </a:lnTo>
                <a:lnTo>
                  <a:pt x="335261" y="0"/>
                </a:lnTo>
                <a:close/>
              </a:path>
            </a:pathLst>
          </a:custGeom>
          <a:ln w="9524">
            <a:solidFill>
              <a:srgbClr val="000000"/>
            </a:solidFill>
          </a:ln>
        </p:spPr>
        <p:txBody>
          <a:bodyPr wrap="square" lIns="0" tIns="0" rIns="0" bIns="0" rtlCol="0"/>
          <a:lstStyle/>
          <a:p>
            <a:endParaRPr/>
          </a:p>
        </p:txBody>
      </p:sp>
      <p:sp>
        <p:nvSpPr>
          <p:cNvPr id="14" name="object 14"/>
          <p:cNvSpPr/>
          <p:nvPr/>
        </p:nvSpPr>
        <p:spPr>
          <a:xfrm>
            <a:off x="5026328" y="1985099"/>
            <a:ext cx="631190" cy="588645"/>
          </a:xfrm>
          <a:custGeom>
            <a:avLst/>
            <a:gdLst/>
            <a:ahLst/>
            <a:cxnLst/>
            <a:rect l="l" t="t" r="r" b="b"/>
            <a:pathLst>
              <a:path w="631189" h="588644">
                <a:moveTo>
                  <a:pt x="0" y="0"/>
                </a:moveTo>
                <a:lnTo>
                  <a:pt x="0" y="150460"/>
                </a:lnTo>
                <a:lnTo>
                  <a:pt x="212250" y="150460"/>
                </a:lnTo>
                <a:lnTo>
                  <a:pt x="212250" y="588341"/>
                </a:lnTo>
                <a:lnTo>
                  <a:pt x="419764" y="588341"/>
                </a:lnTo>
                <a:lnTo>
                  <a:pt x="419764" y="150460"/>
                </a:lnTo>
                <a:lnTo>
                  <a:pt x="630945" y="150460"/>
                </a:lnTo>
                <a:lnTo>
                  <a:pt x="630945" y="0"/>
                </a:lnTo>
                <a:lnTo>
                  <a:pt x="0" y="0"/>
                </a:lnTo>
                <a:close/>
              </a:path>
            </a:pathLst>
          </a:custGeom>
          <a:ln w="9524">
            <a:solidFill>
              <a:srgbClr val="000000"/>
            </a:solidFill>
          </a:ln>
        </p:spPr>
        <p:txBody>
          <a:bodyPr wrap="square" lIns="0" tIns="0" rIns="0" bIns="0" rtlCol="0"/>
          <a:lstStyle/>
          <a:p>
            <a:endParaRPr/>
          </a:p>
        </p:txBody>
      </p:sp>
      <p:sp>
        <p:nvSpPr>
          <p:cNvPr id="15" name="object 15"/>
          <p:cNvSpPr/>
          <p:nvPr/>
        </p:nvSpPr>
        <p:spPr>
          <a:xfrm>
            <a:off x="5722976" y="1974800"/>
            <a:ext cx="603885" cy="608965"/>
          </a:xfrm>
          <a:custGeom>
            <a:avLst/>
            <a:gdLst/>
            <a:ahLst/>
            <a:cxnLst/>
            <a:rect l="l" t="t" r="r" b="b"/>
            <a:pathLst>
              <a:path w="603885" h="608964">
                <a:moveTo>
                  <a:pt x="300421" y="0"/>
                </a:moveTo>
                <a:lnTo>
                  <a:pt x="240262" y="2862"/>
                </a:lnTo>
                <a:lnTo>
                  <a:pt x="185547" y="11448"/>
                </a:lnTo>
                <a:lnTo>
                  <a:pt x="136276" y="25758"/>
                </a:lnTo>
                <a:lnTo>
                  <a:pt x="92449" y="45792"/>
                </a:lnTo>
                <a:lnTo>
                  <a:pt x="56548" y="71863"/>
                </a:lnTo>
                <a:lnTo>
                  <a:pt x="30905" y="104285"/>
                </a:lnTo>
                <a:lnTo>
                  <a:pt x="15519" y="143057"/>
                </a:lnTo>
                <a:lnTo>
                  <a:pt x="10390" y="188180"/>
                </a:lnTo>
                <a:lnTo>
                  <a:pt x="12797" y="219392"/>
                </a:lnTo>
                <a:lnTo>
                  <a:pt x="32051" y="271587"/>
                </a:lnTo>
                <a:lnTo>
                  <a:pt x="68964" y="310421"/>
                </a:lnTo>
                <a:lnTo>
                  <a:pt x="113966" y="337979"/>
                </a:lnTo>
                <a:lnTo>
                  <a:pt x="166437" y="355952"/>
                </a:lnTo>
                <a:lnTo>
                  <a:pt x="231762" y="371958"/>
                </a:lnTo>
                <a:lnTo>
                  <a:pt x="269554" y="379701"/>
                </a:lnTo>
                <a:lnTo>
                  <a:pt x="299619" y="385607"/>
                </a:lnTo>
                <a:lnTo>
                  <a:pt x="325176" y="391357"/>
                </a:lnTo>
                <a:lnTo>
                  <a:pt x="362767" y="402388"/>
                </a:lnTo>
                <a:lnTo>
                  <a:pt x="391495" y="434401"/>
                </a:lnTo>
                <a:lnTo>
                  <a:pt x="389881" y="445362"/>
                </a:lnTo>
                <a:lnTo>
                  <a:pt x="351908" y="469485"/>
                </a:lnTo>
                <a:lnTo>
                  <a:pt x="300421" y="473791"/>
                </a:lnTo>
                <a:lnTo>
                  <a:pt x="275437" y="472860"/>
                </a:lnTo>
                <a:lnTo>
                  <a:pt x="236012" y="465413"/>
                </a:lnTo>
                <a:lnTo>
                  <a:pt x="202547" y="436489"/>
                </a:lnTo>
                <a:lnTo>
                  <a:pt x="196206" y="399326"/>
                </a:lnTo>
                <a:lnTo>
                  <a:pt x="0" y="399326"/>
                </a:lnTo>
                <a:lnTo>
                  <a:pt x="5252" y="453487"/>
                </a:lnTo>
                <a:lnTo>
                  <a:pt x="21011" y="498775"/>
                </a:lnTo>
                <a:lnTo>
                  <a:pt x="47275" y="535189"/>
                </a:lnTo>
                <a:lnTo>
                  <a:pt x="84044" y="562731"/>
                </a:lnTo>
                <a:lnTo>
                  <a:pt x="120345" y="579367"/>
                </a:lnTo>
                <a:lnTo>
                  <a:pt x="162013" y="592305"/>
                </a:lnTo>
                <a:lnTo>
                  <a:pt x="209048" y="601547"/>
                </a:lnTo>
                <a:lnTo>
                  <a:pt x="261449" y="607093"/>
                </a:lnTo>
                <a:lnTo>
                  <a:pt x="319216" y="608941"/>
                </a:lnTo>
                <a:lnTo>
                  <a:pt x="380750" y="605792"/>
                </a:lnTo>
                <a:lnTo>
                  <a:pt x="435771" y="596345"/>
                </a:lnTo>
                <a:lnTo>
                  <a:pt x="484278" y="580599"/>
                </a:lnTo>
                <a:lnTo>
                  <a:pt x="526272" y="558555"/>
                </a:lnTo>
                <a:lnTo>
                  <a:pt x="560167" y="529926"/>
                </a:lnTo>
                <a:lnTo>
                  <a:pt x="584377" y="494564"/>
                </a:lnTo>
                <a:lnTo>
                  <a:pt x="598903" y="452469"/>
                </a:lnTo>
                <a:lnTo>
                  <a:pt x="603745" y="403641"/>
                </a:lnTo>
                <a:lnTo>
                  <a:pt x="600995" y="374481"/>
                </a:lnTo>
                <a:lnTo>
                  <a:pt x="581742" y="325766"/>
                </a:lnTo>
                <a:lnTo>
                  <a:pt x="545650" y="289508"/>
                </a:lnTo>
                <a:lnTo>
                  <a:pt x="501718" y="263619"/>
                </a:lnTo>
                <a:lnTo>
                  <a:pt x="450575" y="246586"/>
                </a:lnTo>
                <a:lnTo>
                  <a:pt x="386548" y="231415"/>
                </a:lnTo>
                <a:lnTo>
                  <a:pt x="318290" y="218157"/>
                </a:lnTo>
                <a:lnTo>
                  <a:pt x="291826" y="212329"/>
                </a:lnTo>
                <a:lnTo>
                  <a:pt x="252592" y="200985"/>
                </a:lnTo>
                <a:lnTo>
                  <a:pt x="222488" y="166745"/>
                </a:lnTo>
                <a:lnTo>
                  <a:pt x="223864" y="158985"/>
                </a:lnTo>
                <a:lnTo>
                  <a:pt x="256766" y="134593"/>
                </a:lnTo>
                <a:lnTo>
                  <a:pt x="307908" y="128329"/>
                </a:lnTo>
                <a:lnTo>
                  <a:pt x="327716" y="129400"/>
                </a:lnTo>
                <a:lnTo>
                  <a:pt x="370865" y="145449"/>
                </a:lnTo>
                <a:lnTo>
                  <a:pt x="391495" y="188180"/>
                </a:lnTo>
                <a:lnTo>
                  <a:pt x="391495" y="191520"/>
                </a:lnTo>
                <a:lnTo>
                  <a:pt x="585867" y="191520"/>
                </a:lnTo>
                <a:lnTo>
                  <a:pt x="585867" y="181360"/>
                </a:lnTo>
                <a:lnTo>
                  <a:pt x="580070" y="139221"/>
                </a:lnTo>
                <a:lnTo>
                  <a:pt x="564512" y="102580"/>
                </a:lnTo>
                <a:lnTo>
                  <a:pt x="539194" y="71437"/>
                </a:lnTo>
                <a:lnTo>
                  <a:pt x="504115" y="45792"/>
                </a:lnTo>
                <a:lnTo>
                  <a:pt x="461472" y="25758"/>
                </a:lnTo>
                <a:lnTo>
                  <a:pt x="413308" y="11448"/>
                </a:lnTo>
                <a:lnTo>
                  <a:pt x="359625" y="2862"/>
                </a:lnTo>
                <a:lnTo>
                  <a:pt x="300421" y="0"/>
                </a:lnTo>
                <a:close/>
              </a:path>
            </a:pathLst>
          </a:custGeom>
          <a:ln w="9524">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p:cNvGrpSpPr/>
          <p:nvPr/>
        </p:nvGrpSpPr>
        <p:grpSpPr>
          <a:xfrm>
            <a:off x="8774649" y="4357329"/>
            <a:ext cx="369570" cy="786765"/>
            <a:chOff x="8774649" y="4357329"/>
            <a:chExt cx="369570" cy="786765"/>
          </a:xfrm>
        </p:grpSpPr>
        <p:sp>
          <p:nvSpPr>
            <p:cNvPr id="4" name="object 4"/>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xfrm>
            <a:off x="326949" y="450105"/>
            <a:ext cx="3176125" cy="452120"/>
          </a:xfrm>
          <a:prstGeom prst="rect">
            <a:avLst/>
          </a:prstGeom>
        </p:spPr>
        <p:txBody>
          <a:bodyPr vert="horz" wrap="square" lIns="0" tIns="12700" rIns="0" bIns="0" rtlCol="0">
            <a:spAutoFit/>
          </a:bodyPr>
          <a:lstStyle/>
          <a:p>
            <a:pPr marL="12700">
              <a:lnSpc>
                <a:spcPct val="100000"/>
              </a:lnSpc>
              <a:spcBef>
                <a:spcPts val="100"/>
              </a:spcBef>
            </a:pPr>
            <a:r>
              <a:rPr sz="2800" spc="185" dirty="0">
                <a:solidFill>
                  <a:srgbClr val="FFFFFF"/>
                </a:solidFill>
              </a:rPr>
              <a:t>SQL</a:t>
            </a:r>
            <a:r>
              <a:rPr lang="en-US" sz="2800" spc="185" dirty="0">
                <a:solidFill>
                  <a:srgbClr val="FFFFFF"/>
                </a:solidFill>
              </a:rPr>
              <a:t> ANALYST </a:t>
            </a:r>
            <a:endParaRPr sz="2800" dirty="0"/>
          </a:p>
        </p:txBody>
      </p:sp>
      <p:sp>
        <p:nvSpPr>
          <p:cNvPr id="7" name="object 7"/>
          <p:cNvSpPr txBox="1"/>
          <p:nvPr/>
        </p:nvSpPr>
        <p:spPr>
          <a:xfrm>
            <a:off x="5568444" y="1449317"/>
            <a:ext cx="2955925" cy="1305560"/>
          </a:xfrm>
          <a:prstGeom prst="rect">
            <a:avLst/>
          </a:prstGeom>
        </p:spPr>
        <p:txBody>
          <a:bodyPr vert="horz" wrap="square" lIns="0" tIns="12700" rIns="0" bIns="0" rtlCol="0">
            <a:spAutoFit/>
          </a:bodyPr>
          <a:lstStyle/>
          <a:p>
            <a:pPr marL="12700" marR="5080">
              <a:lnSpc>
                <a:spcPct val="100000"/>
              </a:lnSpc>
              <a:spcBef>
                <a:spcPts val="100"/>
              </a:spcBef>
            </a:pPr>
            <a:r>
              <a:rPr sz="1400" spc="-105" dirty="0">
                <a:solidFill>
                  <a:srgbClr val="FFFFFF"/>
                </a:solidFill>
                <a:latin typeface="Trebuchet MS"/>
                <a:cs typeface="Trebuchet MS"/>
              </a:rPr>
              <a:t>Created</a:t>
            </a:r>
            <a:r>
              <a:rPr sz="1400" spc="-100" dirty="0">
                <a:solidFill>
                  <a:srgbClr val="FFFFFF"/>
                </a:solidFill>
                <a:latin typeface="Trebuchet MS"/>
                <a:cs typeface="Trebuchet MS"/>
              </a:rPr>
              <a:t> </a:t>
            </a:r>
            <a:r>
              <a:rPr sz="1400" spc="-85" dirty="0">
                <a:solidFill>
                  <a:srgbClr val="FFFFFF"/>
                </a:solidFill>
                <a:latin typeface="Trebuchet MS"/>
                <a:cs typeface="Trebuchet MS"/>
              </a:rPr>
              <a:t>a</a:t>
            </a:r>
            <a:r>
              <a:rPr sz="1400" spc="250" dirty="0">
                <a:solidFill>
                  <a:srgbClr val="FFFFFF"/>
                </a:solidFill>
                <a:latin typeface="Trebuchet MS"/>
                <a:cs typeface="Trebuchet MS"/>
              </a:rPr>
              <a:t> </a:t>
            </a:r>
            <a:r>
              <a:rPr sz="1400" spc="-70" dirty="0">
                <a:solidFill>
                  <a:srgbClr val="FFFFFF"/>
                </a:solidFill>
                <a:latin typeface="Trebuchet MS"/>
                <a:cs typeface="Trebuchet MS"/>
              </a:rPr>
              <a:t>monthly </a:t>
            </a:r>
            <a:r>
              <a:rPr sz="1400" spc="-75" dirty="0">
                <a:solidFill>
                  <a:srgbClr val="FFFFFF"/>
                </a:solidFill>
                <a:latin typeface="Trebuchet MS"/>
                <a:cs typeface="Trebuchet MS"/>
              </a:rPr>
              <a:t>retention</a:t>
            </a:r>
            <a:r>
              <a:rPr sz="1400" spc="270" dirty="0">
                <a:solidFill>
                  <a:srgbClr val="FFFFFF"/>
                </a:solidFill>
                <a:latin typeface="Trebuchet MS"/>
                <a:cs typeface="Trebuchet MS"/>
              </a:rPr>
              <a:t> </a:t>
            </a:r>
            <a:r>
              <a:rPr sz="1400" spc="-90" dirty="0">
                <a:solidFill>
                  <a:srgbClr val="FFFFFF"/>
                </a:solidFill>
                <a:latin typeface="Trebuchet MS"/>
                <a:cs typeface="Trebuchet MS"/>
              </a:rPr>
              <a:t>cohort </a:t>
            </a:r>
            <a:r>
              <a:rPr sz="1400" spc="-85" dirty="0">
                <a:solidFill>
                  <a:srgbClr val="FFFFFF"/>
                </a:solidFill>
                <a:latin typeface="Trebuchet MS"/>
                <a:cs typeface="Trebuchet MS"/>
              </a:rPr>
              <a:t> </a:t>
            </a:r>
            <a:r>
              <a:rPr sz="1400" spc="-20" dirty="0">
                <a:solidFill>
                  <a:srgbClr val="FFFFFF"/>
                </a:solidFill>
                <a:latin typeface="Trebuchet MS"/>
                <a:cs typeface="Trebuchet MS"/>
              </a:rPr>
              <a:t>using</a:t>
            </a:r>
            <a:r>
              <a:rPr sz="1400" spc="30" dirty="0">
                <a:solidFill>
                  <a:srgbClr val="FFFFFF"/>
                </a:solidFill>
                <a:latin typeface="Trebuchet MS"/>
                <a:cs typeface="Trebuchet MS"/>
              </a:rPr>
              <a:t> </a:t>
            </a:r>
            <a:r>
              <a:rPr sz="1400" spc="-105" dirty="0">
                <a:solidFill>
                  <a:srgbClr val="FFFFFF"/>
                </a:solidFill>
                <a:latin typeface="Trebuchet MS"/>
                <a:cs typeface="Trebuchet MS"/>
              </a:rPr>
              <a:t>Hacker</a:t>
            </a:r>
            <a:r>
              <a:rPr sz="1400" spc="30" dirty="0">
                <a:solidFill>
                  <a:srgbClr val="FFFFFF"/>
                </a:solidFill>
                <a:latin typeface="Trebuchet MS"/>
                <a:cs typeface="Trebuchet MS"/>
              </a:rPr>
              <a:t> </a:t>
            </a:r>
            <a:r>
              <a:rPr sz="1400" spc="-90" dirty="0">
                <a:solidFill>
                  <a:srgbClr val="FFFFFF"/>
                </a:solidFill>
                <a:latin typeface="Trebuchet MS"/>
                <a:cs typeface="Trebuchet MS"/>
              </a:rPr>
              <a:t>News</a:t>
            </a:r>
            <a:r>
              <a:rPr sz="1400" spc="30" dirty="0">
                <a:solidFill>
                  <a:srgbClr val="FFFFFF"/>
                </a:solidFill>
                <a:latin typeface="Trebuchet MS"/>
                <a:cs typeface="Trebuchet MS"/>
              </a:rPr>
              <a:t> </a:t>
            </a:r>
            <a:r>
              <a:rPr sz="1400" spc="-70" dirty="0">
                <a:solidFill>
                  <a:srgbClr val="FFFFFF"/>
                </a:solidFill>
                <a:latin typeface="Trebuchet MS"/>
                <a:cs typeface="Trebuchet MS"/>
              </a:rPr>
              <a:t>dataset</a:t>
            </a:r>
            <a:r>
              <a:rPr sz="1400" spc="30" dirty="0">
                <a:solidFill>
                  <a:srgbClr val="FFFFFF"/>
                </a:solidFill>
                <a:latin typeface="Trebuchet MS"/>
                <a:cs typeface="Trebuchet MS"/>
              </a:rPr>
              <a:t> </a:t>
            </a:r>
            <a:r>
              <a:rPr sz="1400" spc="-70" dirty="0">
                <a:solidFill>
                  <a:srgbClr val="FFFFFF"/>
                </a:solidFill>
                <a:latin typeface="Trebuchet MS"/>
                <a:cs typeface="Trebuchet MS"/>
              </a:rPr>
              <a:t>to</a:t>
            </a:r>
            <a:r>
              <a:rPr sz="1400" spc="35" dirty="0">
                <a:solidFill>
                  <a:srgbClr val="FFFFFF"/>
                </a:solidFill>
                <a:latin typeface="Trebuchet MS"/>
                <a:cs typeface="Trebuchet MS"/>
              </a:rPr>
              <a:t> </a:t>
            </a:r>
            <a:r>
              <a:rPr sz="1400" spc="-105" dirty="0">
                <a:solidFill>
                  <a:srgbClr val="FFFFFF"/>
                </a:solidFill>
                <a:latin typeface="Trebuchet MS"/>
                <a:cs typeface="Trebuchet MS"/>
              </a:rPr>
              <a:t>know</a:t>
            </a:r>
            <a:r>
              <a:rPr sz="1400" spc="30" dirty="0">
                <a:solidFill>
                  <a:srgbClr val="FFFFFF"/>
                </a:solidFill>
                <a:latin typeface="Trebuchet MS"/>
                <a:cs typeface="Trebuchet MS"/>
              </a:rPr>
              <a:t> </a:t>
            </a:r>
            <a:r>
              <a:rPr sz="1400" spc="-120" dirty="0">
                <a:solidFill>
                  <a:srgbClr val="FFFFFF"/>
                </a:solidFill>
                <a:latin typeface="Trebuchet MS"/>
                <a:cs typeface="Trebuchet MS"/>
              </a:rPr>
              <a:t>how </a:t>
            </a:r>
            <a:r>
              <a:rPr sz="1400" spc="-405" dirty="0">
                <a:solidFill>
                  <a:srgbClr val="FFFFFF"/>
                </a:solidFill>
                <a:latin typeface="Trebuchet MS"/>
                <a:cs typeface="Trebuchet MS"/>
              </a:rPr>
              <a:t> </a:t>
            </a:r>
            <a:r>
              <a:rPr sz="1400" spc="-90" dirty="0">
                <a:solidFill>
                  <a:srgbClr val="FFFFFF"/>
                </a:solidFill>
                <a:latin typeface="Trebuchet MS"/>
                <a:cs typeface="Trebuchet MS"/>
              </a:rPr>
              <a:t>many</a:t>
            </a:r>
            <a:r>
              <a:rPr sz="1400" spc="-85" dirty="0">
                <a:solidFill>
                  <a:srgbClr val="FFFFFF"/>
                </a:solidFill>
                <a:latin typeface="Trebuchet MS"/>
                <a:cs typeface="Trebuchet MS"/>
              </a:rPr>
              <a:t> </a:t>
            </a:r>
            <a:r>
              <a:rPr sz="1400" spc="-55" dirty="0">
                <a:solidFill>
                  <a:srgbClr val="FFFFFF"/>
                </a:solidFill>
                <a:latin typeface="Trebuchet MS"/>
                <a:cs typeface="Trebuchet MS"/>
              </a:rPr>
              <a:t>(%) </a:t>
            </a:r>
            <a:r>
              <a:rPr sz="1400" spc="-70" dirty="0">
                <a:solidFill>
                  <a:srgbClr val="FFFFFF"/>
                </a:solidFill>
                <a:latin typeface="Trebuchet MS"/>
                <a:cs typeface="Trebuchet MS"/>
              </a:rPr>
              <a:t>of </a:t>
            </a:r>
            <a:r>
              <a:rPr sz="1400" spc="-65" dirty="0">
                <a:solidFill>
                  <a:srgbClr val="FFFFFF"/>
                </a:solidFill>
                <a:latin typeface="Trebuchet MS"/>
                <a:cs typeface="Trebuchet MS"/>
              </a:rPr>
              <a:t>users </a:t>
            </a:r>
            <a:r>
              <a:rPr sz="1400" spc="-75" dirty="0">
                <a:solidFill>
                  <a:srgbClr val="FFFFFF"/>
                </a:solidFill>
                <a:latin typeface="Trebuchet MS"/>
                <a:cs typeface="Trebuchet MS"/>
              </a:rPr>
              <a:t>that</a:t>
            </a:r>
            <a:r>
              <a:rPr sz="1400" spc="-70" dirty="0">
                <a:solidFill>
                  <a:srgbClr val="FFFFFF"/>
                </a:solidFill>
                <a:latin typeface="Trebuchet MS"/>
                <a:cs typeface="Trebuchet MS"/>
              </a:rPr>
              <a:t> </a:t>
            </a:r>
            <a:r>
              <a:rPr sz="1400" spc="-100" dirty="0">
                <a:solidFill>
                  <a:srgbClr val="FFFFFF"/>
                </a:solidFill>
                <a:latin typeface="Trebuchet MS"/>
                <a:cs typeface="Trebuchet MS"/>
              </a:rPr>
              <a:t>returned</a:t>
            </a:r>
            <a:r>
              <a:rPr sz="1400" spc="-95" dirty="0">
                <a:solidFill>
                  <a:srgbClr val="FFFFFF"/>
                </a:solidFill>
                <a:latin typeface="Trebuchet MS"/>
                <a:cs typeface="Trebuchet MS"/>
              </a:rPr>
              <a:t> </a:t>
            </a:r>
            <a:r>
              <a:rPr sz="1400" spc="-85" dirty="0">
                <a:solidFill>
                  <a:srgbClr val="FFFFFF"/>
                </a:solidFill>
                <a:latin typeface="Trebuchet MS"/>
                <a:cs typeface="Trebuchet MS"/>
              </a:rPr>
              <a:t>after </a:t>
            </a:r>
            <a:r>
              <a:rPr sz="1400" spc="-80" dirty="0">
                <a:solidFill>
                  <a:srgbClr val="FFFFFF"/>
                </a:solidFill>
                <a:latin typeface="Trebuchet MS"/>
                <a:cs typeface="Trebuchet MS"/>
              </a:rPr>
              <a:t> </a:t>
            </a:r>
            <a:r>
              <a:rPr sz="1400" spc="-60" dirty="0">
                <a:solidFill>
                  <a:srgbClr val="FFFFFF"/>
                </a:solidFill>
                <a:latin typeface="Trebuchet MS"/>
                <a:cs typeface="Trebuchet MS"/>
              </a:rPr>
              <a:t>creating</a:t>
            </a:r>
            <a:r>
              <a:rPr sz="1400" spc="30" dirty="0">
                <a:solidFill>
                  <a:srgbClr val="FFFFFF"/>
                </a:solidFill>
                <a:latin typeface="Trebuchet MS"/>
                <a:cs typeface="Trebuchet MS"/>
              </a:rPr>
              <a:t> </a:t>
            </a:r>
            <a:r>
              <a:rPr sz="1400" spc="-65" dirty="0">
                <a:solidFill>
                  <a:srgbClr val="FFFFFF"/>
                </a:solidFill>
                <a:latin typeface="Trebuchet MS"/>
                <a:cs typeface="Trebuchet MS"/>
              </a:rPr>
              <a:t>their</a:t>
            </a:r>
            <a:r>
              <a:rPr sz="1400" spc="35" dirty="0">
                <a:solidFill>
                  <a:srgbClr val="FFFFFF"/>
                </a:solidFill>
                <a:latin typeface="Trebuchet MS"/>
                <a:cs typeface="Trebuchet MS"/>
              </a:rPr>
              <a:t> </a:t>
            </a:r>
            <a:r>
              <a:rPr sz="1400" spc="-30" dirty="0">
                <a:solidFill>
                  <a:srgbClr val="FFFFFF"/>
                </a:solidFill>
                <a:latin typeface="Trebuchet MS"/>
                <a:cs typeface="Trebuchet MS"/>
              </a:rPr>
              <a:t>first</a:t>
            </a:r>
            <a:r>
              <a:rPr sz="1400" spc="30" dirty="0">
                <a:solidFill>
                  <a:srgbClr val="FFFFFF"/>
                </a:solidFill>
                <a:latin typeface="Trebuchet MS"/>
                <a:cs typeface="Trebuchet MS"/>
              </a:rPr>
              <a:t> </a:t>
            </a:r>
            <a:r>
              <a:rPr sz="1400" spc="-65" dirty="0">
                <a:solidFill>
                  <a:srgbClr val="FFFFFF"/>
                </a:solidFill>
                <a:latin typeface="Trebuchet MS"/>
                <a:cs typeface="Trebuchet MS"/>
              </a:rPr>
              <a:t>post</a:t>
            </a:r>
            <a:r>
              <a:rPr sz="1400" spc="35" dirty="0">
                <a:solidFill>
                  <a:srgbClr val="FFFFFF"/>
                </a:solidFill>
                <a:latin typeface="Trebuchet MS"/>
                <a:cs typeface="Trebuchet MS"/>
              </a:rPr>
              <a:t> </a:t>
            </a:r>
            <a:r>
              <a:rPr sz="1400" spc="-20" dirty="0">
                <a:solidFill>
                  <a:srgbClr val="FFFFFF"/>
                </a:solidFill>
                <a:latin typeface="Trebuchet MS"/>
                <a:cs typeface="Trebuchet MS"/>
              </a:rPr>
              <a:t>using</a:t>
            </a:r>
            <a:r>
              <a:rPr sz="1400" spc="30" dirty="0">
                <a:solidFill>
                  <a:srgbClr val="FFFFFF"/>
                </a:solidFill>
                <a:latin typeface="Trebuchet MS"/>
                <a:cs typeface="Trebuchet MS"/>
              </a:rPr>
              <a:t> </a:t>
            </a:r>
            <a:r>
              <a:rPr sz="1400" spc="-120" dirty="0">
                <a:solidFill>
                  <a:srgbClr val="FFFFFF"/>
                </a:solidFill>
                <a:latin typeface="Trebuchet MS"/>
                <a:cs typeface="Trebuchet MS"/>
              </a:rPr>
              <a:t>SQL</a:t>
            </a:r>
            <a:r>
              <a:rPr sz="1400" spc="35" dirty="0">
                <a:solidFill>
                  <a:srgbClr val="FFFFFF"/>
                </a:solidFill>
                <a:latin typeface="Trebuchet MS"/>
                <a:cs typeface="Trebuchet MS"/>
              </a:rPr>
              <a:t> </a:t>
            </a:r>
            <a:r>
              <a:rPr sz="1400" spc="-20" dirty="0">
                <a:solidFill>
                  <a:srgbClr val="FFFFFF"/>
                </a:solidFill>
                <a:latin typeface="Trebuchet MS"/>
                <a:cs typeface="Trebuchet MS"/>
              </a:rPr>
              <a:t>in </a:t>
            </a:r>
            <a:r>
              <a:rPr sz="1400" spc="-15" dirty="0">
                <a:solidFill>
                  <a:srgbClr val="FFFFFF"/>
                </a:solidFill>
                <a:latin typeface="Trebuchet MS"/>
                <a:cs typeface="Trebuchet MS"/>
              </a:rPr>
              <a:t> </a:t>
            </a:r>
            <a:r>
              <a:rPr sz="1400" spc="-65" dirty="0">
                <a:solidFill>
                  <a:srgbClr val="FFFFFF"/>
                </a:solidFill>
                <a:latin typeface="Trebuchet MS"/>
                <a:cs typeface="Trebuchet MS"/>
              </a:rPr>
              <a:t>Google </a:t>
            </a:r>
            <a:r>
              <a:rPr sz="1400" spc="-75" dirty="0">
                <a:solidFill>
                  <a:srgbClr val="FFFFFF"/>
                </a:solidFill>
                <a:latin typeface="Trebuchet MS"/>
                <a:cs typeface="Trebuchet MS"/>
              </a:rPr>
              <a:t>Bigquery.</a:t>
            </a:r>
            <a:r>
              <a:rPr sz="1400" spc="-70" dirty="0">
                <a:solidFill>
                  <a:srgbClr val="FFFFFF"/>
                </a:solidFill>
                <a:latin typeface="Trebuchet MS"/>
                <a:cs typeface="Trebuchet MS"/>
              </a:rPr>
              <a:t> </a:t>
            </a:r>
            <a:r>
              <a:rPr sz="1400" spc="-90" dirty="0">
                <a:solidFill>
                  <a:srgbClr val="FFFFFF"/>
                </a:solidFill>
                <a:latin typeface="Trebuchet MS"/>
                <a:cs typeface="Trebuchet MS"/>
              </a:rPr>
              <a:t>Part</a:t>
            </a:r>
            <a:r>
              <a:rPr sz="1400" spc="-85" dirty="0">
                <a:solidFill>
                  <a:srgbClr val="FFFFFF"/>
                </a:solidFill>
                <a:latin typeface="Trebuchet MS"/>
                <a:cs typeface="Trebuchet MS"/>
              </a:rPr>
              <a:t> </a:t>
            </a:r>
            <a:r>
              <a:rPr sz="1400" spc="-70" dirty="0">
                <a:solidFill>
                  <a:srgbClr val="FFFFFF"/>
                </a:solidFill>
                <a:latin typeface="Trebuchet MS"/>
                <a:cs typeface="Trebuchet MS"/>
              </a:rPr>
              <a:t>of </a:t>
            </a:r>
            <a:r>
              <a:rPr sz="1400" spc="-110" dirty="0">
                <a:solidFill>
                  <a:srgbClr val="FFFFFF"/>
                </a:solidFill>
                <a:latin typeface="Trebuchet MS"/>
                <a:cs typeface="Trebuchet MS"/>
              </a:rPr>
              <a:t>RevoU’s </a:t>
            </a:r>
            <a:r>
              <a:rPr sz="1400" spc="-105" dirty="0">
                <a:solidFill>
                  <a:srgbClr val="FFFFFF"/>
                </a:solidFill>
                <a:latin typeface="Trebuchet MS"/>
                <a:cs typeface="Trebuchet MS"/>
              </a:rPr>
              <a:t> </a:t>
            </a:r>
            <a:r>
              <a:rPr sz="1400" spc="-30" dirty="0">
                <a:solidFill>
                  <a:srgbClr val="FFFFFF"/>
                </a:solidFill>
                <a:latin typeface="Trebuchet MS"/>
                <a:cs typeface="Trebuchet MS"/>
              </a:rPr>
              <a:t>Individual</a:t>
            </a:r>
            <a:r>
              <a:rPr sz="1400" spc="30" dirty="0">
                <a:solidFill>
                  <a:srgbClr val="FFFFFF"/>
                </a:solidFill>
                <a:latin typeface="Trebuchet MS"/>
                <a:cs typeface="Trebuchet MS"/>
              </a:rPr>
              <a:t> </a:t>
            </a:r>
            <a:r>
              <a:rPr sz="1400" spc="-95" dirty="0">
                <a:solidFill>
                  <a:srgbClr val="FFFFFF"/>
                </a:solidFill>
                <a:latin typeface="Trebuchet MS"/>
                <a:cs typeface="Trebuchet MS"/>
              </a:rPr>
              <a:t>Advanced</a:t>
            </a:r>
            <a:r>
              <a:rPr sz="1400" spc="30" dirty="0">
                <a:solidFill>
                  <a:srgbClr val="FFFFFF"/>
                </a:solidFill>
                <a:latin typeface="Trebuchet MS"/>
                <a:cs typeface="Trebuchet MS"/>
              </a:rPr>
              <a:t> </a:t>
            </a:r>
            <a:r>
              <a:rPr sz="1400" spc="-65" dirty="0">
                <a:solidFill>
                  <a:srgbClr val="FFFFFF"/>
                </a:solidFill>
                <a:latin typeface="Trebuchet MS"/>
                <a:cs typeface="Trebuchet MS"/>
              </a:rPr>
              <a:t>Assignment.</a:t>
            </a:r>
            <a:endParaRPr sz="1400" dirty="0">
              <a:latin typeface="Trebuchet MS"/>
              <a:cs typeface="Trebuchet MS"/>
            </a:endParaRPr>
          </a:p>
        </p:txBody>
      </p:sp>
      <p:pic>
        <p:nvPicPr>
          <p:cNvPr id="13" name="Picture 12">
            <a:extLst>
              <a:ext uri="{FF2B5EF4-FFF2-40B4-BE49-F238E27FC236}">
                <a16:creationId xmlns:a16="http://schemas.microsoft.com/office/drawing/2014/main" id="{F2FD26ED-A3B0-9FB4-D077-EAC381A7A750}"/>
              </a:ext>
            </a:extLst>
          </p:cNvPr>
          <p:cNvPicPr>
            <a:picLocks noChangeAspect="1"/>
          </p:cNvPicPr>
          <p:nvPr/>
        </p:nvPicPr>
        <p:blipFill>
          <a:blip r:embed="rId2"/>
          <a:stretch>
            <a:fillRect/>
          </a:stretch>
        </p:blipFill>
        <p:spPr>
          <a:xfrm>
            <a:off x="2546012" y="2878255"/>
            <a:ext cx="3016871" cy="1479074"/>
          </a:xfrm>
          <a:prstGeom prst="rect">
            <a:avLst/>
          </a:prstGeom>
        </p:spPr>
      </p:pic>
      <p:pic>
        <p:nvPicPr>
          <p:cNvPr id="14" name="Picture 13">
            <a:extLst>
              <a:ext uri="{FF2B5EF4-FFF2-40B4-BE49-F238E27FC236}">
                <a16:creationId xmlns:a16="http://schemas.microsoft.com/office/drawing/2014/main" id="{4172284D-E750-9AA9-E122-DBAA957CB400}"/>
              </a:ext>
            </a:extLst>
          </p:cNvPr>
          <p:cNvPicPr>
            <a:picLocks noChangeAspect="1"/>
          </p:cNvPicPr>
          <p:nvPr/>
        </p:nvPicPr>
        <p:blipFill>
          <a:blip r:embed="rId3"/>
          <a:stretch>
            <a:fillRect/>
          </a:stretch>
        </p:blipFill>
        <p:spPr>
          <a:xfrm>
            <a:off x="2676292" y="1321288"/>
            <a:ext cx="2800910" cy="1381345"/>
          </a:xfrm>
          <a:prstGeom prst="rect">
            <a:avLst/>
          </a:prstGeom>
        </p:spPr>
      </p:pic>
      <p:pic>
        <p:nvPicPr>
          <p:cNvPr id="16" name="Picture 15">
            <a:extLst>
              <a:ext uri="{FF2B5EF4-FFF2-40B4-BE49-F238E27FC236}">
                <a16:creationId xmlns:a16="http://schemas.microsoft.com/office/drawing/2014/main" id="{47665AE0-4120-9C9C-E58C-CF76707A69FC}"/>
              </a:ext>
            </a:extLst>
          </p:cNvPr>
          <p:cNvPicPr>
            <a:picLocks noChangeAspect="1"/>
          </p:cNvPicPr>
          <p:nvPr/>
        </p:nvPicPr>
        <p:blipFill>
          <a:blip r:embed="rId4"/>
          <a:stretch>
            <a:fillRect/>
          </a:stretch>
        </p:blipFill>
        <p:spPr>
          <a:xfrm>
            <a:off x="326949" y="3028950"/>
            <a:ext cx="2174293" cy="1247704"/>
          </a:xfrm>
          <a:prstGeom prst="rect">
            <a:avLst/>
          </a:prstGeom>
        </p:spPr>
      </p:pic>
      <p:pic>
        <p:nvPicPr>
          <p:cNvPr id="18" name="Picture 17">
            <a:extLst>
              <a:ext uri="{FF2B5EF4-FFF2-40B4-BE49-F238E27FC236}">
                <a16:creationId xmlns:a16="http://schemas.microsoft.com/office/drawing/2014/main" id="{C8654C63-8485-935C-B7D1-EC47662E7808}"/>
              </a:ext>
            </a:extLst>
          </p:cNvPr>
          <p:cNvPicPr>
            <a:picLocks noChangeAspect="1"/>
          </p:cNvPicPr>
          <p:nvPr/>
        </p:nvPicPr>
        <p:blipFill>
          <a:blip r:embed="rId5"/>
          <a:stretch>
            <a:fillRect/>
          </a:stretch>
        </p:blipFill>
        <p:spPr>
          <a:xfrm>
            <a:off x="251850" y="1542740"/>
            <a:ext cx="2324490" cy="12477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p:cNvGrpSpPr/>
          <p:nvPr/>
        </p:nvGrpSpPr>
        <p:grpSpPr>
          <a:xfrm>
            <a:off x="8774649" y="4357329"/>
            <a:ext cx="369570" cy="786765"/>
            <a:chOff x="8774649" y="4357329"/>
            <a:chExt cx="369570" cy="786765"/>
          </a:xfrm>
        </p:grpSpPr>
        <p:sp>
          <p:nvSpPr>
            <p:cNvPr id="4" name="object 4"/>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xfrm>
            <a:off x="786275" y="431472"/>
            <a:ext cx="5966460" cy="751488"/>
          </a:xfrm>
          <a:prstGeom prst="rect">
            <a:avLst/>
          </a:prstGeom>
        </p:spPr>
        <p:txBody>
          <a:bodyPr vert="horz" wrap="square" lIns="0" tIns="12700" rIns="0" bIns="0" rtlCol="0">
            <a:spAutoFit/>
          </a:bodyPr>
          <a:lstStyle/>
          <a:p>
            <a:pPr marL="12700" marR="5080">
              <a:lnSpc>
                <a:spcPct val="100000"/>
              </a:lnSpc>
              <a:spcBef>
                <a:spcPts val="100"/>
              </a:spcBef>
            </a:pPr>
            <a:r>
              <a:rPr lang="en-GB" sz="2400" spc="170" dirty="0">
                <a:solidFill>
                  <a:srgbClr val="FFFFFF"/>
                </a:solidFill>
              </a:rPr>
              <a:t>EXAMPLE PROJECT </a:t>
            </a:r>
            <a:r>
              <a:rPr lang="en-GB" sz="2400" spc="180" dirty="0">
                <a:solidFill>
                  <a:srgbClr val="FFFFFF"/>
                </a:solidFill>
              </a:rPr>
              <a:t>GLOBAL TERRORISM</a:t>
            </a:r>
            <a:r>
              <a:rPr lang="en-GB" sz="2400" spc="155" dirty="0">
                <a:solidFill>
                  <a:srgbClr val="FFFFFF"/>
                </a:solidFill>
              </a:rPr>
              <a:t> </a:t>
            </a:r>
            <a:r>
              <a:rPr lang="en-GB" sz="2400" spc="190" dirty="0">
                <a:solidFill>
                  <a:srgbClr val="FFFFFF"/>
                </a:solidFill>
              </a:rPr>
              <a:t>ANALYSIS</a:t>
            </a:r>
            <a:r>
              <a:rPr lang="en-GB" sz="2400" spc="155" dirty="0">
                <a:solidFill>
                  <a:srgbClr val="FFFFFF"/>
                </a:solidFill>
              </a:rPr>
              <a:t> </a:t>
            </a:r>
            <a:r>
              <a:rPr lang="en-GB" sz="2400" spc="195" dirty="0">
                <a:solidFill>
                  <a:srgbClr val="FFFFFF"/>
                </a:solidFill>
              </a:rPr>
              <a:t>(PYTHON)</a:t>
            </a:r>
            <a:endParaRPr lang="en-GB" sz="2400" dirty="0"/>
          </a:p>
        </p:txBody>
      </p:sp>
      <p:sp>
        <p:nvSpPr>
          <p:cNvPr id="11" name="object 11"/>
          <p:cNvSpPr txBox="1"/>
          <p:nvPr/>
        </p:nvSpPr>
        <p:spPr>
          <a:xfrm>
            <a:off x="6218699" y="1288914"/>
            <a:ext cx="2481806" cy="3039294"/>
          </a:xfrm>
          <a:prstGeom prst="rect">
            <a:avLst/>
          </a:prstGeom>
        </p:spPr>
        <p:txBody>
          <a:bodyPr vert="horz" wrap="square" lIns="0" tIns="12700" rIns="0" bIns="0" rtlCol="0">
            <a:spAutoFit/>
          </a:bodyPr>
          <a:lstStyle/>
          <a:p>
            <a:pPr marL="12700" marR="5080" algn="just">
              <a:lnSpc>
                <a:spcPct val="100000"/>
              </a:lnSpc>
              <a:spcBef>
                <a:spcPts val="100"/>
              </a:spcBef>
            </a:pPr>
            <a:r>
              <a:rPr lang="en-US" sz="1400" spc="-114" dirty="0">
                <a:solidFill>
                  <a:srgbClr val="FFFFFF"/>
                </a:solidFill>
                <a:latin typeface="Trebuchet MS"/>
                <a:cs typeface="Trebuchet MS"/>
              </a:rPr>
              <a:t>The Dataset about Global Terrorism, dataset including information  on terrorist attack around the world from 1970 through 2017, and one conclusion</a:t>
            </a:r>
            <a:r>
              <a:rPr sz="1400" spc="-190" dirty="0">
                <a:solidFill>
                  <a:srgbClr val="FFFFFF"/>
                </a:solidFill>
                <a:latin typeface="Trebuchet MS"/>
                <a:cs typeface="Trebuchet MS"/>
              </a:rPr>
              <a:t>:</a:t>
            </a:r>
            <a:endParaRPr lang="en-US" sz="1400" spc="-190" dirty="0">
              <a:solidFill>
                <a:srgbClr val="FFFFFF"/>
              </a:solidFill>
              <a:latin typeface="Trebuchet MS"/>
              <a:cs typeface="Trebuchet MS"/>
            </a:endParaRPr>
          </a:p>
          <a:p>
            <a:pPr marL="12700" marR="5080" algn="just">
              <a:lnSpc>
                <a:spcPct val="100000"/>
              </a:lnSpc>
              <a:spcBef>
                <a:spcPts val="100"/>
              </a:spcBef>
            </a:pPr>
            <a:endParaRPr sz="1400" dirty="0">
              <a:latin typeface="Trebuchet MS"/>
              <a:cs typeface="Trebuchet MS"/>
            </a:endParaRPr>
          </a:p>
          <a:p>
            <a:pPr algn="just">
              <a:lnSpc>
                <a:spcPct val="100000"/>
              </a:lnSpc>
              <a:spcBef>
                <a:spcPts val="50"/>
              </a:spcBef>
            </a:pPr>
            <a:r>
              <a:rPr lang="en-GB" sz="1100" b="1" i="0" dirty="0">
                <a:solidFill>
                  <a:schemeClr val="bg1"/>
                </a:solidFill>
                <a:effectLst/>
                <a:latin typeface="Trebuchet MS" panose="020B0603020202020204" pitchFamily="34" charset="0"/>
              </a:rPr>
              <a:t>Terrorism Attacks all around the world is becoming increasingly a problem! The number of terrorist attacks in the Middle East and North Africa and South America increased significantly. 89% of attacks have been successful and 11% unsuccessful, with bombing/ explosion causing the most casualties</a:t>
            </a:r>
            <a:r>
              <a:rPr lang="en-GB" sz="1200" b="1" i="0" dirty="0" smtClean="0">
                <a:solidFill>
                  <a:schemeClr val="bg1"/>
                </a:solidFill>
                <a:effectLst/>
                <a:latin typeface="Trebuchet MS" panose="020B0603020202020204" pitchFamily="34" charset="0"/>
              </a:rPr>
              <a:t>.</a:t>
            </a:r>
            <a:endParaRPr lang="en-GB" sz="1200" b="1" i="0" dirty="0">
              <a:solidFill>
                <a:schemeClr val="bg1"/>
              </a:solidFill>
              <a:effectLst/>
              <a:latin typeface="Trebuchet MS" panose="020B0603020202020204" pitchFamily="34" charset="0"/>
            </a:endParaRPr>
          </a:p>
        </p:txBody>
      </p:sp>
      <p:pic>
        <p:nvPicPr>
          <p:cNvPr id="14" name="Picture 13">
            <a:extLst>
              <a:ext uri="{FF2B5EF4-FFF2-40B4-BE49-F238E27FC236}">
                <a16:creationId xmlns:a16="http://schemas.microsoft.com/office/drawing/2014/main" id="{DB0A14CA-6748-3680-196D-4D365ECD2B36}"/>
              </a:ext>
            </a:extLst>
          </p:cNvPr>
          <p:cNvPicPr>
            <a:picLocks noChangeAspect="1"/>
          </p:cNvPicPr>
          <p:nvPr/>
        </p:nvPicPr>
        <p:blipFill>
          <a:blip r:embed="rId2"/>
          <a:stretch>
            <a:fillRect/>
          </a:stretch>
        </p:blipFill>
        <p:spPr>
          <a:xfrm>
            <a:off x="3481830" y="1348334"/>
            <a:ext cx="2437642" cy="1513697"/>
          </a:xfrm>
          <a:prstGeom prst="rect">
            <a:avLst/>
          </a:prstGeom>
        </p:spPr>
      </p:pic>
      <p:pic>
        <p:nvPicPr>
          <p:cNvPr id="15" name="Picture 14">
            <a:extLst>
              <a:ext uri="{FF2B5EF4-FFF2-40B4-BE49-F238E27FC236}">
                <a16:creationId xmlns:a16="http://schemas.microsoft.com/office/drawing/2014/main" id="{9EEA6A50-4E1A-B552-11EE-6DBC2A3C32A2}"/>
              </a:ext>
            </a:extLst>
          </p:cNvPr>
          <p:cNvPicPr>
            <a:picLocks noChangeAspect="1"/>
          </p:cNvPicPr>
          <p:nvPr/>
        </p:nvPicPr>
        <p:blipFill rotWithShape="1">
          <a:blip r:embed="rId3"/>
          <a:srcRect r="6240" b="1145"/>
          <a:stretch/>
        </p:blipFill>
        <p:spPr>
          <a:xfrm>
            <a:off x="832940" y="1348334"/>
            <a:ext cx="2369819" cy="1695134"/>
          </a:xfrm>
          <a:prstGeom prst="rect">
            <a:avLst/>
          </a:prstGeom>
        </p:spPr>
      </p:pic>
      <p:pic>
        <p:nvPicPr>
          <p:cNvPr id="16" name="Picture 15">
            <a:extLst>
              <a:ext uri="{FF2B5EF4-FFF2-40B4-BE49-F238E27FC236}">
                <a16:creationId xmlns:a16="http://schemas.microsoft.com/office/drawing/2014/main" id="{8D75B742-7A01-BB5D-4862-36225C075D7A}"/>
              </a:ext>
            </a:extLst>
          </p:cNvPr>
          <p:cNvPicPr>
            <a:picLocks noChangeAspect="1"/>
          </p:cNvPicPr>
          <p:nvPr/>
        </p:nvPicPr>
        <p:blipFill>
          <a:blip r:embed="rId4"/>
          <a:stretch>
            <a:fillRect/>
          </a:stretch>
        </p:blipFill>
        <p:spPr>
          <a:xfrm>
            <a:off x="815523" y="3208842"/>
            <a:ext cx="2431196" cy="1459203"/>
          </a:xfrm>
          <a:prstGeom prst="rect">
            <a:avLst/>
          </a:prstGeom>
        </p:spPr>
      </p:pic>
      <p:pic>
        <p:nvPicPr>
          <p:cNvPr id="18" name="Picture 17">
            <a:extLst>
              <a:ext uri="{FF2B5EF4-FFF2-40B4-BE49-F238E27FC236}">
                <a16:creationId xmlns:a16="http://schemas.microsoft.com/office/drawing/2014/main" id="{6ADC5E0C-3CE5-EFD5-E629-3F440945EA4E}"/>
              </a:ext>
            </a:extLst>
          </p:cNvPr>
          <p:cNvPicPr>
            <a:picLocks noChangeAspect="1"/>
          </p:cNvPicPr>
          <p:nvPr/>
        </p:nvPicPr>
        <p:blipFill>
          <a:blip r:embed="rId5"/>
          <a:stretch>
            <a:fillRect/>
          </a:stretch>
        </p:blipFill>
        <p:spPr>
          <a:xfrm>
            <a:off x="3481830" y="2972911"/>
            <a:ext cx="2511786" cy="16951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p:cNvGrpSpPr/>
          <p:nvPr/>
        </p:nvGrpSpPr>
        <p:grpSpPr>
          <a:xfrm>
            <a:off x="8774649" y="4357329"/>
            <a:ext cx="369570" cy="786765"/>
            <a:chOff x="8774649" y="4357329"/>
            <a:chExt cx="369570" cy="786765"/>
          </a:xfrm>
        </p:grpSpPr>
        <p:sp>
          <p:nvSpPr>
            <p:cNvPr id="4" name="object 4"/>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xfrm>
            <a:off x="1623060" y="544519"/>
            <a:ext cx="5897880" cy="1090042"/>
          </a:xfrm>
          <a:prstGeom prst="rect">
            <a:avLst/>
          </a:prstGeom>
        </p:spPr>
        <p:txBody>
          <a:bodyPr vert="horz" wrap="square" lIns="0" tIns="12700" rIns="0" bIns="0" rtlCol="0">
            <a:spAutoFit/>
          </a:bodyPr>
          <a:lstStyle/>
          <a:p>
            <a:pPr marL="12700" algn="ctr">
              <a:lnSpc>
                <a:spcPct val="100000"/>
              </a:lnSpc>
              <a:spcBef>
                <a:spcPts val="100"/>
              </a:spcBef>
            </a:pPr>
            <a:r>
              <a:rPr lang="en-US" sz="3500" spc="305" dirty="0">
                <a:solidFill>
                  <a:srgbClr val="FFFFFF"/>
                </a:solidFill>
              </a:rPr>
              <a:t>EXAMPLE </a:t>
            </a:r>
            <a:r>
              <a:rPr sz="3500" spc="305" dirty="0">
                <a:solidFill>
                  <a:srgbClr val="FFFFFF"/>
                </a:solidFill>
              </a:rPr>
              <a:t>TABLEAU</a:t>
            </a:r>
            <a:r>
              <a:rPr sz="3500" spc="210" dirty="0">
                <a:solidFill>
                  <a:srgbClr val="FFFFFF"/>
                </a:solidFill>
              </a:rPr>
              <a:t> </a:t>
            </a:r>
            <a:r>
              <a:rPr sz="3500" spc="240" dirty="0">
                <a:solidFill>
                  <a:srgbClr val="FFFFFF"/>
                </a:solidFill>
              </a:rPr>
              <a:t>DASHBOARDS</a:t>
            </a:r>
            <a:endParaRPr sz="3500" dirty="0"/>
          </a:p>
        </p:txBody>
      </p:sp>
      <p:sp>
        <p:nvSpPr>
          <p:cNvPr id="10" name="object 10"/>
          <p:cNvSpPr txBox="1"/>
          <p:nvPr/>
        </p:nvSpPr>
        <p:spPr>
          <a:xfrm>
            <a:off x="6186650" y="3566454"/>
            <a:ext cx="2307590" cy="197490"/>
          </a:xfrm>
          <a:prstGeom prst="rect">
            <a:avLst/>
          </a:prstGeom>
        </p:spPr>
        <p:txBody>
          <a:bodyPr vert="horz" wrap="square" lIns="0" tIns="12700" rIns="0" bIns="0" rtlCol="0">
            <a:spAutoFit/>
          </a:bodyPr>
          <a:lstStyle/>
          <a:p>
            <a:pPr marL="12700">
              <a:lnSpc>
                <a:spcPct val="100000"/>
              </a:lnSpc>
              <a:spcBef>
                <a:spcPts val="100"/>
              </a:spcBef>
            </a:pPr>
            <a:r>
              <a:rPr lang="en-US" sz="1200" u="heavy" spc="-70" dirty="0">
                <a:solidFill>
                  <a:srgbClr val="FF9900"/>
                </a:solidFill>
                <a:uFill>
                  <a:solidFill>
                    <a:srgbClr val="FF9900"/>
                  </a:solidFill>
                </a:uFill>
                <a:latin typeface="Trebuchet MS"/>
                <a:cs typeface="Trebuchet MS"/>
              </a:rPr>
              <a:t>Customer Analysis</a:t>
            </a:r>
            <a:endParaRPr sz="1200" dirty="0">
              <a:latin typeface="Trebuchet MS"/>
              <a:cs typeface="Trebuchet MS"/>
            </a:endParaRPr>
          </a:p>
        </p:txBody>
      </p:sp>
      <p:sp>
        <p:nvSpPr>
          <p:cNvPr id="11" name="object 11"/>
          <p:cNvSpPr txBox="1"/>
          <p:nvPr/>
        </p:nvSpPr>
        <p:spPr>
          <a:xfrm>
            <a:off x="1031298" y="3566454"/>
            <a:ext cx="1763395" cy="197490"/>
          </a:xfrm>
          <a:prstGeom prst="rect">
            <a:avLst/>
          </a:prstGeom>
        </p:spPr>
        <p:txBody>
          <a:bodyPr vert="horz" wrap="square" lIns="0" tIns="12700" rIns="0" bIns="0" rtlCol="0">
            <a:spAutoFit/>
          </a:bodyPr>
          <a:lstStyle/>
          <a:p>
            <a:pPr marL="12700">
              <a:lnSpc>
                <a:spcPct val="100000"/>
              </a:lnSpc>
              <a:spcBef>
                <a:spcPts val="100"/>
              </a:spcBef>
            </a:pPr>
            <a:r>
              <a:rPr lang="en-US" sz="1200" u="heavy" spc="-100" dirty="0">
                <a:solidFill>
                  <a:srgbClr val="FF9900"/>
                </a:solidFill>
                <a:uFill>
                  <a:solidFill>
                    <a:srgbClr val="FF9900"/>
                  </a:solidFill>
                </a:uFill>
                <a:latin typeface="Trebuchet MS"/>
                <a:cs typeface="Trebuchet MS"/>
              </a:rPr>
              <a:t>House Data</a:t>
            </a:r>
            <a:endParaRPr sz="1200" dirty="0">
              <a:latin typeface="Trebuchet MS"/>
              <a:cs typeface="Trebuchet MS"/>
            </a:endParaRPr>
          </a:p>
        </p:txBody>
      </p:sp>
      <p:sp>
        <p:nvSpPr>
          <p:cNvPr id="12" name="object 12"/>
          <p:cNvSpPr txBox="1"/>
          <p:nvPr/>
        </p:nvSpPr>
        <p:spPr>
          <a:xfrm>
            <a:off x="3733697" y="3566454"/>
            <a:ext cx="1815464" cy="197490"/>
          </a:xfrm>
          <a:prstGeom prst="rect">
            <a:avLst/>
          </a:prstGeom>
        </p:spPr>
        <p:txBody>
          <a:bodyPr vert="horz" wrap="square" lIns="0" tIns="12700" rIns="0" bIns="0" rtlCol="0">
            <a:spAutoFit/>
          </a:bodyPr>
          <a:lstStyle/>
          <a:p>
            <a:pPr marL="12700">
              <a:lnSpc>
                <a:spcPct val="100000"/>
              </a:lnSpc>
              <a:spcBef>
                <a:spcPts val="100"/>
              </a:spcBef>
            </a:pPr>
            <a:r>
              <a:rPr lang="en-US" sz="1200" u="heavy" spc="-80" dirty="0">
                <a:solidFill>
                  <a:srgbClr val="FF9900"/>
                </a:solidFill>
                <a:uFill>
                  <a:solidFill>
                    <a:srgbClr val="FF9900"/>
                  </a:solidFill>
                </a:uFill>
                <a:latin typeface="Trebuchet MS"/>
                <a:cs typeface="Trebuchet MS"/>
              </a:rPr>
              <a:t>Walmart Retail Data</a:t>
            </a:r>
            <a:endParaRPr lang="en-US" sz="1200" dirty="0">
              <a:latin typeface="Trebuchet MS"/>
              <a:cs typeface="Trebuchet MS"/>
            </a:endParaRPr>
          </a:p>
        </p:txBody>
      </p:sp>
      <p:pic>
        <p:nvPicPr>
          <p:cNvPr id="16" name="Picture 15">
            <a:extLst>
              <a:ext uri="{FF2B5EF4-FFF2-40B4-BE49-F238E27FC236}">
                <a16:creationId xmlns:a16="http://schemas.microsoft.com/office/drawing/2014/main" id="{39490620-E082-DD81-947B-886EA1E958BA}"/>
              </a:ext>
            </a:extLst>
          </p:cNvPr>
          <p:cNvPicPr>
            <a:picLocks noChangeAspect="1"/>
          </p:cNvPicPr>
          <p:nvPr/>
        </p:nvPicPr>
        <p:blipFill>
          <a:blip r:embed="rId3"/>
          <a:stretch>
            <a:fillRect/>
          </a:stretch>
        </p:blipFill>
        <p:spPr>
          <a:xfrm>
            <a:off x="694717" y="1969549"/>
            <a:ext cx="2436559" cy="1350949"/>
          </a:xfrm>
          <a:prstGeom prst="rect">
            <a:avLst/>
          </a:prstGeom>
        </p:spPr>
      </p:pic>
      <p:pic>
        <p:nvPicPr>
          <p:cNvPr id="18" name="Picture 17">
            <a:extLst>
              <a:ext uri="{FF2B5EF4-FFF2-40B4-BE49-F238E27FC236}">
                <a16:creationId xmlns:a16="http://schemas.microsoft.com/office/drawing/2014/main" id="{1009716A-6AE2-9656-2952-C31FFCA3E080}"/>
              </a:ext>
            </a:extLst>
          </p:cNvPr>
          <p:cNvPicPr>
            <a:picLocks noChangeAspect="1"/>
          </p:cNvPicPr>
          <p:nvPr/>
        </p:nvPicPr>
        <p:blipFill>
          <a:blip r:embed="rId4"/>
          <a:stretch>
            <a:fillRect/>
          </a:stretch>
        </p:blipFill>
        <p:spPr>
          <a:xfrm>
            <a:off x="3275302" y="1969549"/>
            <a:ext cx="2676672" cy="1437015"/>
          </a:xfrm>
          <a:prstGeom prst="rect">
            <a:avLst/>
          </a:prstGeom>
        </p:spPr>
      </p:pic>
      <p:pic>
        <p:nvPicPr>
          <p:cNvPr id="20" name="Picture 19">
            <a:extLst>
              <a:ext uri="{FF2B5EF4-FFF2-40B4-BE49-F238E27FC236}">
                <a16:creationId xmlns:a16="http://schemas.microsoft.com/office/drawing/2014/main" id="{45418CD9-B356-49D3-87E2-13C77877455C}"/>
              </a:ext>
            </a:extLst>
          </p:cNvPr>
          <p:cNvPicPr>
            <a:picLocks noChangeAspect="1"/>
          </p:cNvPicPr>
          <p:nvPr/>
        </p:nvPicPr>
        <p:blipFill>
          <a:blip r:embed="rId5"/>
          <a:stretch>
            <a:fillRect/>
          </a:stretch>
        </p:blipFill>
        <p:spPr>
          <a:xfrm>
            <a:off x="6096000" y="1994042"/>
            <a:ext cx="2557203" cy="14125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1782E-0991-E10D-9B3E-92B9E422470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AC34AF-CFCA-A11C-8809-6BA705B9FA2B}"/>
              </a:ext>
            </a:extLst>
          </p:cNvPr>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a:extLst>
              <a:ext uri="{FF2B5EF4-FFF2-40B4-BE49-F238E27FC236}">
                <a16:creationId xmlns:a16="http://schemas.microsoft.com/office/drawing/2014/main" id="{D57C987D-9026-9253-3EA6-6AB82B29852C}"/>
              </a:ext>
            </a:extLst>
          </p:cNvPr>
          <p:cNvGrpSpPr/>
          <p:nvPr/>
        </p:nvGrpSpPr>
        <p:grpSpPr>
          <a:xfrm>
            <a:off x="8774649" y="4357329"/>
            <a:ext cx="369570" cy="786765"/>
            <a:chOff x="8774649" y="4357329"/>
            <a:chExt cx="369570" cy="786765"/>
          </a:xfrm>
        </p:grpSpPr>
        <p:sp>
          <p:nvSpPr>
            <p:cNvPr id="4" name="object 4">
              <a:extLst>
                <a:ext uri="{FF2B5EF4-FFF2-40B4-BE49-F238E27FC236}">
                  <a16:creationId xmlns:a16="http://schemas.microsoft.com/office/drawing/2014/main" id="{ED37229F-CA1E-B64C-61ED-C470E4B20638}"/>
                </a:ext>
              </a:extLst>
            </p:cNvPr>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a:extLst>
                <a:ext uri="{FF2B5EF4-FFF2-40B4-BE49-F238E27FC236}">
                  <a16:creationId xmlns:a16="http://schemas.microsoft.com/office/drawing/2014/main" id="{A73CF173-D4D8-CE2F-97FC-5FA687AB27BB}"/>
                </a:ext>
              </a:extLst>
            </p:cNvPr>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a:extLst>
              <a:ext uri="{FF2B5EF4-FFF2-40B4-BE49-F238E27FC236}">
                <a16:creationId xmlns:a16="http://schemas.microsoft.com/office/drawing/2014/main" id="{7ACEA8D6-CA2D-0354-8BF9-2EE6F89D54C5}"/>
              </a:ext>
            </a:extLst>
          </p:cNvPr>
          <p:cNvSpPr txBox="1">
            <a:spLocks noGrp="1"/>
          </p:cNvSpPr>
          <p:nvPr>
            <p:ph type="title"/>
          </p:nvPr>
        </p:nvSpPr>
        <p:spPr>
          <a:xfrm>
            <a:off x="1623060" y="544519"/>
            <a:ext cx="5897880" cy="1090042"/>
          </a:xfrm>
          <a:prstGeom prst="rect">
            <a:avLst/>
          </a:prstGeom>
        </p:spPr>
        <p:txBody>
          <a:bodyPr vert="horz" wrap="square" lIns="0" tIns="12700" rIns="0" bIns="0" rtlCol="0">
            <a:spAutoFit/>
          </a:bodyPr>
          <a:lstStyle/>
          <a:p>
            <a:pPr marL="12700" algn="ctr">
              <a:lnSpc>
                <a:spcPct val="100000"/>
              </a:lnSpc>
              <a:spcBef>
                <a:spcPts val="100"/>
              </a:spcBef>
            </a:pPr>
            <a:r>
              <a:rPr lang="en-US" sz="3500" spc="305" dirty="0">
                <a:solidFill>
                  <a:srgbClr val="FFFFFF"/>
                </a:solidFill>
              </a:rPr>
              <a:t>EXAMPLE EXCEL</a:t>
            </a:r>
            <a:r>
              <a:rPr sz="3500" spc="210" dirty="0">
                <a:solidFill>
                  <a:srgbClr val="FFFFFF"/>
                </a:solidFill>
              </a:rPr>
              <a:t> </a:t>
            </a:r>
            <a:r>
              <a:rPr sz="3500" spc="240" dirty="0">
                <a:solidFill>
                  <a:srgbClr val="FFFFFF"/>
                </a:solidFill>
              </a:rPr>
              <a:t>DASHBOARDS</a:t>
            </a:r>
            <a:endParaRPr sz="3500" dirty="0"/>
          </a:p>
        </p:txBody>
      </p:sp>
      <p:sp>
        <p:nvSpPr>
          <p:cNvPr id="11" name="object 11">
            <a:extLst>
              <a:ext uri="{FF2B5EF4-FFF2-40B4-BE49-F238E27FC236}">
                <a16:creationId xmlns:a16="http://schemas.microsoft.com/office/drawing/2014/main" id="{BC079F82-837B-9797-1940-95D8037FEC42}"/>
              </a:ext>
            </a:extLst>
          </p:cNvPr>
          <p:cNvSpPr txBox="1"/>
          <p:nvPr/>
        </p:nvSpPr>
        <p:spPr>
          <a:xfrm>
            <a:off x="1649186" y="3672024"/>
            <a:ext cx="1763395" cy="208279"/>
          </a:xfrm>
          <a:prstGeom prst="rect">
            <a:avLst/>
          </a:prstGeom>
        </p:spPr>
        <p:txBody>
          <a:bodyPr vert="horz" wrap="square" lIns="0" tIns="12700" rIns="0" bIns="0" rtlCol="0">
            <a:spAutoFit/>
          </a:bodyPr>
          <a:lstStyle/>
          <a:p>
            <a:pPr marL="12700">
              <a:lnSpc>
                <a:spcPct val="100000"/>
              </a:lnSpc>
              <a:spcBef>
                <a:spcPts val="100"/>
              </a:spcBef>
            </a:pPr>
            <a:r>
              <a:rPr sz="1200" u="heavy" spc="-100" dirty="0">
                <a:solidFill>
                  <a:srgbClr val="FF9900"/>
                </a:solidFill>
                <a:uFill>
                  <a:solidFill>
                    <a:srgbClr val="FF9900"/>
                  </a:solidFill>
                </a:uFill>
                <a:latin typeface="Trebuchet MS"/>
                <a:cs typeface="Trebuchet MS"/>
                <a:hlinkClick r:id="rId2"/>
              </a:rPr>
              <a:t>Ecommerce</a:t>
            </a:r>
            <a:r>
              <a:rPr sz="1200" u="heavy" spc="20" dirty="0">
                <a:solidFill>
                  <a:srgbClr val="FF9900"/>
                </a:solidFill>
                <a:uFill>
                  <a:solidFill>
                    <a:srgbClr val="FF9900"/>
                  </a:solidFill>
                </a:uFill>
                <a:latin typeface="Trebuchet MS"/>
                <a:cs typeface="Trebuchet MS"/>
                <a:hlinkClick r:id="rId2"/>
              </a:rPr>
              <a:t> </a:t>
            </a:r>
            <a:r>
              <a:rPr sz="1200" u="heavy" spc="-35" dirty="0">
                <a:solidFill>
                  <a:srgbClr val="FF9900"/>
                </a:solidFill>
                <a:uFill>
                  <a:solidFill>
                    <a:srgbClr val="FF9900"/>
                  </a:solidFill>
                </a:uFill>
                <a:latin typeface="Trebuchet MS"/>
                <a:cs typeface="Trebuchet MS"/>
                <a:hlinkClick r:id="rId2"/>
              </a:rPr>
              <a:t>Sales</a:t>
            </a:r>
            <a:r>
              <a:rPr sz="1200" u="heavy" spc="20" dirty="0">
                <a:solidFill>
                  <a:srgbClr val="FF9900"/>
                </a:solidFill>
                <a:uFill>
                  <a:solidFill>
                    <a:srgbClr val="FF9900"/>
                  </a:solidFill>
                </a:uFill>
                <a:latin typeface="Trebuchet MS"/>
                <a:cs typeface="Trebuchet MS"/>
                <a:hlinkClick r:id="rId2"/>
              </a:rPr>
              <a:t> </a:t>
            </a:r>
            <a:r>
              <a:rPr sz="1200" u="heavy" spc="-80" dirty="0">
                <a:solidFill>
                  <a:srgbClr val="FF9900"/>
                </a:solidFill>
                <a:uFill>
                  <a:solidFill>
                    <a:srgbClr val="FF9900"/>
                  </a:solidFill>
                </a:uFill>
                <a:latin typeface="Trebuchet MS"/>
                <a:cs typeface="Trebuchet MS"/>
                <a:hlinkClick r:id="rId2"/>
              </a:rPr>
              <a:t>Dashboard</a:t>
            </a:r>
            <a:endParaRPr sz="1200" dirty="0">
              <a:latin typeface="Trebuchet MS"/>
              <a:cs typeface="Trebuchet MS"/>
            </a:endParaRPr>
          </a:p>
        </p:txBody>
      </p:sp>
      <p:sp>
        <p:nvSpPr>
          <p:cNvPr id="12" name="object 12">
            <a:extLst>
              <a:ext uri="{FF2B5EF4-FFF2-40B4-BE49-F238E27FC236}">
                <a16:creationId xmlns:a16="http://schemas.microsoft.com/office/drawing/2014/main" id="{970F2EE5-2B30-7293-D57F-400322520E0A}"/>
              </a:ext>
            </a:extLst>
          </p:cNvPr>
          <p:cNvSpPr txBox="1"/>
          <p:nvPr/>
        </p:nvSpPr>
        <p:spPr>
          <a:xfrm>
            <a:off x="5257800" y="3677418"/>
            <a:ext cx="1815464" cy="197490"/>
          </a:xfrm>
          <a:prstGeom prst="rect">
            <a:avLst/>
          </a:prstGeom>
        </p:spPr>
        <p:txBody>
          <a:bodyPr vert="horz" wrap="square" lIns="0" tIns="12700" rIns="0" bIns="0" rtlCol="0">
            <a:spAutoFit/>
          </a:bodyPr>
          <a:lstStyle/>
          <a:p>
            <a:pPr marL="12700">
              <a:lnSpc>
                <a:spcPct val="100000"/>
              </a:lnSpc>
              <a:spcBef>
                <a:spcPts val="100"/>
              </a:spcBef>
            </a:pPr>
            <a:r>
              <a:rPr lang="en-US" sz="1200" u="heavy" spc="-80" dirty="0">
                <a:solidFill>
                  <a:srgbClr val="0000C4"/>
                </a:solidFill>
                <a:uFill>
                  <a:solidFill>
                    <a:srgbClr val="FF9900"/>
                  </a:solidFill>
                </a:uFill>
                <a:latin typeface="Trebuchet MS"/>
                <a:cs typeface="Trebuchet MS"/>
              </a:rPr>
              <a:t>DASHBOARD PENDUDUK</a:t>
            </a:r>
            <a:endParaRPr sz="1200" dirty="0">
              <a:solidFill>
                <a:srgbClr val="0000C4"/>
              </a:solidFill>
              <a:latin typeface="Trebuchet MS"/>
              <a:cs typeface="Trebuchet MS"/>
            </a:endParaRPr>
          </a:p>
        </p:txBody>
      </p:sp>
      <p:pic>
        <p:nvPicPr>
          <p:cNvPr id="8" name="Picture 7">
            <a:extLst>
              <a:ext uri="{FF2B5EF4-FFF2-40B4-BE49-F238E27FC236}">
                <a16:creationId xmlns:a16="http://schemas.microsoft.com/office/drawing/2014/main" id="{36633E96-AB03-9344-33A2-6A580D99E634}"/>
              </a:ext>
            </a:extLst>
          </p:cNvPr>
          <p:cNvPicPr>
            <a:picLocks noChangeAspect="1"/>
          </p:cNvPicPr>
          <p:nvPr/>
        </p:nvPicPr>
        <p:blipFill>
          <a:blip r:embed="rId3"/>
          <a:stretch>
            <a:fillRect/>
          </a:stretch>
        </p:blipFill>
        <p:spPr>
          <a:xfrm>
            <a:off x="990600" y="1969548"/>
            <a:ext cx="2975284" cy="1669002"/>
          </a:xfrm>
          <a:prstGeom prst="rect">
            <a:avLst/>
          </a:prstGeom>
        </p:spPr>
      </p:pic>
      <p:pic>
        <p:nvPicPr>
          <p:cNvPr id="13" name="Picture 12">
            <a:extLst>
              <a:ext uri="{FF2B5EF4-FFF2-40B4-BE49-F238E27FC236}">
                <a16:creationId xmlns:a16="http://schemas.microsoft.com/office/drawing/2014/main" id="{598BF99A-29F7-BC2A-8618-C38718ADD35C}"/>
              </a:ext>
            </a:extLst>
          </p:cNvPr>
          <p:cNvPicPr>
            <a:picLocks noChangeAspect="1"/>
          </p:cNvPicPr>
          <p:nvPr/>
        </p:nvPicPr>
        <p:blipFill>
          <a:blip r:embed="rId4"/>
          <a:stretch>
            <a:fillRect/>
          </a:stretch>
        </p:blipFill>
        <p:spPr>
          <a:xfrm>
            <a:off x="4462586" y="1969548"/>
            <a:ext cx="3058354" cy="1669002"/>
          </a:xfrm>
          <a:prstGeom prst="rect">
            <a:avLst/>
          </a:prstGeom>
        </p:spPr>
      </p:pic>
    </p:spTree>
    <p:extLst>
      <p:ext uri="{BB962C8B-B14F-4D97-AF65-F5344CB8AC3E}">
        <p14:creationId xmlns:p14="http://schemas.microsoft.com/office/powerpoint/2010/main" val="354893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5636" y="3745953"/>
            <a:ext cx="3816350" cy="347980"/>
          </a:xfrm>
          <a:prstGeom prst="rect">
            <a:avLst/>
          </a:prstGeom>
        </p:spPr>
        <p:txBody>
          <a:bodyPr vert="horz" wrap="square" lIns="0" tIns="0" rIns="0" bIns="0" rtlCol="0">
            <a:spAutoFit/>
          </a:bodyPr>
          <a:lstStyle/>
          <a:p>
            <a:pPr indent="131445">
              <a:lnSpc>
                <a:spcPts val="1320"/>
              </a:lnSpc>
            </a:pPr>
            <a:r>
              <a:rPr sz="1100" spc="-85" dirty="0">
                <a:solidFill>
                  <a:srgbClr val="FFFFFF"/>
                </a:solidFill>
                <a:latin typeface="Trebuchet MS"/>
                <a:cs typeface="Trebuchet MS"/>
              </a:rPr>
              <a:t>CREDITS:</a:t>
            </a:r>
            <a:r>
              <a:rPr sz="1100" spc="-80" dirty="0">
                <a:solidFill>
                  <a:srgbClr val="FFFFFF"/>
                </a:solidFill>
                <a:latin typeface="Trebuchet MS"/>
                <a:cs typeface="Trebuchet MS"/>
              </a:rPr>
              <a:t> </a:t>
            </a:r>
            <a:r>
              <a:rPr sz="1100" spc="-50" dirty="0">
                <a:solidFill>
                  <a:srgbClr val="FFFFFF"/>
                </a:solidFill>
                <a:latin typeface="Trebuchet MS"/>
                <a:cs typeface="Trebuchet MS"/>
              </a:rPr>
              <a:t>This </a:t>
            </a:r>
            <a:r>
              <a:rPr sz="1100" spc="-60" dirty="0">
                <a:solidFill>
                  <a:srgbClr val="FFFFFF"/>
                </a:solidFill>
                <a:latin typeface="Trebuchet MS"/>
                <a:cs typeface="Trebuchet MS"/>
              </a:rPr>
              <a:t>presentation </a:t>
            </a:r>
            <a:r>
              <a:rPr sz="1100" spc="-65" dirty="0">
                <a:solidFill>
                  <a:srgbClr val="FFFFFF"/>
                </a:solidFill>
                <a:latin typeface="Trebuchet MS"/>
                <a:cs typeface="Trebuchet MS"/>
              </a:rPr>
              <a:t>template</a:t>
            </a:r>
            <a:r>
              <a:rPr sz="1100" spc="-60" dirty="0">
                <a:solidFill>
                  <a:srgbClr val="FFFFFF"/>
                </a:solidFill>
                <a:latin typeface="Trebuchet MS"/>
                <a:cs typeface="Trebuchet MS"/>
              </a:rPr>
              <a:t> </a:t>
            </a:r>
            <a:r>
              <a:rPr sz="1100" spc="-65" dirty="0">
                <a:solidFill>
                  <a:srgbClr val="FFFFFF"/>
                </a:solidFill>
                <a:latin typeface="Trebuchet MS"/>
                <a:cs typeface="Trebuchet MS"/>
              </a:rPr>
              <a:t>was </a:t>
            </a:r>
            <a:r>
              <a:rPr sz="1100" spc="-80" dirty="0">
                <a:solidFill>
                  <a:srgbClr val="FFFFFF"/>
                </a:solidFill>
                <a:latin typeface="Trebuchet MS"/>
                <a:cs typeface="Trebuchet MS"/>
              </a:rPr>
              <a:t>created</a:t>
            </a:r>
            <a:r>
              <a:rPr sz="1100" spc="-75" dirty="0">
                <a:solidFill>
                  <a:srgbClr val="FFFFFF"/>
                </a:solidFill>
                <a:latin typeface="Trebuchet MS"/>
                <a:cs typeface="Trebuchet MS"/>
              </a:rPr>
              <a:t> </a:t>
            </a:r>
            <a:r>
              <a:rPr sz="1100" spc="-60" dirty="0">
                <a:solidFill>
                  <a:srgbClr val="FFFFFF"/>
                </a:solidFill>
                <a:latin typeface="Trebuchet MS"/>
                <a:cs typeface="Trebuchet MS"/>
              </a:rPr>
              <a:t>by</a:t>
            </a:r>
            <a:r>
              <a:rPr sz="1100" spc="-55" dirty="0">
                <a:solidFill>
                  <a:srgbClr val="FFFFFF"/>
                </a:solidFill>
                <a:latin typeface="Trebuchet MS"/>
                <a:cs typeface="Trebuchet MS"/>
              </a:rPr>
              <a:t> </a:t>
            </a:r>
            <a:r>
              <a:rPr sz="1100" spc="-35" dirty="0">
                <a:solidFill>
                  <a:srgbClr val="FFFFFF"/>
                </a:solidFill>
                <a:latin typeface="Trebuchet MS"/>
                <a:cs typeface="Trebuchet MS"/>
                <a:hlinkClick r:id="rId2"/>
              </a:rPr>
              <a:t>Slidesgo</a:t>
            </a:r>
            <a:r>
              <a:rPr sz="1100" spc="-35" dirty="0">
                <a:solidFill>
                  <a:srgbClr val="FFFFFF"/>
                </a:solidFill>
                <a:latin typeface="Trebuchet MS"/>
                <a:cs typeface="Trebuchet MS"/>
              </a:rPr>
              <a:t>, </a:t>
            </a:r>
            <a:r>
              <a:rPr sz="1100" spc="-30" dirty="0">
                <a:solidFill>
                  <a:srgbClr val="FFFFFF"/>
                </a:solidFill>
                <a:latin typeface="Trebuchet MS"/>
                <a:cs typeface="Trebuchet MS"/>
              </a:rPr>
              <a:t> including</a:t>
            </a:r>
            <a:r>
              <a:rPr sz="1100" spc="30" dirty="0">
                <a:solidFill>
                  <a:srgbClr val="FFFFFF"/>
                </a:solidFill>
                <a:latin typeface="Trebuchet MS"/>
                <a:cs typeface="Trebuchet MS"/>
              </a:rPr>
              <a:t> </a:t>
            </a:r>
            <a:r>
              <a:rPr sz="1100" spc="-40" dirty="0">
                <a:solidFill>
                  <a:srgbClr val="FFFFFF"/>
                </a:solidFill>
                <a:latin typeface="Trebuchet MS"/>
                <a:cs typeface="Trebuchet MS"/>
              </a:rPr>
              <a:t>icons</a:t>
            </a:r>
            <a:r>
              <a:rPr sz="1100" spc="35" dirty="0">
                <a:solidFill>
                  <a:srgbClr val="FFFFFF"/>
                </a:solidFill>
                <a:latin typeface="Trebuchet MS"/>
                <a:cs typeface="Trebuchet MS"/>
              </a:rPr>
              <a:t> </a:t>
            </a:r>
            <a:r>
              <a:rPr sz="1100" spc="-60" dirty="0">
                <a:solidFill>
                  <a:srgbClr val="FFFFFF"/>
                </a:solidFill>
                <a:latin typeface="Trebuchet MS"/>
                <a:cs typeface="Trebuchet MS"/>
              </a:rPr>
              <a:t>by</a:t>
            </a:r>
            <a:r>
              <a:rPr sz="1100" spc="50" dirty="0">
                <a:solidFill>
                  <a:srgbClr val="FFFFFF"/>
                </a:solidFill>
                <a:latin typeface="Trebuchet MS"/>
                <a:cs typeface="Trebuchet MS"/>
              </a:rPr>
              <a:t> </a:t>
            </a:r>
            <a:r>
              <a:rPr sz="1100" spc="-60" dirty="0">
                <a:solidFill>
                  <a:srgbClr val="FFFFFF"/>
                </a:solidFill>
                <a:latin typeface="Trebuchet MS"/>
                <a:cs typeface="Trebuchet MS"/>
                <a:hlinkClick r:id="rId3"/>
              </a:rPr>
              <a:t>Flaticon</a:t>
            </a:r>
            <a:r>
              <a:rPr sz="1100" spc="-60" dirty="0">
                <a:solidFill>
                  <a:srgbClr val="FFFFFF"/>
                </a:solidFill>
                <a:latin typeface="Trebuchet MS"/>
                <a:cs typeface="Trebuchet MS"/>
              </a:rPr>
              <a:t>,</a:t>
            </a:r>
            <a:r>
              <a:rPr sz="1100" spc="30" dirty="0">
                <a:solidFill>
                  <a:srgbClr val="FFFFFF"/>
                </a:solidFill>
                <a:latin typeface="Trebuchet MS"/>
                <a:cs typeface="Trebuchet MS"/>
              </a:rPr>
              <a:t> </a:t>
            </a:r>
            <a:r>
              <a:rPr sz="1100" spc="-75" dirty="0">
                <a:solidFill>
                  <a:srgbClr val="FFFFFF"/>
                </a:solidFill>
                <a:latin typeface="Trebuchet MS"/>
                <a:cs typeface="Trebuchet MS"/>
              </a:rPr>
              <a:t>and</a:t>
            </a:r>
            <a:r>
              <a:rPr sz="1100" spc="35" dirty="0">
                <a:solidFill>
                  <a:srgbClr val="FFFFFF"/>
                </a:solidFill>
                <a:latin typeface="Trebuchet MS"/>
                <a:cs typeface="Trebuchet MS"/>
              </a:rPr>
              <a:t> </a:t>
            </a:r>
            <a:r>
              <a:rPr sz="1100" spc="-40" dirty="0">
                <a:solidFill>
                  <a:srgbClr val="FFFFFF"/>
                </a:solidFill>
                <a:latin typeface="Trebuchet MS"/>
                <a:cs typeface="Trebuchet MS"/>
              </a:rPr>
              <a:t>infographics</a:t>
            </a:r>
            <a:r>
              <a:rPr sz="1100" spc="35" dirty="0">
                <a:solidFill>
                  <a:srgbClr val="FFFFFF"/>
                </a:solidFill>
                <a:latin typeface="Trebuchet MS"/>
                <a:cs typeface="Trebuchet MS"/>
              </a:rPr>
              <a:t> </a:t>
            </a:r>
            <a:r>
              <a:rPr sz="1100" spc="-190" dirty="0">
                <a:solidFill>
                  <a:srgbClr val="FFFFFF"/>
                </a:solidFill>
                <a:latin typeface="Trebuchet MS"/>
                <a:cs typeface="Trebuchet MS"/>
              </a:rPr>
              <a:t>&amp;</a:t>
            </a:r>
            <a:r>
              <a:rPr sz="1100" spc="-100" dirty="0">
                <a:solidFill>
                  <a:srgbClr val="FFFFFF"/>
                </a:solidFill>
                <a:latin typeface="Trebuchet MS"/>
                <a:cs typeface="Trebuchet MS"/>
              </a:rPr>
              <a:t> </a:t>
            </a:r>
            <a:r>
              <a:rPr sz="1100" spc="-35" dirty="0">
                <a:solidFill>
                  <a:srgbClr val="FFFFFF"/>
                </a:solidFill>
                <a:latin typeface="Trebuchet MS"/>
                <a:cs typeface="Trebuchet MS"/>
              </a:rPr>
              <a:t>images</a:t>
            </a:r>
            <a:r>
              <a:rPr sz="1100" spc="35" dirty="0">
                <a:solidFill>
                  <a:srgbClr val="FFFFFF"/>
                </a:solidFill>
                <a:latin typeface="Trebuchet MS"/>
                <a:cs typeface="Trebuchet MS"/>
              </a:rPr>
              <a:t> </a:t>
            </a:r>
            <a:r>
              <a:rPr sz="1100" spc="-60" dirty="0">
                <a:solidFill>
                  <a:srgbClr val="FFFFFF"/>
                </a:solidFill>
                <a:latin typeface="Trebuchet MS"/>
                <a:cs typeface="Trebuchet MS"/>
              </a:rPr>
              <a:t>by</a:t>
            </a:r>
            <a:r>
              <a:rPr sz="1100" spc="50" dirty="0">
                <a:solidFill>
                  <a:srgbClr val="FFFFFF"/>
                </a:solidFill>
                <a:latin typeface="Trebuchet MS"/>
                <a:cs typeface="Trebuchet MS"/>
              </a:rPr>
              <a:t> </a:t>
            </a:r>
            <a:r>
              <a:rPr sz="1100" spc="-65" dirty="0">
                <a:solidFill>
                  <a:srgbClr val="FFFFFF"/>
                </a:solidFill>
                <a:latin typeface="Trebuchet MS"/>
                <a:cs typeface="Trebuchet MS"/>
                <a:hlinkClick r:id="rId4"/>
              </a:rPr>
              <a:t>Freepik</a:t>
            </a:r>
            <a:endParaRPr sz="1100">
              <a:latin typeface="Trebuchet MS"/>
              <a:cs typeface="Trebuchet MS"/>
            </a:endParaRPr>
          </a:p>
        </p:txBody>
      </p:sp>
      <p:grpSp>
        <p:nvGrpSpPr>
          <p:cNvPr id="3" name="object 3"/>
          <p:cNvGrpSpPr/>
          <p:nvPr/>
        </p:nvGrpSpPr>
        <p:grpSpPr>
          <a:xfrm>
            <a:off x="-4762" y="0"/>
            <a:ext cx="9153525" cy="5132070"/>
            <a:chOff x="-4762" y="0"/>
            <a:chExt cx="9153525" cy="5132070"/>
          </a:xfrm>
        </p:grpSpPr>
        <p:sp>
          <p:nvSpPr>
            <p:cNvPr id="4" name="object 4"/>
            <p:cNvSpPr/>
            <p:nvPr/>
          </p:nvSpPr>
          <p:spPr>
            <a:xfrm>
              <a:off x="0" y="0"/>
              <a:ext cx="9144000" cy="3560445"/>
            </a:xfrm>
            <a:custGeom>
              <a:avLst/>
              <a:gdLst/>
              <a:ahLst/>
              <a:cxnLst/>
              <a:rect l="l" t="t" r="r" b="b"/>
              <a:pathLst>
                <a:path w="9144000" h="3560445">
                  <a:moveTo>
                    <a:pt x="0" y="0"/>
                  </a:moveTo>
                  <a:lnTo>
                    <a:pt x="9143999" y="0"/>
                  </a:lnTo>
                  <a:lnTo>
                    <a:pt x="9143999" y="3560225"/>
                  </a:lnTo>
                  <a:lnTo>
                    <a:pt x="0" y="3560225"/>
                  </a:lnTo>
                  <a:lnTo>
                    <a:pt x="0" y="0"/>
                  </a:lnTo>
                  <a:close/>
                </a:path>
              </a:pathLst>
            </a:custGeom>
            <a:solidFill>
              <a:srgbClr val="FF9900"/>
            </a:solidFill>
          </p:spPr>
          <p:txBody>
            <a:bodyPr wrap="square" lIns="0" tIns="0" rIns="0" bIns="0" rtlCol="0"/>
            <a:lstStyle/>
            <a:p>
              <a:endParaRPr/>
            </a:p>
          </p:txBody>
        </p:sp>
        <p:sp>
          <p:nvSpPr>
            <p:cNvPr id="5" name="object 5"/>
            <p:cNvSpPr/>
            <p:nvPr/>
          </p:nvSpPr>
          <p:spPr>
            <a:xfrm>
              <a:off x="0" y="3560224"/>
              <a:ext cx="9144000" cy="0"/>
            </a:xfrm>
            <a:custGeom>
              <a:avLst/>
              <a:gdLst/>
              <a:ahLst/>
              <a:cxnLst/>
              <a:rect l="l" t="t" r="r" b="b"/>
              <a:pathLst>
                <a:path w="9144000">
                  <a:moveTo>
                    <a:pt x="9143999" y="0"/>
                  </a:moveTo>
                  <a:lnTo>
                    <a:pt x="0" y="0"/>
                  </a:lnTo>
                </a:path>
              </a:pathLst>
            </a:custGeom>
            <a:ln w="9524">
              <a:solidFill>
                <a:srgbClr val="FF9900"/>
              </a:solidFill>
            </a:ln>
          </p:spPr>
          <p:txBody>
            <a:bodyPr wrap="square" lIns="0" tIns="0" rIns="0" bIns="0" rtlCol="0"/>
            <a:lstStyle/>
            <a:p>
              <a:endParaRPr/>
            </a:p>
          </p:txBody>
        </p:sp>
        <p:pic>
          <p:nvPicPr>
            <p:cNvPr id="6" name="object 6"/>
            <p:cNvPicPr/>
            <p:nvPr/>
          </p:nvPicPr>
          <p:blipFill>
            <a:blip r:embed="rId5" cstate="print"/>
            <a:stretch>
              <a:fillRect/>
            </a:stretch>
          </p:blipFill>
          <p:spPr>
            <a:xfrm>
              <a:off x="0" y="38"/>
              <a:ext cx="525494" cy="5131726"/>
            </a:xfrm>
            <a:prstGeom prst="rect">
              <a:avLst/>
            </a:prstGeom>
          </p:spPr>
        </p:pic>
        <p:pic>
          <p:nvPicPr>
            <p:cNvPr id="7" name="object 7"/>
            <p:cNvPicPr/>
            <p:nvPr/>
          </p:nvPicPr>
          <p:blipFill>
            <a:blip r:embed="rId6" cstate="print"/>
            <a:stretch>
              <a:fillRect/>
            </a:stretch>
          </p:blipFill>
          <p:spPr>
            <a:xfrm>
              <a:off x="8581773" y="0"/>
              <a:ext cx="562225" cy="5130799"/>
            </a:xfrm>
            <a:prstGeom prst="rect">
              <a:avLst/>
            </a:prstGeom>
          </p:spPr>
        </p:pic>
      </p:grpSp>
      <p:sp>
        <p:nvSpPr>
          <p:cNvPr id="8" name="object 8"/>
          <p:cNvSpPr txBox="1"/>
          <p:nvPr/>
        </p:nvSpPr>
        <p:spPr>
          <a:xfrm>
            <a:off x="2819400" y="2141690"/>
            <a:ext cx="3733800" cy="1133644"/>
          </a:xfrm>
          <a:prstGeom prst="rect">
            <a:avLst/>
          </a:prstGeom>
        </p:spPr>
        <p:txBody>
          <a:bodyPr vert="horz" wrap="square" lIns="0" tIns="12700" rIns="0" bIns="0" rtlCol="0">
            <a:spAutoFit/>
          </a:bodyPr>
          <a:lstStyle/>
          <a:p>
            <a:pPr marL="289560" marR="287020" algn="ctr">
              <a:lnSpc>
                <a:spcPct val="100000"/>
              </a:lnSpc>
              <a:spcBef>
                <a:spcPts val="100"/>
              </a:spcBef>
            </a:pPr>
            <a:r>
              <a:rPr lang="en-US" sz="1800" spc="-90" dirty="0">
                <a:latin typeface="Trebuchet MS"/>
                <a:cs typeface="Trebuchet MS"/>
                <a:hlinkClick r:id="rId7"/>
              </a:rPr>
              <a:t>taufikiskandar293</a:t>
            </a:r>
            <a:r>
              <a:rPr sz="1800" spc="-90" dirty="0">
                <a:latin typeface="Trebuchet MS"/>
                <a:cs typeface="Trebuchet MS"/>
                <a:hlinkClick r:id="rId7"/>
              </a:rPr>
              <a:t>@gmail.com </a:t>
            </a:r>
            <a:endParaRPr lang="en-US" spc="-55" dirty="0">
              <a:latin typeface="Trebuchet MS"/>
              <a:cs typeface="Trebuchet MS"/>
            </a:endParaRPr>
          </a:p>
          <a:p>
            <a:pPr marL="289560" marR="287020" algn="ctr">
              <a:lnSpc>
                <a:spcPct val="100000"/>
              </a:lnSpc>
              <a:spcBef>
                <a:spcPts val="100"/>
              </a:spcBef>
            </a:pPr>
            <a:r>
              <a:rPr sz="1800" spc="-285" dirty="0">
                <a:latin typeface="Trebuchet MS"/>
                <a:cs typeface="Trebuchet MS"/>
              </a:rPr>
              <a:t>W</a:t>
            </a:r>
            <a:r>
              <a:rPr sz="1800" spc="-195" dirty="0">
                <a:latin typeface="Trebuchet MS"/>
                <a:cs typeface="Trebuchet MS"/>
              </a:rPr>
              <a:t>A</a:t>
            </a:r>
            <a:r>
              <a:rPr sz="1800" spc="45" dirty="0">
                <a:latin typeface="Trebuchet MS"/>
                <a:cs typeface="Trebuchet MS"/>
              </a:rPr>
              <a:t> </a:t>
            </a:r>
            <a:r>
              <a:rPr sz="1800" spc="-240" dirty="0">
                <a:latin typeface="Trebuchet MS"/>
                <a:cs typeface="Trebuchet MS"/>
              </a:rPr>
              <a:t>:</a:t>
            </a:r>
            <a:r>
              <a:rPr sz="1800" spc="45" dirty="0">
                <a:latin typeface="Trebuchet MS"/>
                <a:cs typeface="Trebuchet MS"/>
              </a:rPr>
              <a:t> </a:t>
            </a:r>
            <a:r>
              <a:rPr sz="1800" spc="-75" dirty="0">
                <a:latin typeface="Trebuchet MS"/>
                <a:cs typeface="Trebuchet MS"/>
              </a:rPr>
              <a:t>+</a:t>
            </a:r>
            <a:r>
              <a:rPr lang="en-US" sz="1800" spc="-75" dirty="0">
                <a:latin typeface="Trebuchet MS"/>
                <a:cs typeface="Trebuchet MS"/>
              </a:rPr>
              <a:t>6</a:t>
            </a:r>
            <a:r>
              <a:rPr lang="en-US" spc="-70" dirty="0">
                <a:latin typeface="Trebuchet MS"/>
                <a:cs typeface="Trebuchet MS"/>
              </a:rPr>
              <a:t>2</a:t>
            </a:r>
            <a:r>
              <a:rPr lang="en-US" sz="1800" spc="50" dirty="0">
                <a:latin typeface="Trebuchet MS"/>
                <a:cs typeface="Trebuchet MS"/>
              </a:rPr>
              <a:t> </a:t>
            </a:r>
            <a:r>
              <a:rPr lang="en-US" sz="1800" spc="-140" dirty="0">
                <a:latin typeface="Trebuchet MS"/>
                <a:cs typeface="Trebuchet MS"/>
              </a:rPr>
              <a:t>857 1347 7710 </a:t>
            </a:r>
            <a:r>
              <a:rPr lang="en-US" sz="1800" u="heavy" spc="-85" dirty="0">
                <a:uFill>
                  <a:solidFill>
                    <a:srgbClr val="000000"/>
                  </a:solidFill>
                </a:uFill>
                <a:latin typeface="Trebuchet MS"/>
                <a:cs typeface="Trebuchet MS"/>
              </a:rPr>
              <a:t>https://www.linkedin.com/in/taufik-iskandar-2253b7200/</a:t>
            </a:r>
            <a:endParaRPr sz="1800" dirty="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20" dirty="0"/>
              <a:t>feel</a:t>
            </a:r>
            <a:r>
              <a:rPr spc="254" dirty="0"/>
              <a:t> </a:t>
            </a:r>
            <a:r>
              <a:rPr spc="455" dirty="0"/>
              <a:t>free</a:t>
            </a:r>
            <a:r>
              <a:rPr spc="254" dirty="0"/>
              <a:t> </a:t>
            </a:r>
            <a:r>
              <a:rPr spc="550" dirty="0"/>
              <a:t>to</a:t>
            </a:r>
            <a:r>
              <a:rPr spc="254" dirty="0"/>
              <a:t> </a:t>
            </a:r>
            <a:r>
              <a:rPr spc="484" dirty="0"/>
              <a:t>reach</a:t>
            </a:r>
            <a:r>
              <a:rPr spc="254" dirty="0"/>
              <a:t> </a:t>
            </a:r>
            <a:r>
              <a:rPr spc="555" dirty="0"/>
              <a:t>me</a:t>
            </a:r>
            <a:r>
              <a:rPr spc="254" dirty="0"/>
              <a:t> </a:t>
            </a:r>
            <a:r>
              <a:rPr spc="440" dirty="0"/>
              <a:t>out!</a:t>
            </a:r>
          </a:p>
        </p:txBody>
      </p:sp>
      <p:sp>
        <p:nvSpPr>
          <p:cNvPr id="10" name="object 10"/>
          <p:cNvSpPr/>
          <p:nvPr/>
        </p:nvSpPr>
        <p:spPr>
          <a:xfrm>
            <a:off x="2290799" y="3569399"/>
            <a:ext cx="4562475" cy="1275715"/>
          </a:xfrm>
          <a:custGeom>
            <a:avLst/>
            <a:gdLst/>
            <a:ahLst/>
            <a:cxnLst/>
            <a:rect l="l" t="t" r="r" b="b"/>
            <a:pathLst>
              <a:path w="4562475" h="1275714">
                <a:moveTo>
                  <a:pt x="4562399" y="1275599"/>
                </a:moveTo>
                <a:lnTo>
                  <a:pt x="0" y="1275599"/>
                </a:lnTo>
                <a:lnTo>
                  <a:pt x="0" y="0"/>
                </a:lnTo>
                <a:lnTo>
                  <a:pt x="4562399" y="0"/>
                </a:lnTo>
                <a:lnTo>
                  <a:pt x="4562399" y="1275599"/>
                </a:lnTo>
                <a:close/>
              </a:path>
            </a:pathLst>
          </a:custGeom>
          <a:solidFill>
            <a:srgbClr val="000000"/>
          </a:solidFill>
        </p:spPr>
        <p:txBody>
          <a:bodyPr wrap="square" lIns="0" tIns="0" rIns="0" bIns="0" rtlCol="0"/>
          <a:lstStyle/>
          <a:p>
            <a:endParaRPr/>
          </a:p>
        </p:txBody>
      </p:sp>
      <p:sp>
        <p:nvSpPr>
          <p:cNvPr id="11" name="object 11"/>
          <p:cNvSpPr txBox="1"/>
          <p:nvPr/>
        </p:nvSpPr>
        <p:spPr>
          <a:xfrm>
            <a:off x="3254905" y="3901892"/>
            <a:ext cx="2635250" cy="574040"/>
          </a:xfrm>
          <a:prstGeom prst="rect">
            <a:avLst/>
          </a:prstGeom>
        </p:spPr>
        <p:txBody>
          <a:bodyPr vert="horz" wrap="square" lIns="0" tIns="12700" rIns="0" bIns="0" rtlCol="0">
            <a:spAutoFit/>
          </a:bodyPr>
          <a:lstStyle/>
          <a:p>
            <a:pPr marL="12700">
              <a:lnSpc>
                <a:spcPct val="100000"/>
              </a:lnSpc>
              <a:spcBef>
                <a:spcPts val="100"/>
              </a:spcBef>
            </a:pPr>
            <a:r>
              <a:rPr sz="3600" spc="475" dirty="0">
                <a:solidFill>
                  <a:srgbClr val="FFFFFF"/>
                </a:solidFill>
                <a:latin typeface="Microsoft Sans Serif"/>
                <a:cs typeface="Microsoft Sans Serif"/>
              </a:rPr>
              <a:t>thank</a:t>
            </a:r>
            <a:r>
              <a:rPr sz="3600" spc="180" dirty="0">
                <a:solidFill>
                  <a:srgbClr val="FFFFFF"/>
                </a:solidFill>
                <a:latin typeface="Microsoft Sans Serif"/>
                <a:cs typeface="Microsoft Sans Serif"/>
              </a:rPr>
              <a:t> </a:t>
            </a:r>
            <a:r>
              <a:rPr sz="3600" spc="330" dirty="0">
                <a:solidFill>
                  <a:srgbClr val="FFFFFF"/>
                </a:solidFill>
                <a:latin typeface="Microsoft Sans Serif"/>
                <a:cs typeface="Microsoft Sans Serif"/>
              </a:rPr>
              <a:t>you.</a:t>
            </a:r>
            <a:endParaRPr sz="3600">
              <a:latin typeface="Microsoft Sans Serif"/>
              <a:cs typeface="Microsoft Sans 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4510</TotalTime>
  <Words>319</Words>
  <Application>Microsoft Office PowerPoint</Application>
  <PresentationFormat>On-screen Show (16:9)</PresentationFormat>
  <Paragraphs>38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Microsoft Sans Serif</vt:lpstr>
      <vt:lpstr>Trebuchet MS</vt:lpstr>
      <vt:lpstr>Office Theme</vt:lpstr>
      <vt:lpstr>my portfolio.</vt:lpstr>
      <vt:lpstr>Taufik Iskandar</vt:lpstr>
      <vt:lpstr>SKILLS &amp; ABILITIES</vt:lpstr>
      <vt:lpstr>RELEVANT</vt:lpstr>
      <vt:lpstr>SQL ANALYST </vt:lpstr>
      <vt:lpstr>EXAMPLE PROJECT GLOBAL TERRORISM ANALYSIS (PYTHON)</vt:lpstr>
      <vt:lpstr>EXAMPLE TABLEAU DASHBOARDS</vt:lpstr>
      <vt:lpstr>EXAMPLE EXCEL DASHBOARDS</vt:lpstr>
      <vt:lpstr>feel free to reach me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slides HK</dc:title>
  <dc:creator>taufik iskandar</dc:creator>
  <cp:lastModifiedBy>taufik iskandar</cp:lastModifiedBy>
  <cp:revision>30</cp:revision>
  <dcterms:created xsi:type="dcterms:W3CDTF">2024-02-16T03:17:43Z</dcterms:created>
  <dcterms:modified xsi:type="dcterms:W3CDTF">2024-05-03T16:13:31Z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