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Final Project </a:t>
            </a:r>
            <a:r>
              <a:rPr lang="en-US" sz="6000" dirty="0" err="1" smtClean="0"/>
              <a:t>Pemrograman</a:t>
            </a:r>
            <a:r>
              <a:rPr lang="en-US" sz="6000" dirty="0" smtClean="0"/>
              <a:t> Web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Nomaden.com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1600200"/>
            <a:ext cx="979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AYUB </a:t>
            </a:r>
            <a:r>
              <a:rPr lang="en-US" dirty="0"/>
              <a:t>DIAN </a:t>
            </a:r>
            <a:r>
              <a:rPr lang="en-US" dirty="0" smtClean="0"/>
              <a:t>RARU					15.11.9223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CHARLYA </a:t>
            </a:r>
            <a:r>
              <a:rPr lang="en-US" dirty="0"/>
              <a:t>DWI </a:t>
            </a:r>
            <a:r>
              <a:rPr lang="en-US" dirty="0" smtClean="0"/>
              <a:t>ARDIAN				15.11.9247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DZUL </a:t>
            </a:r>
            <a:r>
              <a:rPr lang="en-US" dirty="0"/>
              <a:t>VIKAAR </a:t>
            </a:r>
            <a:r>
              <a:rPr lang="en-US" dirty="0" smtClean="0"/>
              <a:t>AL-FAROUQ		</a:t>
            </a:r>
            <a:r>
              <a:rPr lang="en-US" smtClean="0"/>
              <a:t>		15.11.9204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HARDLY </a:t>
            </a:r>
            <a:r>
              <a:rPr lang="en-US" dirty="0"/>
              <a:t>JOSHUA </a:t>
            </a:r>
            <a:r>
              <a:rPr lang="en-US" dirty="0" smtClean="0"/>
              <a:t>IMANUEL			15.11.9258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SOLIHIN </a:t>
            </a:r>
            <a:r>
              <a:rPr lang="en-US" dirty="0"/>
              <a:t>FEBRIAN </a:t>
            </a:r>
            <a:r>
              <a:rPr lang="en-US" dirty="0" smtClean="0"/>
              <a:t>SAPUTRA 			15.11.9212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WAHYU BINTANG NUGROHO			15.11.9250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444500"/>
            <a:ext cx="767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Kenapa</a:t>
            </a:r>
            <a:r>
              <a:rPr lang="en-US" sz="4000" dirty="0" smtClean="0"/>
              <a:t> Nomaden.com 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9" y="1251140"/>
            <a:ext cx="6600221" cy="47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3600" y="2400300"/>
            <a:ext cx="820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Kelebihan</a:t>
            </a:r>
            <a:r>
              <a:rPr lang="en-US" sz="4000" dirty="0" smtClean="0"/>
              <a:t> Nomaden.com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18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b 1920 – 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066799"/>
            <a:ext cx="5596572" cy="4783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2667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Sebelum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08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17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Final Project Pemrograman Web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Solihin Febrian</dc:creator>
  <cp:lastModifiedBy>Solihin Febrian</cp:lastModifiedBy>
  <cp:revision>8</cp:revision>
  <dcterms:created xsi:type="dcterms:W3CDTF">2014-09-12T02:11:56Z</dcterms:created>
  <dcterms:modified xsi:type="dcterms:W3CDTF">2017-05-13T15:43:59Z</dcterms:modified>
</cp:coreProperties>
</file>