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65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07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2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01657C-7087-4E1F-B947-FED15FC064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718239-A2C6-4DDA-A971-B6EAEF92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TUGAS KELOMPOK FINAL PROJECT </a:t>
            </a:r>
            <a:br>
              <a:rPr lang="en-US" dirty="0"/>
            </a:br>
            <a:r>
              <a:rPr lang="en-US" dirty="0"/>
              <a:t>PROGRAMAN WEB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TI 11</a:t>
            </a:r>
          </a:p>
        </p:txBody>
      </p:sp>
    </p:spTree>
    <p:extLst>
      <p:ext uri="{BB962C8B-B14F-4D97-AF65-F5344CB8AC3E}">
        <p14:creationId xmlns:p14="http://schemas.microsoft.com/office/powerpoint/2010/main" val="409288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DISUSUN OLEH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Taufik</a:t>
            </a:r>
            <a:r>
              <a:rPr lang="en-US" dirty="0"/>
              <a:t> </a:t>
            </a:r>
            <a:r>
              <a:rPr lang="en-US" dirty="0" err="1"/>
              <a:t>Ramadahan</a:t>
            </a:r>
            <a:r>
              <a:rPr lang="en-US" dirty="0"/>
              <a:t> 					15.11.9202</a:t>
            </a:r>
          </a:p>
          <a:p>
            <a:r>
              <a:rPr lang="en-US" dirty="0"/>
              <a:t>Muhammad </a:t>
            </a:r>
            <a:r>
              <a:rPr lang="en-US" dirty="0" err="1"/>
              <a:t>Syahriza</a:t>
            </a:r>
            <a:r>
              <a:rPr lang="en-US" dirty="0"/>
              <a:t> </a:t>
            </a:r>
            <a:r>
              <a:rPr lang="en-US" dirty="0" err="1"/>
              <a:t>Fathurahman</a:t>
            </a:r>
            <a:r>
              <a:rPr lang="en-US" dirty="0"/>
              <a:t> 			15.11.9255</a:t>
            </a:r>
          </a:p>
          <a:p>
            <a:r>
              <a:rPr lang="en-US" dirty="0" err="1"/>
              <a:t>Lumban</a:t>
            </a:r>
            <a:r>
              <a:rPr lang="en-US" dirty="0"/>
              <a:t> Nusa </a:t>
            </a:r>
            <a:r>
              <a:rPr lang="en-US" dirty="0" err="1"/>
              <a:t>pangayun</a:t>
            </a:r>
            <a:r>
              <a:rPr lang="en-US" dirty="0"/>
              <a:t>					15.11.9241</a:t>
            </a:r>
          </a:p>
          <a:p>
            <a:r>
              <a:rPr lang="en-US" dirty="0"/>
              <a:t>Muhammad Sufi </a:t>
            </a:r>
            <a:r>
              <a:rPr lang="en-US" dirty="0" err="1"/>
              <a:t>Aulia</a:t>
            </a:r>
            <a:r>
              <a:rPr lang="en-US" dirty="0"/>
              <a:t>					15.11.9264</a:t>
            </a:r>
          </a:p>
          <a:p>
            <a:r>
              <a:rPr lang="en-US" dirty="0"/>
              <a:t>Erick </a:t>
            </a:r>
            <a:r>
              <a:rPr lang="en-US" dirty="0" err="1"/>
              <a:t>Partalogi</a:t>
            </a:r>
            <a:r>
              <a:rPr lang="en-US" dirty="0"/>
              <a:t> </a:t>
            </a:r>
            <a:r>
              <a:rPr lang="en-US" dirty="0" err="1"/>
              <a:t>simbolon</a:t>
            </a:r>
            <a:r>
              <a:rPr lang="en-US" dirty="0"/>
              <a:t>				15.11.9240</a:t>
            </a:r>
          </a:p>
        </p:txBody>
      </p:sp>
    </p:spTree>
    <p:extLst>
      <p:ext uri="{BB962C8B-B14F-4D97-AF65-F5344CB8AC3E}">
        <p14:creationId xmlns:p14="http://schemas.microsoft.com/office/powerpoint/2010/main" val="5659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Mazematic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game </a:t>
            </a:r>
            <a:r>
              <a:rPr lang="en-US" dirty="0" err="1"/>
              <a:t>berbasis</a:t>
            </a:r>
            <a:r>
              <a:rPr lang="en-US" dirty="0"/>
              <a:t> web.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game </a:t>
            </a:r>
            <a:r>
              <a:rPr lang="en-US" dirty="0" err="1"/>
              <a:t>kreasi</a:t>
            </a:r>
            <a:r>
              <a:rPr lang="en-US" dirty="0"/>
              <a:t> </a:t>
            </a:r>
            <a:r>
              <a:rPr lang="en-US" dirty="0" err="1"/>
              <a:t>orisinil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bubuhan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web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.</a:t>
            </a:r>
          </a:p>
          <a:p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map, kami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orisinil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jendela</a:t>
            </a:r>
            <a:r>
              <a:rPr lang="en-US" dirty="0"/>
              <a:t> browser.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Keunikan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Mazematic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.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jadikan</a:t>
            </a:r>
            <a:r>
              <a:rPr lang="en-US" dirty="0"/>
              <a:t> wakil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menghayati</a:t>
            </a:r>
            <a:r>
              <a:rPr lang="en-US" dirty="0"/>
              <a:t> </a:t>
            </a:r>
            <a:r>
              <a:rPr lang="en-US" dirty="0" err="1"/>
              <a:t>permainanya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bersenang-senang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kami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playlist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Indonesia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game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Diharapkan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Indonesia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khalayak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menghibur</a:t>
            </a:r>
            <a:r>
              <a:rPr lang="en-US" dirty="0"/>
              <a:t>,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para </a:t>
            </a:r>
            <a:r>
              <a:rPr lang="en-US" dirty="0" err="1"/>
              <a:t>pemainya</a:t>
            </a:r>
            <a:r>
              <a:rPr lang="en-US" dirty="0"/>
              <a:t>, </a:t>
            </a:r>
            <a:r>
              <a:rPr lang="en-US" dirty="0" err="1"/>
              <a:t>sembari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kearifan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Indonesia yang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terkesan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terlupakan</a:t>
            </a:r>
            <a:r>
              <a:rPr lang="en-US" dirty="0"/>
              <a:t>. </a:t>
            </a:r>
          </a:p>
          <a:p>
            <a:r>
              <a:rPr lang="en-US" dirty="0" err="1"/>
              <a:t>Intinya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alternative game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menghibur</a:t>
            </a:r>
            <a:r>
              <a:rPr lang="en-US" dirty="0"/>
              <a:t>,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mendidik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685800"/>
            <a:ext cx="10394707" cy="4688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324517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211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TUGAS KELOMPOK FINAL PROJECT  PROGRAMAN WEB </vt:lpstr>
      <vt:lpstr>DISUSUN OLEH </vt:lpstr>
      <vt:lpstr>Mazematic</vt:lpstr>
      <vt:lpstr>Keunikan </vt:lpstr>
      <vt:lpstr>Latar belakang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FINAL PROJECT  PROGRAMAN WEB </dc:title>
  <dc:creator>KRIZ</dc:creator>
  <cp:lastModifiedBy>KRIZ</cp:lastModifiedBy>
  <cp:revision>1</cp:revision>
  <dcterms:created xsi:type="dcterms:W3CDTF">2017-05-22T13:34:09Z</dcterms:created>
  <dcterms:modified xsi:type="dcterms:W3CDTF">2017-05-22T13:41:24Z</dcterms:modified>
</cp:coreProperties>
</file>