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74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C498A035-1F4E-4669-B911-3DED85C2EF95}" type="datetimeFigureOut">
              <a:rPr lang="en-US" smtClean="0"/>
              <a:t>4/25/2024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EA62A16-5FEB-4881-89E9-9A1E06BF86E3}" type="slidenum">
              <a:rPr lang="en-US" smtClean="0"/>
              <a:t>‹#›</a:t>
            </a:fld>
            <a:endParaRPr lang="en-US"/>
          </a:p>
        </p:txBody>
      </p:sp>
    </p:spTree>
    <p:extLst>
      <p:ext uri="{BB962C8B-B14F-4D97-AF65-F5344CB8AC3E}">
        <p14:creationId xmlns:p14="http://schemas.microsoft.com/office/powerpoint/2010/main" val="985280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A62A16-5FEB-4881-89E9-9A1E06BF86E3}" type="slidenum">
              <a:rPr lang="en-US" smtClean="0"/>
              <a:t>1</a:t>
            </a:fld>
            <a:endParaRPr lang="en-US"/>
          </a:p>
        </p:txBody>
      </p:sp>
    </p:spTree>
    <p:extLst>
      <p:ext uri="{BB962C8B-B14F-4D97-AF65-F5344CB8AC3E}">
        <p14:creationId xmlns:p14="http://schemas.microsoft.com/office/powerpoint/2010/main" val="1086765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3356865" cy="891270"/>
          </a:xfrm>
          <a:prstGeom prst="rect">
            <a:avLst/>
          </a:prstGeom>
        </p:spPr>
        <p:txBody>
          <a:bodyPr vert="horz" wrap="square" lIns="0" tIns="16510" rIns="0" bIns="0" rtlCol="0">
            <a:spAutoFit/>
          </a:bodyPr>
          <a:lstStyle/>
          <a:p>
            <a:pPr marL="12700">
              <a:lnSpc>
                <a:spcPct val="100000"/>
              </a:lnSpc>
              <a:spcBef>
                <a:spcPts val="130"/>
              </a:spcBef>
            </a:pPr>
            <a:r>
              <a:rPr lang="en-US" sz="2800" dirty="0">
                <a:latin typeface="Trebuchet MS"/>
                <a:cs typeface="Trebuchet MS"/>
              </a:rPr>
              <a:t>AR TAUFIA AZIZ</a:t>
            </a:r>
          </a:p>
          <a:p>
            <a:pPr marL="12700">
              <a:lnSpc>
                <a:spcPct val="100000"/>
              </a:lnSpc>
              <a:spcBef>
                <a:spcPts val="130"/>
              </a:spcBef>
            </a:pPr>
            <a:r>
              <a:rPr lang="en-US" sz="2800" dirty="0">
                <a:latin typeface="Trebuchet MS"/>
                <a:cs typeface="Trebuchet MS"/>
              </a:rPr>
              <a:t>Regno : 2021503565</a:t>
            </a:r>
            <a:endParaRPr sz="2800" dirty="0">
              <a:latin typeface="Trebuchet MS"/>
              <a:cs typeface="Trebuchet MS"/>
            </a:endParaRPr>
          </a:p>
        </p:txBody>
      </p:sp>
      <p:sp>
        <p:nvSpPr>
          <p:cNvPr id="8" name="object 8"/>
          <p:cNvSpPr txBox="1"/>
          <p:nvPr/>
        </p:nvSpPr>
        <p:spPr>
          <a:xfrm>
            <a:off x="6390250" y="3352800"/>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76330"/>
          </a:xfrm>
          <a:prstGeom prst="rect">
            <a:avLst/>
          </a:prstGeom>
        </p:spPr>
        <p:txBody>
          <a:bodyPr vert="horz" wrap="square" lIns="0" tIns="6985" rIns="0" bIns="0" rtlCol="0">
            <a:spAutoFit/>
          </a:bodyPr>
          <a:lstStyle/>
          <a:p>
            <a:pPr marL="12700">
              <a:lnSpc>
                <a:spcPct val="100000"/>
              </a:lnSpc>
              <a:spcBef>
                <a:spcPts val="55"/>
              </a:spcBef>
            </a:pPr>
            <a:r>
              <a:rPr lang="en-US" sz="1100" dirty="0">
                <a:solidFill>
                  <a:srgbClr val="2D83C3"/>
                </a:solidFill>
                <a:latin typeface="Trebuchet MS"/>
                <a:cs typeface="Trebuchet MS"/>
              </a:rPr>
              <a:t>3</a:t>
            </a:r>
            <a:r>
              <a:rPr sz="1100" dirty="0">
                <a:solidFill>
                  <a:srgbClr val="2D83C3"/>
                </a:solidFill>
                <a:latin typeface="Trebuchet MS"/>
                <a:cs typeface="Trebuchet MS"/>
              </a:rPr>
              <a:t>/21/2024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6" name="Picture 15">
            <a:extLst>
              <a:ext uri="{FF2B5EF4-FFF2-40B4-BE49-F238E27FC236}">
                <a16:creationId xmlns:a16="http://schemas.microsoft.com/office/drawing/2014/main" id="{EB7C0669-239D-BD90-98CE-B0BD92B1976F}"/>
              </a:ext>
            </a:extLst>
          </p:cNvPr>
          <p:cNvPicPr>
            <a:picLocks noChangeAspect="1"/>
          </p:cNvPicPr>
          <p:nvPr/>
        </p:nvPicPr>
        <p:blipFill>
          <a:blip r:embed="rId3"/>
          <a:stretch>
            <a:fillRect/>
          </a:stretch>
        </p:blipFill>
        <p:spPr>
          <a:xfrm>
            <a:off x="559786" y="1371600"/>
            <a:ext cx="7974614" cy="45208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23640" y="1892075"/>
            <a:ext cx="6875959" cy="1388521"/>
          </a:xfrm>
          <a:prstGeom prst="rect">
            <a:avLst/>
          </a:prstGeom>
        </p:spPr>
        <p:txBody>
          <a:bodyPr vert="horz" wrap="square" lIns="0" tIns="460692" rIns="0" bIns="0" rtlCol="0">
            <a:spAutoFit/>
          </a:bodyPr>
          <a:lstStyle/>
          <a:p>
            <a:pPr marL="193675">
              <a:lnSpc>
                <a:spcPct val="100000"/>
              </a:lnSpc>
              <a:spcBef>
                <a:spcPts val="130"/>
              </a:spcBef>
            </a:pPr>
            <a:r>
              <a:rPr lang="en-US" sz="6000" dirty="0"/>
              <a:t>Music generator</a:t>
            </a:r>
            <a:endParaRPr sz="6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4114799"/>
            <a:ext cx="2924175" cy="2714623"/>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570733" y="637299"/>
            <a:ext cx="9764395" cy="3229923"/>
          </a:xfrm>
          <a:prstGeom prst="rect">
            <a:avLst/>
          </a:prstGeom>
        </p:spPr>
        <p:txBody>
          <a:bodyPr vert="horz" wrap="square" lIns="0" tIns="73279" rIns="0" bIns="0" rtlCol="0">
            <a:spAutoFit/>
          </a:bodyPr>
          <a:lstStyle/>
          <a:p>
            <a:pPr marL="0" marR="0">
              <a:lnSpc>
                <a:spcPct val="115000"/>
              </a:lnSpc>
              <a:spcBef>
                <a:spcPts val="0"/>
              </a:spcBef>
              <a:spcAft>
                <a:spcPts val="1000"/>
              </a:spcAft>
            </a:pPr>
            <a:r>
              <a:rPr lang="en-IN" sz="2000" spc="-10" dirty="0"/>
              <a:t>AGENDA</a:t>
            </a:r>
            <a:br>
              <a:rPr lang="en-US" sz="2000" spc="-10" dirty="0"/>
            </a:br>
            <a:r>
              <a:rPr lang="en-US" sz="2000" b="0" spc="-10" dirty="0"/>
              <a:t>This project aims to create a music generation system using Long Short-Term Memory (LSTM) neural networks. The model architecture will consist of multiple LSTM layers, followed by dropout and dense layers, optimized for music generation tasks. The model will be trained on a large dataset of music sequences, with a focus on achieving coherent and diverse outputs. Performance will be evaluated using various metrics to ensure the generated music meets the desired quality standards. The project will conclude with a discussion of results, addressing challenges, and suggesting future improvements</a:t>
            </a:r>
            <a:r>
              <a:rPr lang="en-US" sz="2000" spc="-10" dirty="0"/>
              <a:t>.</a:t>
            </a:r>
            <a:endParaRPr sz="2000" spc="-1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29599" y="2971800"/>
            <a:ext cx="2524125" cy="32194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739775" y="609600"/>
            <a:ext cx="4191000" cy="2024337"/>
          </a:xfrm>
          <a:prstGeom prst="rect">
            <a:avLst/>
          </a:prstGeom>
        </p:spPr>
        <p:txBody>
          <a:bodyPr vert="horz" wrap="square" lIns="0" tIns="16510" rIns="0" bIns="0" rtlCol="0">
            <a:spAutoFit/>
          </a:bodyPr>
          <a:lstStyle/>
          <a:p>
            <a:pPr marL="0" marR="0">
              <a:lnSpc>
                <a:spcPct val="115000"/>
              </a:lnSpc>
              <a:spcBef>
                <a:spcPts val="0"/>
              </a:spcBef>
              <a:spcAft>
                <a:spcPts val="1000"/>
              </a:spcAft>
            </a:pPr>
            <a:r>
              <a:rPr sz="3200" spc="-10" dirty="0"/>
              <a:t>PROBLEM</a:t>
            </a:r>
            <a:r>
              <a:rPr sz="3200" dirty="0"/>
              <a:t>	</a:t>
            </a:r>
            <a:r>
              <a:rPr sz="3200" spc="-75" dirty="0"/>
              <a:t>STATEMENT</a:t>
            </a:r>
            <a:br>
              <a:rPr lang="en-US" sz="3200" spc="-75" dirty="0"/>
            </a:br>
            <a:br>
              <a:rPr lang="en-US" sz="4250" spc="-75" dirty="0"/>
            </a:br>
            <a:endParaRPr sz="425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B5F6860C-C240-786A-CF2A-FFFD7EFA39EA}"/>
              </a:ext>
            </a:extLst>
          </p:cNvPr>
          <p:cNvSpPr txBox="1"/>
          <p:nvPr/>
        </p:nvSpPr>
        <p:spPr>
          <a:xfrm>
            <a:off x="690866" y="1828801"/>
            <a:ext cx="7386334" cy="2308324"/>
          </a:xfrm>
          <a:prstGeom prst="rect">
            <a:avLst/>
          </a:prstGeom>
          <a:noFill/>
        </p:spPr>
        <p:txBody>
          <a:bodyPr wrap="square" rtlCol="0">
            <a:spAutoFit/>
          </a:bodyPr>
          <a:lstStyle/>
          <a:p>
            <a:r>
              <a:rPr lang="en-US" dirty="0"/>
              <a:t>Creating music with artificial intelligence is becoming popular, but it can be tricky to make it sound good. Many AI-generated music pieces feel repetitive, lack variety, or don't have much emotion. To fix this, we need a better approach that can understand complex patterns in music. This project uses Long Short-Term Memory (LSTM) neural networks to generate music, aiming to make the AI's music more interesting and emotionally rich. The goal is to create an AI that can produce music that feels creative and engaging.</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33400" y="827878"/>
            <a:ext cx="8328025" cy="3892284"/>
          </a:xfrm>
          <a:prstGeom prst="rect">
            <a:avLst/>
          </a:prstGeom>
        </p:spPr>
        <p:txBody>
          <a:bodyPr vert="horz" wrap="square" lIns="0" tIns="16510" rIns="0" bIns="0" rtlCol="0">
            <a:spAutoFit/>
          </a:bodyPr>
          <a:lstStyle/>
          <a:p>
            <a:pPr marL="0" marR="0">
              <a:lnSpc>
                <a:spcPct val="115000"/>
              </a:lnSpc>
              <a:spcBef>
                <a:spcPts val="0"/>
              </a:spcBef>
              <a:spcAft>
                <a:spcPts val="1000"/>
              </a:spcAft>
            </a:pPr>
            <a:r>
              <a:rPr sz="4250" spc="-10" dirty="0"/>
              <a:t>PROJECT</a:t>
            </a:r>
            <a:r>
              <a:rPr sz="4250" dirty="0"/>
              <a:t>	</a:t>
            </a:r>
            <a:r>
              <a:rPr sz="4250" spc="-10" dirty="0"/>
              <a:t>OVERVIEW</a:t>
            </a:r>
            <a:br>
              <a:rPr lang="en-US" sz="4250" spc="-10" dirty="0"/>
            </a:br>
            <a:br>
              <a:rPr lang="en-US" sz="1600" b="0" spc="-10" dirty="0"/>
            </a:br>
            <a:r>
              <a:rPr lang="en-US" sz="1800" b="0" spc="-10" dirty="0"/>
              <a:t>This project explores the use of Long Short-Term Memory (LSTM) neural networks for music generation. It focuses on building a model capable of learning and generating sequences in music, aiming to create compositions that are complex, varied, and emotionally resonant. The approach involves training the model on existing music to capture underlying patterns and structures. By fine-tuning the LSTM architecture and optimizing with specific parameters, the project seeks to produce AI-generated music that can stand alongside human compositions. Ultimately, the goal is to contribute to the development of AI music generation that is both innovative and artistically satisfying.</a:t>
            </a:r>
            <a:endParaRPr sz="1800" b="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6" y="385445"/>
            <a:ext cx="8976360" cy="1613261"/>
          </a:xfrm>
          <a:prstGeom prst="rect">
            <a:avLst/>
          </a:prstGeom>
        </p:spPr>
        <p:txBody>
          <a:bodyPr vert="horz" wrap="square" lIns="0" tIns="522858" rIns="0" bIns="0" rtlCol="0">
            <a:spAutoFit/>
          </a:bodyPr>
          <a:lstStyle/>
          <a:p>
            <a:pPr marL="0" marR="0">
              <a:lnSpc>
                <a:spcPct val="115000"/>
              </a:lnSpc>
              <a:spcBef>
                <a:spcPts val="0"/>
              </a:spcBef>
              <a:spcAft>
                <a:spcPts val="1000"/>
              </a:spcAft>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br>
              <a:rPr lang="en-US" sz="3200" spc="-10"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A1E3DE76-562F-9FB4-3451-BE92FEA91DFF}"/>
              </a:ext>
            </a:extLst>
          </p:cNvPr>
          <p:cNvSpPr txBox="1"/>
          <p:nvPr/>
        </p:nvSpPr>
        <p:spPr>
          <a:xfrm>
            <a:off x="494692" y="2330333"/>
            <a:ext cx="8420708" cy="2585323"/>
          </a:xfrm>
          <a:prstGeom prst="rect">
            <a:avLst/>
          </a:prstGeom>
          <a:noFill/>
        </p:spPr>
        <p:txBody>
          <a:bodyPr wrap="square" rtlCol="0">
            <a:spAutoFit/>
          </a:bodyPr>
          <a:lstStyle/>
          <a:p>
            <a:pPr marL="285750" indent="-285750">
              <a:buFont typeface="Arial" panose="020B0604020202020204" pitchFamily="34" charset="0"/>
              <a:buChar char="•"/>
            </a:pPr>
            <a:r>
              <a:rPr lang="en-US" dirty="0"/>
              <a:t>Music Producers and Composers: Professionals in the music industry who can use AI-generated music as a creative tool or inspiration for their work.</a:t>
            </a:r>
          </a:p>
          <a:p>
            <a:pPr marL="285750" indent="-285750">
              <a:buFont typeface="Arial" panose="020B0604020202020204" pitchFamily="34" charset="0"/>
              <a:buChar char="•"/>
            </a:pPr>
            <a:r>
              <a:rPr lang="en-US" dirty="0"/>
              <a:t>Artists and Performers: Musicians looking for new and innovative compositions to perform or incorporate into their own pieces.</a:t>
            </a:r>
          </a:p>
          <a:p>
            <a:pPr marL="285750" indent="-285750">
              <a:buFont typeface="Arial" panose="020B0604020202020204" pitchFamily="34" charset="0"/>
              <a:buChar char="•"/>
            </a:pPr>
            <a:r>
              <a:rPr lang="en-US" dirty="0"/>
              <a:t>Content Creators: People who create multimedia content, such as YouTubers, filmmakers, or game developers, who may require background music for their projects.</a:t>
            </a:r>
          </a:p>
          <a:p>
            <a:pPr marL="285750" indent="-285750">
              <a:buFont typeface="Arial" panose="020B0604020202020204" pitchFamily="34" charset="0"/>
              <a:buChar char="•"/>
            </a:pPr>
            <a:r>
              <a:rPr lang="en-US" dirty="0"/>
              <a:t>Music Enthusiasts: General music lovers interested in exploring AI-generated compositions for personal enjoyment or curiosity.</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1" name="TextBox 10">
            <a:extLst>
              <a:ext uri="{FF2B5EF4-FFF2-40B4-BE49-F238E27FC236}">
                <a16:creationId xmlns:a16="http://schemas.microsoft.com/office/drawing/2014/main" id="{C98EB7DB-495F-AE65-817F-085BC95BB037}"/>
              </a:ext>
            </a:extLst>
          </p:cNvPr>
          <p:cNvSpPr txBox="1"/>
          <p:nvPr/>
        </p:nvSpPr>
        <p:spPr>
          <a:xfrm>
            <a:off x="676275" y="2167965"/>
            <a:ext cx="77724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Innovative Composition: The project offers a way to generate unique and innovative musical compositions, providing artists with fresh content to inspire their work.</a:t>
            </a:r>
          </a:p>
          <a:p>
            <a:pPr marL="285750" indent="-285750">
              <a:buFont typeface="Arial" panose="020B0604020202020204" pitchFamily="34" charset="0"/>
              <a:buChar char="•"/>
            </a:pPr>
            <a:r>
              <a:rPr lang="en-US" dirty="0"/>
              <a:t>Time Efficiency: By automating music creation, it significantly reduces the time required for manual composition, allowing music producers to focus on refining and customizing the output.</a:t>
            </a:r>
          </a:p>
          <a:p>
            <a:pPr marL="285750" indent="-285750">
              <a:buFont typeface="Arial" panose="020B0604020202020204" pitchFamily="34" charset="0"/>
              <a:buChar char="•"/>
            </a:pPr>
            <a:r>
              <a:rPr lang="en-US" dirty="0"/>
              <a:t>Cost-Effectiveness: AI-generated music can be more affordable compared to hiring composers or licensing existing music, providing a budget-friendly solution for content creators.</a:t>
            </a:r>
          </a:p>
          <a:p>
            <a:pPr marL="285750" indent="-285750">
              <a:buFont typeface="Arial" panose="020B0604020202020204" pitchFamily="34" charset="0"/>
              <a:buChar char="•"/>
            </a:pPr>
            <a:r>
              <a:rPr lang="en-US" dirty="0"/>
              <a:t>Versatility and Adaptability: The model's flexibility allows for generating various music genres, accommodating a broad range of end-users from different creative fields.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04801" y="457200"/>
            <a:ext cx="8610599" cy="1730154"/>
          </a:xfrm>
          <a:prstGeom prst="rect">
            <a:avLst/>
          </a:prstGeom>
        </p:spPr>
        <p:txBody>
          <a:bodyPr vert="horz" wrap="square" lIns="0" tIns="286004" rIns="0" bIns="0" rtlCol="0">
            <a:spAutoFit/>
          </a:bodyPr>
          <a:lstStyle/>
          <a:p>
            <a:pPr marL="0" marR="0">
              <a:lnSpc>
                <a:spcPct val="115000"/>
              </a:lnSpc>
              <a:spcBef>
                <a:spcPts val="0"/>
              </a:spcBef>
              <a:spcAft>
                <a:spcPts val="1000"/>
              </a:spcAft>
            </a:pPr>
            <a:r>
              <a:rPr sz="4250" dirty="0"/>
              <a:t>THE</a:t>
            </a:r>
            <a:r>
              <a:rPr sz="4250" spc="20" dirty="0"/>
              <a:t> </a:t>
            </a:r>
            <a:r>
              <a:rPr sz="4250" dirty="0"/>
              <a:t>WOW</a:t>
            </a:r>
            <a:r>
              <a:rPr sz="4250" spc="90" dirty="0"/>
              <a:t> </a:t>
            </a:r>
            <a:r>
              <a:rPr sz="4250" dirty="0"/>
              <a:t>IN YOUR </a:t>
            </a:r>
            <a:r>
              <a:rPr sz="4250" spc="-10" dirty="0"/>
              <a:t>SOLUTION</a:t>
            </a:r>
            <a:br>
              <a:rPr lang="en-US" sz="4250" spc="-10" dirty="0"/>
            </a:b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798BD6E2-5C8F-7486-6B94-3147CD64E46B}"/>
              </a:ext>
            </a:extLst>
          </p:cNvPr>
          <p:cNvSpPr txBox="1"/>
          <p:nvPr/>
        </p:nvSpPr>
        <p:spPr>
          <a:xfrm>
            <a:off x="288588" y="1829633"/>
            <a:ext cx="8398212"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Innovative Music Generation: The project uses Long Short-Term Memory (LSTM) networks to generate unique music compositions, demonstrating AI's capacity for creative output. The flexibility of LSTM allows for various musical styles and genres to be explored.</a:t>
            </a:r>
          </a:p>
          <a:p>
            <a:pPr marL="285750" indent="-285750">
              <a:buFont typeface="Arial" panose="020B0604020202020204" pitchFamily="34" charset="0"/>
              <a:buChar char="•"/>
            </a:pPr>
            <a:r>
              <a:rPr lang="en-US" dirty="0"/>
              <a:t>Fast and Customizable: The model's design enables rapid music generation, reducing the time needed for manual composition. It also provides customization options, allowing users to control and influence the generated music's style, tempo, and other characteristics.</a:t>
            </a:r>
          </a:p>
          <a:p>
            <a:pPr marL="285750" indent="-285750">
              <a:buFont typeface="Arial" panose="020B0604020202020204" pitchFamily="34" charset="0"/>
              <a:buChar char="•"/>
            </a:pPr>
            <a:r>
              <a:rPr lang="en-US" dirty="0"/>
              <a:t>Cross-Industry Applications: The generated music can be used in multiple fields, such as entertainment, gaming, advertising, and education, showing the project's versatility. This adaptability showcases the broad potential and value of AI-driven music generation.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70579" y="1188375"/>
            <a:ext cx="9991725" cy="312650"/>
          </a:xfrm>
          <a:prstGeom prst="rect">
            <a:avLst/>
          </a:prstGeom>
        </p:spPr>
        <p:txBody>
          <a:bodyPr vert="horz" wrap="square" lIns="0" tIns="12700" rIns="0" bIns="0" rtlCol="0">
            <a:spAutoFit/>
          </a:bodyPr>
          <a:lstStyle/>
          <a:p>
            <a:pPr marL="0" marR="0">
              <a:lnSpc>
                <a:spcPct val="115000"/>
              </a:lnSpc>
              <a:spcBef>
                <a:spcPts val="0"/>
              </a:spcBef>
              <a:spcAft>
                <a:spcPts val="10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a:extLst>
              <a:ext uri="{FF2B5EF4-FFF2-40B4-BE49-F238E27FC236}">
                <a16:creationId xmlns:a16="http://schemas.microsoft.com/office/drawing/2014/main" id="{AEC5D9AF-CCD2-F4BE-6DE4-9567767066CB}"/>
              </a:ext>
            </a:extLst>
          </p:cNvPr>
          <p:cNvSpPr txBox="1"/>
          <p:nvPr/>
        </p:nvSpPr>
        <p:spPr>
          <a:xfrm>
            <a:off x="609600" y="1697700"/>
            <a:ext cx="8441784" cy="3416320"/>
          </a:xfrm>
          <a:prstGeom prst="rect">
            <a:avLst/>
          </a:prstGeom>
          <a:noFill/>
        </p:spPr>
        <p:txBody>
          <a:bodyPr wrap="square">
            <a:spAutoFit/>
          </a:bodyPr>
          <a:lstStyle/>
          <a:p>
            <a:pPr marL="285750" indent="-285750">
              <a:buFont typeface="Arial" panose="020B0604020202020204" pitchFamily="34" charset="0"/>
              <a:buChar char="•"/>
            </a:pPr>
            <a:r>
              <a:rPr lang="en-US" dirty="0"/>
              <a:t>Sequential Model: The project uses a sequential architecture, indicating that the neural network processes data in a linear sequence from the input to the output layers.</a:t>
            </a:r>
          </a:p>
          <a:p>
            <a:pPr marL="285750" indent="-285750">
              <a:buFont typeface="Arial" panose="020B0604020202020204" pitchFamily="34" charset="0"/>
              <a:buChar char="•"/>
            </a:pPr>
            <a:r>
              <a:rPr lang="en-US" dirty="0"/>
              <a:t>LSTM Layers: The primary model structure is based on Long Short-Term Memory (LSTM), a type of recurrent neural network (RNN) known for its ability to maintain context and understand sequential data. This allows the model to process musical sequences and generate new ones.</a:t>
            </a:r>
          </a:p>
          <a:p>
            <a:pPr marL="285750" indent="-285750">
              <a:buFont typeface="Arial" panose="020B0604020202020204" pitchFamily="34" charset="0"/>
              <a:buChar char="•"/>
            </a:pPr>
            <a:r>
              <a:rPr lang="en-US" dirty="0"/>
              <a:t>Dense Layers: In addition to the LSTM layers, the model includes dense layers to perform additional computations and transform the LSTM outputs into the desired format for generating new music. These layers often include a SoftMax activation function to produce a probability distribution over the possible outputs.</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TotalTime>
  <Words>825</Words>
  <Application>Microsoft Office PowerPoint</Application>
  <PresentationFormat>Widescreen</PresentationFormat>
  <Paragraphs>41</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Trebuchet MS</vt:lpstr>
      <vt:lpstr>Office Theme</vt:lpstr>
      <vt:lpstr>PowerPoint Presentation</vt:lpstr>
      <vt:lpstr>Music generator</vt:lpstr>
      <vt:lpstr>AGENDA This project aims to create a music generation system using Long Short-Term Memory (LSTM) neural networks. The model architecture will consist of multiple LSTM layers, followed by dropout and dense layers, optimized for music generation tasks. The model will be trained on a large dataset of music sequences, with a focus on achieving coherent and diverse outputs. Performance will be evaluated using various metrics to ensure the generated music meets the desired quality standards. The project will conclude with a discussion of results, addressing challenges, and suggesting future improvements.</vt:lpstr>
      <vt:lpstr>PROBLEM STATEMENT  </vt:lpstr>
      <vt:lpstr>PROJECT OVERVIEW  This project explores the use of Long Short-Term Memory (LSTM) neural networks for music generation. It focuses on building a model capable of learning and generating sequences in music, aiming to create compositions that are complex, varied, and emotionally resonant. The approach involves training the model on existing music to capture underlying patterns and structures. By fine-tuning the LSTM architecture and optimizing with specific parameters, the project seeks to produce AI-generated music that can stand alongside human compositions. Ultimately, the goal is to contribute to the development of AI music generation that is both innovative and artistically satisfying.</vt:lpstr>
      <vt:lpstr>WHO ARE THE END USERS? </vt:lpstr>
      <vt:lpstr>YOUR SOLUTION AND ITS VALUE PROPOSITION</vt:lpstr>
      <vt:lpstr>THE WOW IN YOUR SOLUTION </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habib mohamed</dc:creator>
  <cp:lastModifiedBy>Taufiq Aziz</cp:lastModifiedBy>
  <cp:revision>5</cp:revision>
  <dcterms:created xsi:type="dcterms:W3CDTF">2024-04-05T08:30:55Z</dcterms:created>
  <dcterms:modified xsi:type="dcterms:W3CDTF">2024-04-25T19:04:51Z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2024-04-05T00:00:00Z</vt:filetime>
  </property>
</Properties>
</file>