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2B4-B9AB-4E3F-B98D-861B4B7D3ADA}" type="datetimeFigureOut">
              <a:rPr lang="id-ID" smtClean="0"/>
              <a:t>16/05/2017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317-FB2A-4BF6-9CCC-0855D9FDE2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561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2B4-B9AB-4E3F-B98D-861B4B7D3ADA}" type="datetimeFigureOut">
              <a:rPr lang="id-ID" smtClean="0"/>
              <a:t>16/05/2017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317-FB2A-4BF6-9CCC-0855D9FDE2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926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2B4-B9AB-4E3F-B98D-861B4B7D3ADA}" type="datetimeFigureOut">
              <a:rPr lang="id-ID" smtClean="0"/>
              <a:t>16/05/2017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317-FB2A-4BF6-9CCC-0855D9FDE2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58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2B4-B9AB-4E3F-B98D-861B4B7D3ADA}" type="datetimeFigureOut">
              <a:rPr lang="id-ID" smtClean="0"/>
              <a:t>16/05/2017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317-FB2A-4BF6-9CCC-0855D9FDE2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746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2B4-B9AB-4E3F-B98D-861B4B7D3ADA}" type="datetimeFigureOut">
              <a:rPr lang="id-ID" smtClean="0"/>
              <a:t>16/05/2017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317-FB2A-4BF6-9CCC-0855D9FDE2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62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2B4-B9AB-4E3F-B98D-861B4B7D3ADA}" type="datetimeFigureOut">
              <a:rPr lang="id-ID" smtClean="0"/>
              <a:t>16/05/2017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317-FB2A-4BF6-9CCC-0855D9FDE2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710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2B4-B9AB-4E3F-B98D-861B4B7D3ADA}" type="datetimeFigureOut">
              <a:rPr lang="id-ID" smtClean="0"/>
              <a:t>16/05/2017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317-FB2A-4BF6-9CCC-0855D9FDE2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374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2B4-B9AB-4E3F-B98D-861B4B7D3ADA}" type="datetimeFigureOut">
              <a:rPr lang="id-ID" smtClean="0"/>
              <a:t>16/05/2017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317-FB2A-4BF6-9CCC-0855D9FDE2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9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2B4-B9AB-4E3F-B98D-861B4B7D3ADA}" type="datetimeFigureOut">
              <a:rPr lang="id-ID" smtClean="0"/>
              <a:t>16/05/2017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317-FB2A-4BF6-9CCC-0855D9FDE2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038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2B4-B9AB-4E3F-B98D-861B4B7D3ADA}" type="datetimeFigureOut">
              <a:rPr lang="id-ID" smtClean="0"/>
              <a:t>16/05/2017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317-FB2A-4BF6-9CCC-0855D9FDE2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773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2B4-B9AB-4E3F-B98D-861B4B7D3ADA}" type="datetimeFigureOut">
              <a:rPr lang="id-ID" smtClean="0"/>
              <a:t>16/05/2017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317-FB2A-4BF6-9CCC-0855D9FDE2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187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02B4-B9AB-4E3F-B98D-861B4B7D3ADA}" type="datetimeFigureOut">
              <a:rPr lang="id-ID" smtClean="0"/>
              <a:t>16/05/2017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E317-FB2A-4BF6-9CCC-0855D9FDE2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957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praktikummetnu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077"/>
            <a:ext cx="9144000" cy="1835908"/>
          </a:xfrm>
        </p:spPr>
        <p:txBody>
          <a:bodyPr/>
          <a:lstStyle/>
          <a:p>
            <a:r>
              <a:rPr lang="id-ID" dirty="0" smtClean="0"/>
              <a:t>PRAKTIKUM METODE NUMERIK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9151"/>
            <a:ext cx="9144000" cy="660473"/>
          </a:xfrm>
        </p:spPr>
        <p:txBody>
          <a:bodyPr>
            <a:normAutofit/>
          </a:bodyPr>
          <a:lstStyle/>
          <a:p>
            <a:r>
              <a:rPr lang="id-ID" sz="4000" dirty="0" smtClean="0"/>
              <a:t>Pertemuan 8 : Interpolasi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32693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Pretest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id-ID" dirty="0" smtClean="0"/>
              <a:t>Apa yang anda ketahui tentang teknik interpolasi ?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Apa bedanya antara teknik interpolasi dengan aprosikmasi ?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Sebutkan 3 teknik interpolasi untuk fungsi polinomial !</a:t>
            </a:r>
          </a:p>
          <a:p>
            <a:pPr marL="514350" indent="-514350" algn="just">
              <a:buAutoNum type="arabicPeriod"/>
            </a:pPr>
            <a:r>
              <a:rPr lang="id-ID" dirty="0" smtClean="0"/>
              <a:t>Menurut anda, semisal ada 50 data untuk menghitung nilai dari fungsi </a:t>
            </a:r>
            <a:r>
              <a:rPr lang="id-ID" i="1" dirty="0" smtClean="0"/>
              <a:t>f(x)</a:t>
            </a:r>
            <a:r>
              <a:rPr lang="id-ID" dirty="0" smtClean="0"/>
              <a:t> dengan teknik interpolasi. Apakah teknik tersebut tepat ? Berikan alasan !</a:t>
            </a:r>
          </a:p>
        </p:txBody>
      </p:sp>
    </p:spTree>
    <p:extLst>
      <p:ext uri="{BB962C8B-B14F-4D97-AF65-F5344CB8AC3E}">
        <p14:creationId xmlns:p14="http://schemas.microsoft.com/office/powerpoint/2010/main" val="734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Teknik Interpolasi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Merupakan teknik untuk mendapatkan fungsi yang melewati semua titik dari sebuah set data diskrit.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2957733"/>
            <a:ext cx="54578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Perbedaan Interpolasi &amp; Aprosimaksi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Interpolasi	: melewati semua titik data yang ada dengan tepat.</a:t>
            </a:r>
          </a:p>
          <a:p>
            <a:pPr marL="0" indent="0">
              <a:buNone/>
            </a:pPr>
            <a:r>
              <a:rPr lang="id-ID" dirty="0" smtClean="0"/>
              <a:t>Aprosimaksi	: semua titik data tidak dilewati dengan tepat.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613" y="3112477"/>
            <a:ext cx="54578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Interpolasi pada fungsi polinomial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Ada beberapa teknik interpolasi untuk menghitung fungsi polinomial :</a:t>
            </a:r>
          </a:p>
          <a:p>
            <a:pPr marL="514350" indent="-514350">
              <a:buAutoNum type="arabicPeriod"/>
            </a:pPr>
            <a:r>
              <a:rPr lang="id-ID" dirty="0" smtClean="0"/>
              <a:t>Polinomial Lagrage</a:t>
            </a:r>
          </a:p>
          <a:p>
            <a:pPr marL="514350" indent="-514350">
              <a:buAutoNum type="arabicPeriod"/>
            </a:pPr>
            <a:r>
              <a:rPr lang="id-ID" dirty="0" smtClean="0"/>
              <a:t>Polinomial Newton</a:t>
            </a:r>
          </a:p>
          <a:p>
            <a:pPr marL="514350" indent="-514350">
              <a:buAutoNum type="arabicPeriod"/>
            </a:pPr>
            <a:r>
              <a:rPr lang="id-ID" dirty="0" smtClean="0"/>
              <a:t>Polinomial Hermite</a:t>
            </a:r>
          </a:p>
          <a:p>
            <a:pPr marL="514350" indent="-514350">
              <a:buAutoNum type="arabicPeriod"/>
            </a:pPr>
            <a:r>
              <a:rPr lang="id-ID" dirty="0" smtClean="0"/>
              <a:t>Polinomial Taylor</a:t>
            </a:r>
          </a:p>
          <a:p>
            <a:pPr marL="514350" indent="-514350">
              <a:buAutoNum type="arabicPeriod"/>
            </a:pPr>
            <a:r>
              <a:rPr lang="id-ID" dirty="0" smtClean="0"/>
              <a:t>Polinomial Rasional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38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Formula Polinomial Newton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Bentuk formulanya dapat dirumuskan di bawah ini 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Untuk menentukannya dapat dihitung dengan teknik selisih bagi dua atau </a:t>
            </a:r>
            <a:r>
              <a:rPr lang="id-ID" i="1" dirty="0" smtClean="0"/>
              <a:t>divide difference</a:t>
            </a:r>
            <a:r>
              <a:rPr lang="id-ID" dirty="0" smtClean="0"/>
              <a:t> :</a:t>
            </a:r>
          </a:p>
          <a:p>
            <a:pPr marL="0" indent="0">
              <a:buNone/>
            </a:pPr>
            <a:endParaRPr lang="id-ID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2419716"/>
            <a:ext cx="5848350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853" y="4001294"/>
            <a:ext cx="52101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29" y="1040375"/>
            <a:ext cx="10515600" cy="3798911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Let’s go to coding MATLAB </a:t>
            </a:r>
            <a:r>
              <a:rPr lang="id-ID" dirty="0" smtClean="0">
                <a:sym typeface="Wingdings" panose="05000000000000000000" pitchFamily="2" charset="2"/>
              </a:rPr>
              <a:t></a:t>
            </a:r>
            <a:br>
              <a:rPr lang="id-ID" dirty="0" smtClean="0">
                <a:sym typeface="Wingdings" panose="05000000000000000000" pitchFamily="2" charset="2"/>
              </a:rPr>
            </a:br>
            <a:r>
              <a:rPr lang="id-ID" dirty="0" smtClean="0">
                <a:sym typeface="Wingdings" panose="05000000000000000000" pitchFamily="2" charset="2"/>
              </a:rPr>
              <a:t>Silahkan download di link ini :</a:t>
            </a:r>
            <a:br>
              <a:rPr lang="id-ID" dirty="0" smtClean="0">
                <a:sym typeface="Wingdings" panose="05000000000000000000" pitchFamily="2" charset="2"/>
              </a:rPr>
            </a:br>
            <a:r>
              <a:rPr lang="id-ID" dirty="0" smtClean="0">
                <a:hlinkClick r:id="rId2"/>
              </a:rPr>
              <a:t>http://bit.ly/praktikummetnum</a:t>
            </a:r>
            <a:r>
              <a:rPr lang="en-US" dirty="0" smtClean="0"/>
              <a:t> </a:t>
            </a:r>
            <a:r>
              <a:rPr lang="id-ID" dirty="0" smtClean="0">
                <a:sym typeface="Wingdings" panose="05000000000000000000" pitchFamily="2" charset="2"/>
              </a:rPr>
              <a:t/>
            </a:r>
            <a:br>
              <a:rPr lang="id-ID" dirty="0" smtClean="0">
                <a:sym typeface="Wingdings" panose="05000000000000000000" pitchFamily="2" charset="2"/>
              </a:rPr>
            </a:br>
            <a:r>
              <a:rPr lang="id-ID" dirty="0" smtClean="0">
                <a:sym typeface="Wingdings" panose="05000000000000000000" pitchFamily="2" charset="2"/>
              </a:rPr>
              <a:t>Anda bisa buka modul yang sudah ada di web tersebut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81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PRAKTIKUM 8 SUDAH SELESAI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04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000" dirty="0" smtClean="0"/>
              <a:t>Waktunya untuk Posttest</a:t>
            </a:r>
          </a:p>
          <a:p>
            <a:pPr marL="0" indent="0" algn="ctr">
              <a:buNone/>
            </a:pPr>
            <a:endParaRPr lang="id-ID" sz="4000" dirty="0"/>
          </a:p>
          <a:p>
            <a:pPr marL="0" indent="0" algn="ctr">
              <a:buNone/>
            </a:pPr>
            <a:r>
              <a:rPr lang="id-ID" sz="4000" dirty="0" smtClean="0"/>
              <a:t>FINISH</a:t>
            </a:r>
          </a:p>
          <a:p>
            <a:pPr marL="0" indent="0" algn="ctr">
              <a:buNone/>
            </a:pPr>
            <a:r>
              <a:rPr lang="id-ID" sz="4000" dirty="0" smtClean="0"/>
              <a:t>Any Question ?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4947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144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PRAKTIKUM METODE NUMERIK</vt:lpstr>
      <vt:lpstr>Pretest</vt:lpstr>
      <vt:lpstr>Teknik Interpolasi</vt:lpstr>
      <vt:lpstr>Perbedaan Interpolasi &amp; Aprosimaksi</vt:lpstr>
      <vt:lpstr>Interpolasi pada fungsi polinomial</vt:lpstr>
      <vt:lpstr>Formula Polinomial Newton</vt:lpstr>
      <vt:lpstr>Let’s go to coding MATLAB  Silahkan download di link ini : http://bit.ly/praktikummetnum  Anda bisa buka modul yang sudah ada di web tersebut</vt:lpstr>
      <vt:lpstr>PRAKTIKUM 8 SUDAH SELESAI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METODE NUMERIK</dc:title>
  <dc:creator>PERSONAL Co</dc:creator>
  <cp:lastModifiedBy>PERSONAL Co</cp:lastModifiedBy>
  <cp:revision>12</cp:revision>
  <dcterms:created xsi:type="dcterms:W3CDTF">2017-05-16T14:38:57Z</dcterms:created>
  <dcterms:modified xsi:type="dcterms:W3CDTF">2017-05-16T17:06:33Z</dcterms:modified>
</cp:coreProperties>
</file>