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9" r:id="rId13"/>
    <p:sldId id="268" r:id="rId14"/>
    <p:sldId id="270" r:id="rId15"/>
    <p:sldId id="271" r:id="rId16"/>
    <p:sldId id="272" r:id="rId17"/>
  </p:sldIdLst>
  <p:sldSz cx="12192000" cy="7559675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7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10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229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8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77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28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72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745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8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195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03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936D-F253-4A2D-B117-E8A1B5610C55}" type="datetimeFigureOut">
              <a:rPr lang="id-ID" smtClean="0"/>
              <a:t>06/04/2017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1146A-5B0F-4C50-BA99-900DF4D15D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539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praktikummetn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PRAKTIKUM METODE NUMERIK PERTEMUAN 4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PERSAMAAN NON-LINIER ( PART I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121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0249" y="402483"/>
                <a:ext cx="11591502" cy="6529158"/>
              </a:xfrm>
            </p:spPr>
            <p:txBody>
              <a:bodyPr/>
              <a:lstStyle/>
              <a:p>
                <a:pPr/>
                <a:r>
                  <a:rPr lang="id-ID" dirty="0" smtClean="0"/>
                  <a:t>Ganti persamaan :</a:t>
                </a:r>
                <a:br>
                  <a:rPr lang="id-ID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+0,1</m:t>
                              </m:r>
                            </m:e>
                          </m:d>
                        </m:e>
                      </m:fun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+0,5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0249" y="402483"/>
                <a:ext cx="11591502" cy="6529158"/>
              </a:xfrm>
              <a:blipFill rotWithShape="0">
                <a:blip r:embed="rId2"/>
                <a:stretch>
                  <a:fillRect l="-21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3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Dengan Metode Biseksi :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03" y="1582229"/>
            <a:ext cx="9973659" cy="5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Dengan Metode Biseksi :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1671448"/>
            <a:ext cx="8721410" cy="1270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9" y="2937451"/>
            <a:ext cx="8721410" cy="38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Dengan metode Regulasi Falsi 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9" y="1561120"/>
            <a:ext cx="9465747" cy="54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Dengan metode Regulasi Falsi :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" y="1863671"/>
            <a:ext cx="5974243" cy="1270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38" y="1523918"/>
            <a:ext cx="5995242" cy="4724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37" y="6205234"/>
            <a:ext cx="5984743" cy="13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Praktikum Pertemuan 4 Sudah Selesai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 smtClean="0"/>
              <a:t>Sekarang bersiaplah PostTest</a:t>
            </a:r>
          </a:p>
          <a:p>
            <a:pPr marL="0" indent="0" algn="ctr">
              <a:buNone/>
            </a:pPr>
            <a:endParaRPr lang="id-ID" sz="4000" dirty="0"/>
          </a:p>
          <a:p>
            <a:pPr marL="0" indent="0" algn="ctr">
              <a:buNone/>
            </a:pPr>
            <a:endParaRPr lang="id-ID" sz="4000" dirty="0" smtClean="0"/>
          </a:p>
          <a:p>
            <a:pPr marL="0" indent="0" algn="ctr">
              <a:buNone/>
            </a:pPr>
            <a:r>
              <a:rPr lang="id-ID" sz="4000" dirty="0" smtClean="0"/>
              <a:t>Untuk Laporan Sementara dikumpulkan hari jumat besok sebelum jumatan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0057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 smtClean="0"/>
              <a:t>FINISH</a:t>
            </a:r>
          </a:p>
          <a:p>
            <a:pPr marL="0" indent="0" algn="ctr">
              <a:buNone/>
            </a:pPr>
            <a:endParaRPr lang="id-ID" sz="4000" dirty="0"/>
          </a:p>
          <a:p>
            <a:pPr marL="0" indent="0" algn="ctr">
              <a:buNone/>
            </a:pPr>
            <a:r>
              <a:rPr lang="id-ID" sz="4000" dirty="0" smtClean="0"/>
              <a:t>ANY QUESTION ?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954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Pretest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7017" indent="-567017">
              <a:buAutoNum type="arabicPeriod"/>
            </a:pPr>
            <a:r>
              <a:rPr lang="id-ID" dirty="0" smtClean="0"/>
              <a:t>Apa yang anda ketahui tentang metode grafik ?</a:t>
            </a:r>
          </a:p>
          <a:p>
            <a:pPr marL="567017" indent="-567017">
              <a:buAutoNum type="arabicPeriod"/>
            </a:pPr>
            <a:r>
              <a:rPr lang="id-ID" dirty="0" smtClean="0"/>
              <a:t>Apa yang anda ketahui tentang metode biseksi ?</a:t>
            </a:r>
          </a:p>
          <a:p>
            <a:pPr marL="567017" indent="-567017">
              <a:buAutoNum type="arabicPeriod"/>
            </a:pPr>
            <a:r>
              <a:rPr lang="id-ID" dirty="0" smtClean="0"/>
              <a:t>Apa yang anda ketahui tentang metode regulasi falsi 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390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Metode Grafik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Metode grafik merupakan metode penentuan akar yang didapat dari bentuk grafik fungsi </a:t>
            </a:r>
            <a:r>
              <a:rPr lang="id-ID" i="1" dirty="0" smtClean="0"/>
              <a:t>f(</a:t>
            </a:r>
            <a:r>
              <a:rPr lang="id-ID" dirty="0" smtClean="0"/>
              <a:t>x</a:t>
            </a:r>
            <a:r>
              <a:rPr lang="id-ID" i="1" dirty="0" smtClean="0"/>
              <a:t>)</a:t>
            </a:r>
            <a:r>
              <a:rPr lang="id-ID" dirty="0" smtClean="0"/>
              <a:t> yang dibentuk.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24054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Metode Biseksi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Metode ini merupakan metode pencarian akar yang dicari pada interval antara </a:t>
                </a:r>
                <a:r>
                  <a:rPr lang="id-ID" i="1" dirty="0" smtClean="0"/>
                  <a:t>x</a:t>
                </a:r>
                <a:r>
                  <a:rPr lang="id-ID" i="1" baseline="-25000" dirty="0" smtClean="0"/>
                  <a:t>a</a:t>
                </a:r>
                <a:r>
                  <a:rPr lang="id-ID" i="1" dirty="0" smtClean="0"/>
                  <a:t> </a:t>
                </a:r>
                <a:r>
                  <a:rPr lang="id-ID" dirty="0" smtClean="0"/>
                  <a:t>dan </a:t>
                </a:r>
                <a:r>
                  <a:rPr lang="id-ID" i="1" dirty="0" smtClean="0"/>
                  <a:t>x</a:t>
                </a:r>
                <a:r>
                  <a:rPr lang="id-ID" i="1" baseline="-25000" dirty="0" smtClean="0"/>
                  <a:t>b</a:t>
                </a:r>
                <a:r>
                  <a:rPr lang="id-ID" i="1" dirty="0" smtClean="0"/>
                  <a:t> </a:t>
                </a:r>
                <a:r>
                  <a:rPr lang="id-ID" dirty="0" smtClean="0"/>
                  <a:t>di mana akan dihitung nilai tengah yang merupakan akar dari f(x).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 smtClean="0"/>
                  <a:t>Rumus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033" r="-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12" y="3083331"/>
            <a:ext cx="6665588" cy="31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7794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Metode Regulasi Falsi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Metode ini merupakan perbaikan dari metode biseksi. Pencarian nilai akar tidak berada di tengah di antara interval – interval tetapi di dapat dari nilai akar yang terdekat.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 smtClean="0"/>
                  <a:t>Rumus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725" y="3209873"/>
            <a:ext cx="5716075" cy="32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502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79" y="2398644"/>
            <a:ext cx="11591502" cy="1461187"/>
          </a:xfrm>
        </p:spPr>
        <p:txBody>
          <a:bodyPr/>
          <a:lstStyle/>
          <a:p>
            <a:pPr algn="ctr"/>
            <a:r>
              <a:rPr lang="id-ID" dirty="0" smtClean="0"/>
              <a:t>Let’s go to coding MATLAB </a:t>
            </a:r>
            <a:r>
              <a:rPr lang="id-ID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179" y="3859831"/>
            <a:ext cx="11591502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dirty="0">
                <a:hlinkClick r:id="rId2"/>
              </a:rPr>
              <a:t>http://</a:t>
            </a:r>
            <a:r>
              <a:rPr lang="id-ID" sz="4000" dirty="0" smtClean="0">
                <a:hlinkClick r:id="rId2"/>
              </a:rPr>
              <a:t>bit.ly/praktikummetnum</a:t>
            </a:r>
            <a:r>
              <a:rPr lang="en-US" sz="4000" dirty="0" smtClean="0"/>
              <a:t> 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305302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0249" y="402483"/>
                <a:ext cx="11591502" cy="5924384"/>
              </a:xfrm>
            </p:spPr>
            <p:txBody>
              <a:bodyPr/>
              <a:lstStyle/>
              <a:p>
                <a:pPr/>
                <a:r>
                  <a:rPr lang="id-ID" dirty="0" smtClean="0"/>
                  <a:t>Misalkan :</a:t>
                </a:r>
                <a:br>
                  <a:rPr lang="id-ID" dirty="0" smtClean="0"/>
                </a:br>
                <a:r>
                  <a:rPr lang="id-ID" dirty="0"/>
                  <a:t/>
                </a:r>
                <a:br>
                  <a:rPr lang="id-ID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r>
                  <a:rPr lang="id-ID" dirty="0" smtClean="0"/>
                  <a:t/>
                </a:r>
                <a:br>
                  <a:rPr lang="id-ID" dirty="0" smtClean="0"/>
                </a:br>
                <a:r>
                  <a:rPr lang="id-ID" dirty="0"/>
                  <a:t/>
                </a:r>
                <a:br>
                  <a:rPr lang="id-ID" dirty="0"/>
                </a:br>
                <a:r>
                  <a:rPr lang="id-ID" dirty="0" smtClean="0"/>
                  <a:t>Tentukan nilai </a:t>
                </a:r>
                <a:r>
                  <a:rPr lang="id-ID" i="1" dirty="0" smtClean="0"/>
                  <a:t>x</a:t>
                </a:r>
                <a:r>
                  <a:rPr lang="id-ID" dirty="0" smtClean="0"/>
                  <a:t> agar nilai </a:t>
                </a:r>
                <a:r>
                  <a:rPr lang="id-ID" i="1" dirty="0" smtClean="0"/>
                  <a:t>y</a:t>
                </a:r>
                <a:r>
                  <a:rPr lang="id-ID" dirty="0" smtClean="0"/>
                  <a:t> yang diperoleh adalah </a:t>
                </a:r>
                <a:r>
                  <a:rPr lang="id-ID" i="1" dirty="0" smtClean="0"/>
                  <a:t>y</a:t>
                </a:r>
                <a:r>
                  <a:rPr lang="id-ID" dirty="0" smtClean="0"/>
                  <a:t> = 0 !</a:t>
                </a:r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37449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853">
              <a:srgbClr val="C2DCB0"/>
            </a:gs>
            <a:gs pos="51315">
              <a:srgbClr val="DBEAD1"/>
            </a:gs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Dengan Metode Grafik Tunggal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Bentuk Program				Hasil yang diperoleh 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9" y="2604762"/>
            <a:ext cx="5019194" cy="303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16" y="2604764"/>
            <a:ext cx="6078835" cy="47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Dengan Metode Grafik Ganda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Bentuk Program					Hasil 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" y="2610833"/>
            <a:ext cx="6080606" cy="342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65" y="2610833"/>
            <a:ext cx="4966286" cy="40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187</Words>
  <Application>Microsoft Office PowerPoint</Application>
  <PresentationFormat>Custom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PRAKTIKUM METODE NUMERIK PERTEMUAN 4</vt:lpstr>
      <vt:lpstr>Pretest</vt:lpstr>
      <vt:lpstr>Metode Grafik</vt:lpstr>
      <vt:lpstr>Metode Biseksi</vt:lpstr>
      <vt:lpstr>Metode Regulasi Falsi</vt:lpstr>
      <vt:lpstr>Let’s go to coding MATLAB </vt:lpstr>
      <vt:lpstr>Misalkan :  y= x^3-4x^2+6x-3  Tentukan nilai x agar nilai y yang diperoleh adalah y = 0 !</vt:lpstr>
      <vt:lpstr>Dengan Metode Grafik Tunggal :</vt:lpstr>
      <vt:lpstr>Dengan Metode Grafik Ganda :</vt:lpstr>
      <vt:lpstr>Ganti persamaan : y=log⁡(x+0,1)+0,5</vt:lpstr>
      <vt:lpstr>Dengan Metode Biseksi :</vt:lpstr>
      <vt:lpstr>Dengan Metode Biseksi :</vt:lpstr>
      <vt:lpstr>Dengan metode Regulasi Falsi :</vt:lpstr>
      <vt:lpstr>Dengan metode Regulasi Falsi :</vt:lpstr>
      <vt:lpstr>Praktikum Pertemuan 4 Sudah Selesai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METODE NUMERIK PERTEMUAN 4</dc:title>
  <dc:creator>PERSONAL Co</dc:creator>
  <cp:lastModifiedBy>Muhammad Adam Fahmil 'Ilmi</cp:lastModifiedBy>
  <cp:revision>26</cp:revision>
  <dcterms:created xsi:type="dcterms:W3CDTF">2017-04-03T13:48:02Z</dcterms:created>
  <dcterms:modified xsi:type="dcterms:W3CDTF">2017-04-06T04:02:28Z</dcterms:modified>
</cp:coreProperties>
</file>