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3" r:id="rId16"/>
    <p:sldId id="274" r:id="rId17"/>
    <p:sldId id="269" r:id="rId18"/>
    <p:sldId id="277" r:id="rId19"/>
    <p:sldId id="278" r:id="rId20"/>
    <p:sldId id="279" r:id="rId21"/>
    <p:sldId id="270" r:id="rId22"/>
    <p:sldId id="281" r:id="rId23"/>
    <p:sldId id="280" r:id="rId24"/>
    <p:sldId id="283" r:id="rId25"/>
    <p:sldId id="282" r:id="rId26"/>
    <p:sldId id="284" r:id="rId27"/>
    <p:sldId id="285" r:id="rId28"/>
    <p:sldId id="286" r:id="rId29"/>
    <p:sldId id="276" r:id="rId30"/>
    <p:sldId id="275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3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2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98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7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83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44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75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19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99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0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59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1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458A-93C1-4BDA-BEA2-6EEAAA4C6DA3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6A1D0A-422C-4E98-B6B9-99AA9C2CE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PRAKTIKUM METODE NUMERIK</a:t>
            </a:r>
            <a:br>
              <a:rPr lang="id-ID" dirty="0" smtClean="0"/>
            </a:br>
            <a:r>
              <a:rPr lang="id-ID" dirty="0" smtClean="0"/>
              <a:t>PERTEMUAN 1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935459"/>
            <a:ext cx="8915400" cy="84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800" b="1" dirty="0" smtClean="0"/>
              <a:t>Perkenalan MATLAB</a:t>
            </a:r>
          </a:p>
          <a:p>
            <a:pPr marL="0" indent="0" algn="ctr">
              <a:buNone/>
            </a:pPr>
            <a:endParaRPr lang="id-ID" sz="2800" b="1" dirty="0"/>
          </a:p>
          <a:p>
            <a:pPr marL="0" indent="0" algn="ctr">
              <a:buNone/>
            </a:pP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1260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OPERASI MATRIKS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92702"/>
            <a:ext cx="3653130" cy="490962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&gt;&gt; h = rand(3,4)</a:t>
            </a:r>
          </a:p>
          <a:p>
            <a:pPr marL="0" indent="0">
              <a:buNone/>
            </a:pPr>
            <a:r>
              <a:rPr lang="id-ID" dirty="0" smtClean="0"/>
              <a:t>&gt;&gt; h(:,3) = a(:,1)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677037"/>
            <a:ext cx="4310552" cy="352681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903477" y="1392702"/>
            <a:ext cx="3653130" cy="490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dirty="0" smtClean="0"/>
              <a:t>Dalam Operasi Matriks, ada 3 operasi spesifikasi matriks :</a:t>
            </a:r>
          </a:p>
          <a:p>
            <a:pPr>
              <a:buFont typeface="Wingdings 3" charset="2"/>
              <a:buAutoNum type="arabicPeriod"/>
            </a:pPr>
            <a:r>
              <a:rPr lang="id-ID" dirty="0" smtClean="0"/>
              <a:t>Zeros</a:t>
            </a:r>
          </a:p>
          <a:p>
            <a:pPr>
              <a:buFont typeface="Wingdings 3" charset="2"/>
              <a:buAutoNum type="arabicPeriod"/>
            </a:pPr>
            <a:r>
              <a:rPr lang="id-ID" dirty="0" smtClean="0"/>
              <a:t>Ones</a:t>
            </a:r>
          </a:p>
          <a:p>
            <a:pPr>
              <a:buFont typeface="Wingdings 3" charset="2"/>
              <a:buAutoNum type="arabicPeriod"/>
            </a:pPr>
            <a:r>
              <a:rPr lang="id-ID" dirty="0" smtClean="0"/>
              <a:t>Random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9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OPERASI MATRIKS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17" y="2121572"/>
            <a:ext cx="4500701" cy="25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INPUT OUTPUT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5" y="1419206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Dalam MATLAB dapat menginput data dengan menggunakan fungsi :</a:t>
            </a:r>
          </a:p>
          <a:p>
            <a:pPr marL="0" indent="0" algn="ctr">
              <a:buNone/>
            </a:pPr>
            <a:r>
              <a:rPr lang="id-ID" sz="2800" b="1" dirty="0"/>
              <a:t>i</a:t>
            </a:r>
            <a:r>
              <a:rPr lang="id-ID" sz="2800" b="1" dirty="0" smtClean="0"/>
              <a:t>nput(‘...’);</a:t>
            </a:r>
          </a:p>
          <a:p>
            <a:pPr marL="0" indent="0" algn="ctr">
              <a:buNone/>
            </a:pPr>
            <a:r>
              <a:rPr lang="id-ID" sz="2800" dirty="0" smtClean="0"/>
              <a:t>Untuk outputnya dapat menggunakan dua fungsi</a:t>
            </a:r>
          </a:p>
          <a:p>
            <a:pPr marL="0" indent="0" algn="ctr">
              <a:buNone/>
            </a:pPr>
            <a:r>
              <a:rPr lang="id-ID" sz="2800" b="1" dirty="0" smtClean="0"/>
              <a:t>disp();</a:t>
            </a:r>
          </a:p>
          <a:p>
            <a:pPr marL="0" indent="0" algn="ctr">
              <a:buNone/>
            </a:pPr>
            <a:r>
              <a:rPr lang="id-ID" sz="2800" b="1" dirty="0"/>
              <a:t>f</a:t>
            </a:r>
            <a:r>
              <a:rPr lang="id-ID" sz="2800" b="1" dirty="0" smtClean="0"/>
              <a:t>printf(‘...’,[variabel])</a:t>
            </a:r>
            <a:endParaRPr lang="id-ID" sz="2800" b="1" dirty="0"/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13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INPUT OUTPUT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92702"/>
            <a:ext cx="7288223" cy="2251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644347"/>
            <a:ext cx="7288223" cy="21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DECISION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5" y="1419206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Dalam MATLAB mengenal fungsi </a:t>
            </a:r>
            <a:r>
              <a:rPr lang="id-ID" sz="2800" i="1" dirty="0" smtClean="0"/>
              <a:t>if else </a:t>
            </a:r>
            <a:r>
              <a:rPr lang="id-ID" sz="2800" dirty="0" smtClean="0"/>
              <a:t>dan </a:t>
            </a:r>
            <a:r>
              <a:rPr lang="id-ID" sz="2800" i="1" dirty="0" smtClean="0"/>
              <a:t>switch.</a:t>
            </a:r>
          </a:p>
          <a:p>
            <a:pPr marL="0" indent="0" algn="just">
              <a:buNone/>
            </a:pPr>
            <a:endParaRPr lang="id-ID" sz="2800" i="1" dirty="0"/>
          </a:p>
          <a:p>
            <a:pPr marL="0" indent="0" algn="just">
              <a:buNone/>
            </a:pPr>
            <a:r>
              <a:rPr lang="id-ID" sz="2800" dirty="0" smtClean="0"/>
              <a:t>Misalkan :</a:t>
            </a:r>
          </a:p>
          <a:p>
            <a:pPr marL="0" indent="0" algn="just">
              <a:buNone/>
            </a:pPr>
            <a:r>
              <a:rPr lang="id-ID" sz="2800" dirty="0" smtClean="0"/>
              <a:t>Program IPK</a:t>
            </a:r>
          </a:p>
          <a:p>
            <a:pPr marL="0" indent="0" algn="just">
              <a:buNone/>
            </a:pPr>
            <a:r>
              <a:rPr lang="id-ID" sz="2800" dirty="0" smtClean="0"/>
              <a:t>Program Konversi Suhu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0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DECISION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5" y="139270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Program IPK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34" y="1920265"/>
            <a:ext cx="4748779" cy="38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DECISION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5" y="139270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Program Konversi Suhu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87" y="2161294"/>
            <a:ext cx="7385962" cy="42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LOOPING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5" y="1419206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Dalam MATLAB mengenal </a:t>
            </a:r>
            <a:r>
              <a:rPr lang="id-ID" sz="2800" i="1" dirty="0" smtClean="0"/>
              <a:t>for</a:t>
            </a:r>
            <a:r>
              <a:rPr lang="id-ID" sz="2800" dirty="0"/>
              <a:t> </a:t>
            </a:r>
            <a:r>
              <a:rPr lang="id-ID" sz="2800" dirty="0" smtClean="0"/>
              <a:t>dan </a:t>
            </a:r>
            <a:r>
              <a:rPr lang="id-ID" sz="2800" i="1" dirty="0" smtClean="0"/>
              <a:t>while do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3" y="2837150"/>
            <a:ext cx="3828605" cy="2622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3" y="2809256"/>
            <a:ext cx="5146982" cy="26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/>
              <a:t>DIFFERENSIAL</a:t>
            </a:r>
            <a:endParaRPr lang="id-ID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4999"/>
            <a:ext cx="8948531" cy="1209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40" y="3114260"/>
            <a:ext cx="5265616" cy="30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/>
              <a:t>INTEGRAL</a:t>
            </a:r>
            <a:endParaRPr lang="id-ID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33" y="1905000"/>
            <a:ext cx="6606261" cy="136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98" y="3273287"/>
            <a:ext cx="3381710" cy="30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pPr algn="ctr"/>
            <a:r>
              <a:rPr lang="id-ID" dirty="0" smtClean="0"/>
              <a:t>Install MATLAB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S</a:t>
            </a:r>
            <a:r>
              <a:rPr lang="id-ID" sz="2800" dirty="0" smtClean="0"/>
              <a:t>egera install dulu bagi yang belum.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 smtClean="0"/>
              <a:t>Kalau sudah, nyantai dulu </a:t>
            </a:r>
            <a:r>
              <a:rPr lang="id-ID" sz="28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id-ID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2800" dirty="0" smtClean="0">
                <a:sym typeface="Wingdings" panose="05000000000000000000" pitchFamily="2" charset="2"/>
              </a:rPr>
              <a:t>Untuk versi MATLAB bebas.</a:t>
            </a: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5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6"/>
            <a:ext cx="8911687" cy="768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2D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766681"/>
            <a:ext cx="3482227" cy="102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50" y="1766681"/>
            <a:ext cx="5429461" cy="44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6"/>
            <a:ext cx="8911687" cy="768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2D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94" y="1727958"/>
            <a:ext cx="3878500" cy="1041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05" y="1727958"/>
            <a:ext cx="5502551" cy="45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6"/>
            <a:ext cx="8911687" cy="768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2D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08" y="1788356"/>
            <a:ext cx="5084614" cy="2220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21" y="1788356"/>
            <a:ext cx="6077243" cy="47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6"/>
            <a:ext cx="8911687" cy="768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2D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37738"/>
            <a:ext cx="3630723" cy="2481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47" y="1837738"/>
            <a:ext cx="5424401" cy="4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5"/>
            <a:ext cx="8911687" cy="116207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3D : LINE 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8883"/>
            <a:ext cx="4245131" cy="287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55" y="1908883"/>
            <a:ext cx="4981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5"/>
            <a:ext cx="8911687" cy="116207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3D : MESH PLOT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29472"/>
            <a:ext cx="4009346" cy="226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3" y="1929472"/>
            <a:ext cx="5341733" cy="39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5"/>
            <a:ext cx="8911687" cy="116207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3D : CONTOUR 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76" y="1904560"/>
            <a:ext cx="5511604" cy="2062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904559"/>
            <a:ext cx="5290940" cy="3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5"/>
            <a:ext cx="8911687" cy="116207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3D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00664"/>
            <a:ext cx="2429241" cy="237727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22166" y="4488444"/>
            <a:ext cx="2548654" cy="3766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sz="2000" dirty="0" smtClean="0"/>
              <a:t>Cylinder Plot</a:t>
            </a: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166" y="1800664"/>
            <a:ext cx="2548654" cy="25353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45325" y="4488444"/>
            <a:ext cx="2429241" cy="3766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sz="2000" dirty="0" smtClean="0"/>
              <a:t>Sphere Plot</a:t>
            </a:r>
            <a:endParaRPr lang="id-ID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820" y="1800663"/>
            <a:ext cx="2956360" cy="237727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570820" y="4488444"/>
            <a:ext cx="2956360" cy="3766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sz="2000" dirty="0" smtClean="0"/>
              <a:t>Waterfall Plot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0213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8585"/>
            <a:ext cx="8911687" cy="116207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GRAFIK</a:t>
            </a:r>
            <a:br>
              <a:rPr lang="id-ID" dirty="0" smtClean="0"/>
            </a:br>
            <a:r>
              <a:rPr lang="id-ID" dirty="0" smtClean="0"/>
              <a:t>Grafik Garis 3D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Dan Masih Banyak Lagi</a:t>
            </a:r>
            <a:br>
              <a:rPr lang="id-ID" dirty="0" smtClean="0"/>
            </a:br>
            <a:r>
              <a:rPr lang="id-ID" dirty="0" smtClean="0"/>
              <a:t>( Bisa dilihat di buku referensi yang aku sudah kasih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94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73" y="2625188"/>
            <a:ext cx="8911687" cy="1280890"/>
          </a:xfrm>
        </p:spPr>
        <p:txBody>
          <a:bodyPr/>
          <a:lstStyle/>
          <a:p>
            <a:r>
              <a:rPr lang="id-ID" dirty="0" smtClean="0"/>
              <a:t>Untuk materi pertemuan ini </a:t>
            </a:r>
            <a:r>
              <a:rPr lang="id-ID" dirty="0" smtClean="0"/>
              <a:t>nanti saya share ke WA kalian hehe...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47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1088079"/>
            <a:ext cx="8915399" cy="1468800"/>
          </a:xfrm>
        </p:spPr>
        <p:txBody>
          <a:bodyPr/>
          <a:lstStyle/>
          <a:p>
            <a:pPr algn="ctr"/>
            <a:r>
              <a:rPr lang="id-ID" dirty="0" smtClean="0"/>
              <a:t>SEKARANG SAATNYA NGODING PAKAI MATLAB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1" y="2812676"/>
            <a:ext cx="8915399" cy="213915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Ngoding MATLAB itu mudah lo. Tidak seperti ngoding C, Java, PHP, dll. </a:t>
            </a:r>
            <a:endParaRPr lang="id-ID" sz="2800" dirty="0"/>
          </a:p>
          <a:p>
            <a:endParaRPr lang="id-ID" sz="2800" dirty="0"/>
          </a:p>
          <a:p>
            <a:r>
              <a:rPr lang="id-ID" sz="2800" dirty="0" smtClean="0"/>
              <a:t>So, jangan bosan ya hehe...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20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360" y="22276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d-ID" sz="7200" dirty="0" smtClean="0"/>
              <a:t>FINISH</a:t>
            </a:r>
            <a:endParaRPr lang="id-ID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647" y="3508513"/>
            <a:ext cx="891540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Any Question 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718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9607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/>
              <a:t>VARIABEL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5974"/>
            <a:ext cx="8915400" cy="4520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&gt;&gt;  a = 3;</a:t>
            </a:r>
          </a:p>
          <a:p>
            <a:pPr marL="0" indent="0">
              <a:buNone/>
            </a:pPr>
            <a:r>
              <a:rPr lang="id-ID" sz="2000" dirty="0" smtClean="0"/>
              <a:t>&gt;&gt;  b = 7</a:t>
            </a:r>
          </a:p>
          <a:p>
            <a:pPr marL="0" indent="0">
              <a:buNone/>
            </a:pPr>
            <a:r>
              <a:rPr lang="id-ID" sz="2000" dirty="0" smtClean="0"/>
              <a:t>&gt;&gt;  c = a + b;</a:t>
            </a:r>
          </a:p>
          <a:p>
            <a:pPr marL="0" indent="0">
              <a:buNone/>
            </a:pPr>
            <a:r>
              <a:rPr lang="id-ID" sz="2000" dirty="0" smtClean="0"/>
              <a:t>&gt;&gt;  c + b</a:t>
            </a:r>
          </a:p>
          <a:p>
            <a:pPr marL="0" indent="0">
              <a:buNone/>
            </a:pPr>
            <a:endParaRPr lang="id-ID" sz="5400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29" y="1795974"/>
            <a:ext cx="5359883" cy="42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367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/>
              <a:t>OPERASI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94" y="1617785"/>
            <a:ext cx="3627755" cy="3777622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Penjumlahan :</a:t>
            </a:r>
          </a:p>
          <a:p>
            <a:pPr marL="0" indent="0">
              <a:buNone/>
            </a:pPr>
            <a:r>
              <a:rPr lang="id-ID" b="1" dirty="0" smtClean="0"/>
              <a:t>&gt;&gt; a = 6; </a:t>
            </a:r>
          </a:p>
          <a:p>
            <a:pPr marL="0" indent="0">
              <a:buNone/>
            </a:pPr>
            <a:r>
              <a:rPr lang="id-ID" b="1" dirty="0" smtClean="0"/>
              <a:t>&gt;&gt; b = 9;</a:t>
            </a:r>
          </a:p>
          <a:p>
            <a:pPr marL="0" indent="0">
              <a:buNone/>
            </a:pPr>
            <a:r>
              <a:rPr lang="id-ID" b="1" dirty="0" smtClean="0"/>
              <a:t>&gt;&gt; c = a + b;</a:t>
            </a:r>
          </a:p>
          <a:p>
            <a:pPr marL="0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b="1" dirty="0" smtClean="0"/>
              <a:t>Pengurangan :</a:t>
            </a:r>
          </a:p>
          <a:p>
            <a:pPr marL="0" indent="0">
              <a:buNone/>
            </a:pPr>
            <a:r>
              <a:rPr lang="id-ID" b="1" dirty="0" smtClean="0"/>
              <a:t>&gt;&gt; x = 9;</a:t>
            </a:r>
          </a:p>
          <a:p>
            <a:pPr marL="0" indent="0">
              <a:buNone/>
            </a:pPr>
            <a:r>
              <a:rPr lang="id-ID" b="1" dirty="0" smtClean="0"/>
              <a:t>&gt;&gt; y = 4;</a:t>
            </a:r>
          </a:p>
          <a:p>
            <a:pPr marL="0" indent="0">
              <a:buNone/>
            </a:pPr>
            <a:r>
              <a:rPr lang="id-ID" b="1" dirty="0" smtClean="0"/>
              <a:t>&gt;&gt; z = x-y;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02" y="1617785"/>
            <a:ext cx="4373010" cy="43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367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/>
              <a:t>OPERASI</a:t>
            </a:r>
            <a:endParaRPr lang="id-ID" sz="6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1617785"/>
            <a:ext cx="3627755" cy="429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b="1" dirty="0" smtClean="0"/>
              <a:t>Perkalian :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a = 5; 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b = 10;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c = a*b;</a:t>
            </a:r>
          </a:p>
          <a:p>
            <a:pPr marL="0" indent="0">
              <a:buFont typeface="Wingdings 3" charset="2"/>
              <a:buNone/>
            </a:pPr>
            <a:endParaRPr lang="id-ID" b="1" dirty="0" smtClean="0"/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Pembagian :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x = 24;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y = 36;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x/y;</a:t>
            </a:r>
          </a:p>
          <a:p>
            <a:pPr marL="0" indent="0">
              <a:buFont typeface="Wingdings 3" charset="2"/>
              <a:buNone/>
            </a:pPr>
            <a:r>
              <a:rPr lang="id-ID" b="1" dirty="0" smtClean="0"/>
              <a:t>&gt;&gt; x\y;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339" y="1617785"/>
            <a:ext cx="3922273" cy="47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2659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dirty="0" smtClean="0"/>
              <a:t>ARRAY MATRIKS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06769"/>
            <a:ext cx="3051933" cy="377762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&gt;&gt; a = [1 2 3]</a:t>
            </a:r>
          </a:p>
          <a:p>
            <a:pPr marL="0" indent="0">
              <a:buNone/>
            </a:pPr>
            <a:r>
              <a:rPr lang="id-ID" dirty="0" smtClean="0"/>
              <a:t>&gt;&gt; b = [1 2 3; 4 5 6]</a:t>
            </a:r>
          </a:p>
          <a:p>
            <a:pPr marL="0" indent="0">
              <a:buNone/>
            </a:pPr>
            <a:r>
              <a:rPr lang="id-ID" dirty="0" smtClean="0"/>
              <a:t>&gt;&gt; c = [5 6; 4 3; 2 9]</a:t>
            </a:r>
          </a:p>
          <a:p>
            <a:pPr marL="0" indent="0">
              <a:buNone/>
            </a:pPr>
            <a:r>
              <a:rPr lang="id-ID" dirty="0" smtClean="0"/>
              <a:t>&gt;&gt; d = [4; 5; 6]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62" y="1406769"/>
            <a:ext cx="3614543" cy="4881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257117"/>
            <a:ext cx="4132938" cy="21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OPERASI MATRIKS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92702"/>
            <a:ext cx="3653130" cy="490962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&gt;&gt; a = [2 3 4 5; 1 2 3 4; 7 6 5 4]</a:t>
            </a:r>
          </a:p>
          <a:p>
            <a:pPr marL="0" indent="0">
              <a:buNone/>
            </a:pPr>
            <a:r>
              <a:rPr lang="id-ID" dirty="0" smtClean="0"/>
              <a:t>&gt;&gt; x = [1 3];</a:t>
            </a:r>
          </a:p>
          <a:p>
            <a:pPr marL="0" indent="0">
              <a:buNone/>
            </a:pPr>
            <a:r>
              <a:rPr lang="id-ID" dirty="0" smtClean="0"/>
              <a:t>&gt;&gt; b = a(x,2)</a:t>
            </a:r>
          </a:p>
          <a:p>
            <a:pPr marL="0" indent="0">
              <a:buNone/>
            </a:pPr>
            <a:r>
              <a:rPr lang="id-ID" dirty="0" smtClean="0"/>
              <a:t>&gt;&gt; c = a(2,x)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54" y="1392702"/>
            <a:ext cx="4670475" cy="49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pPr algn="ctr"/>
            <a:r>
              <a:rPr lang="id-ID" dirty="0" smtClean="0"/>
              <a:t>OPERASI MATRIKS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92702"/>
            <a:ext cx="3653130" cy="490962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&gt;&gt; d = a(x,:)</a:t>
            </a:r>
          </a:p>
          <a:p>
            <a:pPr marL="0" indent="0">
              <a:buNone/>
            </a:pPr>
            <a:r>
              <a:rPr lang="id-ID" dirty="0" smtClean="0"/>
              <a:t>&gt;&gt; e = a (:,x)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2618789"/>
            <a:ext cx="2865340" cy="36539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23968" y="1392702"/>
            <a:ext cx="2846309" cy="490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dirty="0" smtClean="0"/>
              <a:t>&gt;&gt; f = zeros(4)</a:t>
            </a:r>
          </a:p>
          <a:p>
            <a:pPr marL="0" indent="0">
              <a:buFont typeface="Wingdings 3" charset="2"/>
              <a:buNone/>
            </a:pPr>
            <a:r>
              <a:rPr lang="id-ID" dirty="0" smtClean="0"/>
              <a:t>&gt;&gt; f(1:2, </a:t>
            </a:r>
            <a:r>
              <a:rPr lang="id-ID" dirty="0" smtClean="0">
                <a:sym typeface="Wingdings" panose="05000000000000000000" pitchFamily="2" charset="2"/>
              </a:rPr>
              <a:t>:) = a(x, :)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68" y="2618789"/>
            <a:ext cx="2704086" cy="3935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54" y="2618789"/>
            <a:ext cx="3073266" cy="393552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228054" y="1363151"/>
            <a:ext cx="3073266" cy="490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dirty="0" smtClean="0"/>
              <a:t>&gt;&gt; g = ones(3)</a:t>
            </a:r>
          </a:p>
          <a:p>
            <a:pPr marL="0" indent="0">
              <a:buFont typeface="Wingdings 3" charset="2"/>
              <a:buNone/>
            </a:pPr>
            <a:r>
              <a:rPr lang="id-ID" dirty="0" smtClean="0"/>
              <a:t>&gt;&gt; g(1:2, 2:3) = a(2:3, 3:4)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4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589</TotalTime>
  <Words>397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Wingdings</vt:lpstr>
      <vt:lpstr>Wingdings 3</vt:lpstr>
      <vt:lpstr>Wisp</vt:lpstr>
      <vt:lpstr>PRAKTIKUM METODE NUMERIK PERTEMUAN 1</vt:lpstr>
      <vt:lpstr>Install MATLAB</vt:lpstr>
      <vt:lpstr>SEKARANG SAATNYA NGODING PAKAI MATLAB</vt:lpstr>
      <vt:lpstr>VARIABEL</vt:lpstr>
      <vt:lpstr>OPERASI</vt:lpstr>
      <vt:lpstr>OPERASI</vt:lpstr>
      <vt:lpstr>ARRAY MATRIKS</vt:lpstr>
      <vt:lpstr>OPERASI MATRIKS </vt:lpstr>
      <vt:lpstr>OPERASI MATRIKS</vt:lpstr>
      <vt:lpstr>OPERASI MATRIKS</vt:lpstr>
      <vt:lpstr>OPERASI MATRIKS</vt:lpstr>
      <vt:lpstr>INPUT OUTPUT</vt:lpstr>
      <vt:lpstr>INPUT OUTPUT</vt:lpstr>
      <vt:lpstr>DECISION</vt:lpstr>
      <vt:lpstr>DECISION</vt:lpstr>
      <vt:lpstr>DECISION</vt:lpstr>
      <vt:lpstr>LOOPING</vt:lpstr>
      <vt:lpstr>DIFFERENSIAL</vt:lpstr>
      <vt:lpstr>INTEGRAL</vt:lpstr>
      <vt:lpstr>GRAFIK Grafik Garis 2D</vt:lpstr>
      <vt:lpstr>GRAFIK Grafik Garis 2D</vt:lpstr>
      <vt:lpstr>GRAFIK Grafik Garis 2D</vt:lpstr>
      <vt:lpstr>GRAFIK Grafik Garis 2D</vt:lpstr>
      <vt:lpstr>GRAFIK Grafik Garis 3D : LINE PLOT</vt:lpstr>
      <vt:lpstr>GRAFIK Grafik Garis 3D : MESH PLOT</vt:lpstr>
      <vt:lpstr>GRAFIK Grafik Garis 3D : CONTOUR PLOT</vt:lpstr>
      <vt:lpstr>GRAFIK Grafik Garis 3D</vt:lpstr>
      <vt:lpstr>GRAFIK Grafik Garis 3D      Dan Masih Banyak Lagi ( Bisa dilihat di buku referensi yang aku sudah kasih )</vt:lpstr>
      <vt:lpstr>Untuk materi pertemuan ini nanti saya share ke WA kalian hehe...</vt:lpstr>
      <vt:lpstr>FINISH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METODE NUMERIK PERTEMUAN 1</dc:title>
  <dc:creator>PERSONAL Co</dc:creator>
  <cp:lastModifiedBy>PERSONAL Co</cp:lastModifiedBy>
  <cp:revision>45</cp:revision>
  <dcterms:created xsi:type="dcterms:W3CDTF">2017-03-12T15:08:32Z</dcterms:created>
  <dcterms:modified xsi:type="dcterms:W3CDTF">2017-03-16T06:11:47Z</dcterms:modified>
</cp:coreProperties>
</file>