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6" r:id="rId3"/>
    <p:sldId id="259" r:id="rId4"/>
    <p:sldId id="260" r:id="rId5"/>
    <p:sldId id="261" r:id="rId6"/>
    <p:sldId id="267" r:id="rId7"/>
    <p:sldId id="268" r:id="rId8"/>
    <p:sldId id="271" r:id="rId9"/>
    <p:sldId id="272" r:id="rId10"/>
    <p:sldId id="269" r:id="rId11"/>
    <p:sldId id="264" r:id="rId12"/>
    <p:sldId id="262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4A21-3D8B-43F2-A6F9-9419B2C760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3A26-D2E5-486C-86AA-3C6EC7D1A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00CEB0-67B2-7863-CA96-44D18F0B2252}"/>
              </a:ext>
            </a:extLst>
          </p:cNvPr>
          <p:cNvSpPr txBox="1"/>
          <p:nvPr/>
        </p:nvSpPr>
        <p:spPr>
          <a:xfrm>
            <a:off x="685800" y="3733800"/>
            <a:ext cx="36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Submitted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267200"/>
            <a:ext cx="4572000" cy="7350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defTabSz="457200">
              <a:defRPr/>
            </a:pP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Taufiquzzaman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Emon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(1981)</a:t>
            </a:r>
          </a:p>
          <a:p>
            <a:pPr lvl="0" algn="just" defTabSz="457200">
              <a:lnSpc>
                <a:spcPct val="150000"/>
              </a:lnSpc>
              <a:defRPr/>
            </a:pP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Binte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Rashid(1982)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3733800"/>
            <a:ext cx="2272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US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4267200"/>
            <a:ext cx="3505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 Ahmed</a:t>
            </a:r>
          </a:p>
          <a:p>
            <a:pPr lvl="0" defTabSz="457200">
              <a:lnSpc>
                <a:spcPct val="150000"/>
              </a:lnSpc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lvl="0" defTabSz="457200"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lvl="0" defTabSz="457200">
              <a:defRPr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 University, Chittagong.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914400"/>
            <a:ext cx="731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</a:t>
            </a:r>
          </a:p>
          <a:p>
            <a:r>
              <a:rPr lang="en-US" sz="3600" b="1" dirty="0" smtClean="0"/>
              <a:t>      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           </a:t>
            </a:r>
            <a:r>
              <a:rPr lang="en-US" sz="2800" b="1" dirty="0" smtClean="0"/>
              <a:t>SPAM EMAIL DETECTION</a:t>
            </a:r>
          </a:p>
          <a:p>
            <a:r>
              <a:rPr lang="en-US" sz="2800" b="1" dirty="0" smtClean="0"/>
              <a:t>              FROM  TEXT USING NLP</a:t>
            </a:r>
            <a:endParaRPr lang="en-US" sz="2800" b="1" dirty="0"/>
          </a:p>
        </p:txBody>
      </p:sp>
      <p:pic>
        <p:nvPicPr>
          <p:cNvPr id="7" name="Picture 16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838201"/>
            <a:ext cx="21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19050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 Science &amp; Engineering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Screenshot (206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29000"/>
            <a:ext cx="7220980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C39BEF-BA22-DE47-228A-B5E79B5B2625}"/>
              </a:ext>
            </a:extLst>
          </p:cNvPr>
          <p:cNvSpPr txBox="1"/>
          <p:nvPr/>
        </p:nvSpPr>
        <p:spPr>
          <a:xfrm>
            <a:off x="762000" y="1219200"/>
            <a:ext cx="4343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is the result of our confusion matrix,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score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Score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8120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implication of this study is that it highlights the importance of using machine learning techniques for email security.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rule-based spam filters can be easily bypassed by spammers, whereas machine learning models can adapt and learn from new patterns and trends in spam emails.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limitation is that the dataset used in the study was relatively small, and it may not represent the entire spectrum of spam emails.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challenge is that the proposed system may require periodic updates and retraining to maintain its accuracy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838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8915400" cy="69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u="sng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u="sng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conclusion, this project aimed to develop a machine learning-based approach for detecting spam emails.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project involved collecting and preprocessing email data, selecting and training machine learning models, and evaluating the performance of the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Overall, this project demonstrates the potential of machine learning for solving real-world problems and highlights the importance of data preprocessing in achieving accurate and reliable result.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lack of standardized annotation processes for training data.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research in this field should focus on developing more robust and interpretable models.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</a:t>
            </a:r>
            <a:r>
              <a:rPr lang="en-US" sz="2000" b="1" u="sng" dirty="0" smtClean="0"/>
              <a:t>References</a:t>
            </a:r>
            <a:endParaRPr lang="en-US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52400" y="12954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Sahami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Dumais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S., Heckerman, D., &amp; Horvitz, E. (1998). A Bayesian approach to filtering junk e-mail. In AAAI workshop on learning for text categorization.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Almeida, T. A.,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Gómez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Hidalgo, J. M.,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Yamakami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A. (2011). Contributions to the study of SMS spam filtering: New collection and results. Journal of Machine Learning Research, 12(7), 2699-2722.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Carreras, X., &amp; Marquez, L. (2001). Boosting trees for anti-spam email filtering. In Proceedings of the conference on empirical methods in natural language processing (pp. 179-186).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Wu, S., &amp; Li, Y. (2019). A deep learning approach for spam email detection. In 2019 10th International Conference on Information and Communication Systems (ICICS) (pp. 250-255). IEEE.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Cormack, G. V.,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Lynam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T. R. (2014). Spam filtering: An empirical analysis. Foundations and Trends® in Information Retrieval, 8(4), 243-416.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838200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sz="2000" b="1" u="sng" dirty="0" smtClean="0"/>
              <a:t>Appendices</a:t>
            </a:r>
            <a:endParaRPr lang="en-US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447800" y="1828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Finding Dataset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Data Description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Exploratory Data Analysis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Feature Selection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Additional Evaluation 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400"/>
            <a:ext cx="6019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Contents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Appendices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28600" y="304800"/>
            <a:ext cx="81534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                           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                                                           </a:t>
            </a:r>
            <a:r>
              <a:rPr lang="en-US" sz="2000" b="1" u="sng" dirty="0" smtClean="0"/>
              <a:t>Introduction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Spam Emails Detection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Detecting and filtering out spam emails is a critical task for email providers and users alike, as it can help prevent fraud, malware infections, and phishing attacks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Detect spam emails from  a large dataset of labeled email messages, and the results are compared with those obtained using machine learning methods.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classify the  email as either spam or not spam in various emails use a machine learning algorithm Naive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Bayes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Goal: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goal of this paper is to propose a novel approach for spam email detection that combines a rule-based method with machine learning.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we used is Naive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1"/>
            <a:ext cx="88392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Related 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Several approaches and algorithms have been proposed to address this issue, and various limitations and challenges have been identified in researched. In this section, we provide a comprehensive overview of the existing research related to spam email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Mohamad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have proposed a spam email filtering system using two different features selection methods to classify the emails.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algorithm based work for the classification of email data was presented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Harisinghaney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 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Optimization based system is proposed by Al-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Shboul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 al.  for the detection of spam mails.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0"/>
            <a:ext cx="8686800" cy="706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Analysis:</a:t>
            </a:r>
            <a:endParaRPr kumimoji="0" lang="en-US" sz="20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proposed approach for spam email detection,  with machine learning, was evaluated on a large dataset of labeled email messages.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results show that the proposed approach achieves higher accuracy and lower false positive rates than  machine learning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kaggle.com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 data we pre-processed the text data.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Naive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evaluate our model by Naive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see that the performance is 98%.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to increase accuracy in future we will used advanced algorithm like Random-forest, Bert, CNN, Artificial Neural Network classifier.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143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 </a:t>
            </a:r>
            <a:r>
              <a:rPr lang="en-US" sz="2000" b="1" u="sng" dirty="0" smtClean="0"/>
              <a:t>Data Collection</a:t>
            </a:r>
            <a:endParaRPr lang="en-US" sz="2400" b="1" u="sng" dirty="0"/>
          </a:p>
        </p:txBody>
      </p:sp>
      <p:pic>
        <p:nvPicPr>
          <p:cNvPr id="4" name="Picture 3" descr="Screenshot (205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458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8382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143000"/>
            <a:ext cx="7924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chemeClr val="tx2"/>
                </a:solidFill>
              </a:rPr>
              <a:t>Feature </a:t>
            </a:r>
            <a:r>
              <a:rPr lang="en-US" b="1" u="sng" dirty="0" err="1" smtClean="0">
                <a:solidFill>
                  <a:schemeClr val="tx2"/>
                </a:solidFill>
              </a:rPr>
              <a:t>Extraction: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features from a document of words, we import – </a:t>
            </a:r>
          </a:p>
          <a:p>
            <a:pPr algn="ctr"/>
            <a:r>
              <a:rPr lang="en-US" b="1" dirty="0"/>
              <a:t>from </a:t>
            </a:r>
            <a:r>
              <a:rPr lang="en-US" b="1" dirty="0" err="1"/>
              <a:t>sklearn.feature_extraction.text</a:t>
            </a:r>
            <a:r>
              <a:rPr lang="en-US" b="1" dirty="0"/>
              <a:t> import </a:t>
            </a:r>
            <a:r>
              <a:rPr lang="en-US" b="1" dirty="0" err="1"/>
              <a:t>TfidfVectorizer</a:t>
            </a:r>
            <a:endParaRPr lang="en-US" b="1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42929"/>
            <a:ext cx="4948716" cy="1605059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895600" y="3962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0" y="4534012"/>
            <a:ext cx="5658640" cy="790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Model Building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251466"/>
            <a:ext cx="7848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and fitting the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using-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/>
              <a:t>from </a:t>
            </a:r>
            <a:r>
              <a:rPr lang="en-US" b="1" dirty="0" err="1" smtClean="0"/>
              <a:t>sklearn.neighbors</a:t>
            </a:r>
            <a:r>
              <a:rPr lang="en-US" b="1" dirty="0" smtClean="0"/>
              <a:t> import </a:t>
            </a:r>
            <a:r>
              <a:rPr lang="en-US" b="1" dirty="0" err="1" smtClean="0"/>
              <a:t>KNeighborsClassifier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Spilt the dataset.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3062236"/>
            <a:ext cx="7316221" cy="90016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905000" y="3962400"/>
            <a:ext cx="609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24400"/>
            <a:ext cx="6392167" cy="924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43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Model Evaluation:</a:t>
            </a:r>
            <a:endParaRPr lang="en-US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Confusion Matrix:</a:t>
            </a:r>
            <a:endParaRPr lang="en-US" b="1" dirty="0"/>
          </a:p>
        </p:txBody>
      </p:sp>
      <p:pic>
        <p:nvPicPr>
          <p:cNvPr id="6" name="Picture 5" descr="Screenshot (207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3810000" cy="3229245"/>
          </a:xfrm>
          <a:prstGeom prst="rect">
            <a:avLst/>
          </a:prstGeom>
        </p:spPr>
      </p:pic>
      <p:pic>
        <p:nvPicPr>
          <p:cNvPr id="7" name="Picture 6" descr="Screenshot (207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62200"/>
            <a:ext cx="4038600" cy="312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871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</dc:creator>
  <cp:lastModifiedBy>Microsoft account</cp:lastModifiedBy>
  <cp:revision>12</cp:revision>
  <dcterms:created xsi:type="dcterms:W3CDTF">2023-03-13T03:32:26Z</dcterms:created>
  <dcterms:modified xsi:type="dcterms:W3CDTF">2023-03-15T04:20:46Z</dcterms:modified>
</cp:coreProperties>
</file>