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990600"/>
          </a:xfrm>
        </p:spPr>
        <p:txBody>
          <a:bodyPr/>
          <a:lstStyle/>
          <a:p>
            <a:r>
              <a:rPr lang="en-US" dirty="0" smtClean="0"/>
              <a:t>Rush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610600" cy="541020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Game Development Modules: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Player Car movement &amp; collision Detection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Traffic  Collision &amp; randomization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Timer, Life &amp; Distance-meter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Game Control(pause/play, restart, quit, score, message-bar)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Game UI &amp; Animation(road, scenery, traffic, player-car) 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89" y="990600"/>
            <a:ext cx="895211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4x4 Tic-Tac-Toe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1600200"/>
            <a:ext cx="7391400" cy="5105400"/>
          </a:xfrm>
        </p:spPr>
        <p:txBody>
          <a:bodyPr/>
          <a:lstStyle/>
          <a:p>
            <a:endParaRPr lang="en-US" sz="1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 algn="ctr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Game Development </a:t>
            </a:r>
            <a:r>
              <a:rPr lang="en-US" sz="1600" b="1" dirty="0"/>
              <a:t>M</a:t>
            </a:r>
            <a:r>
              <a:rPr lang="en-US" sz="1600" b="1" dirty="0" smtClean="0"/>
              <a:t>odules:</a:t>
            </a:r>
          </a:p>
          <a:p>
            <a:r>
              <a:rPr lang="en-US" sz="1400" dirty="0" err="1" smtClean="0"/>
              <a:t>Minimax</a:t>
            </a:r>
            <a:r>
              <a:rPr lang="en-US" sz="1400" dirty="0" smtClean="0"/>
              <a:t> &amp; </a:t>
            </a:r>
            <a:r>
              <a:rPr lang="en-US" sz="1400" dirty="0"/>
              <a:t>Alpha-Beta </a:t>
            </a:r>
            <a:r>
              <a:rPr lang="en-US" sz="1400" dirty="0" smtClean="0"/>
              <a:t>pruning</a:t>
            </a:r>
          </a:p>
          <a:p>
            <a:r>
              <a:rPr lang="en-US" sz="1400" dirty="0" err="1" smtClean="0"/>
              <a:t>Can_I_Fork</a:t>
            </a:r>
            <a:r>
              <a:rPr lang="en-US" sz="1400" dirty="0" smtClean="0"/>
              <a:t> &amp; </a:t>
            </a:r>
            <a:r>
              <a:rPr lang="en-US" sz="1400" dirty="0" err="1" smtClean="0"/>
              <a:t>Has_User_Forked</a:t>
            </a:r>
            <a:endParaRPr lang="en-US" sz="1400" dirty="0" smtClean="0"/>
          </a:p>
          <a:p>
            <a:r>
              <a:rPr lang="en-US" sz="1400" dirty="0" smtClean="0"/>
              <a:t>Game UI( scoreboard,  playing-board)</a:t>
            </a:r>
          </a:p>
          <a:p>
            <a:r>
              <a:rPr lang="en-US" sz="1400" dirty="0" smtClean="0"/>
              <a:t>Game Control( start, quit, level-setter, message-bar, score)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010400" cy="323960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168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3627"/>
          </a:xfrm>
        </p:spPr>
        <p:txBody>
          <a:bodyPr/>
          <a:lstStyle/>
          <a:p>
            <a:r>
              <a:rPr lang="en-US" dirty="0" smtClean="0"/>
              <a:t>Rescue Pikachu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219200"/>
            <a:ext cx="8852555" cy="5410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 smtClean="0"/>
              <a:t>Game Development modules:</a:t>
            </a:r>
            <a:endParaRPr lang="en-US" sz="1600" dirty="0" smtClean="0"/>
          </a:p>
          <a:p>
            <a:r>
              <a:rPr lang="en-US" sz="1400" dirty="0" smtClean="0"/>
              <a:t>Game UI &amp; Animation( Rock, </a:t>
            </a:r>
            <a:r>
              <a:rPr lang="en-US" sz="1400" dirty="0"/>
              <a:t>P</a:t>
            </a:r>
            <a:r>
              <a:rPr lang="en-US" sz="1400" dirty="0" smtClean="0"/>
              <a:t>ikachu)</a:t>
            </a:r>
          </a:p>
          <a:p>
            <a:r>
              <a:rPr lang="en-US" sz="1400" dirty="0" smtClean="0"/>
              <a:t>Game control( Quit, play-again, Life, score)</a:t>
            </a:r>
          </a:p>
          <a:p>
            <a:r>
              <a:rPr lang="en-US" sz="1400" dirty="0" err="1" smtClean="0"/>
              <a:t>Pika</a:t>
            </a:r>
            <a:r>
              <a:rPr lang="en-US" sz="1400" dirty="0" smtClean="0"/>
              <a:t> movement &amp; collision detection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7" r="2731"/>
          <a:stretch/>
        </p:blipFill>
        <p:spPr bwMode="auto">
          <a:xfrm>
            <a:off x="213575" y="1088265"/>
            <a:ext cx="885255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8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39200" cy="5257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84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1"/>
            <a:ext cx="7696200" cy="91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E-R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707582" cy="4993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96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110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Rush</vt:lpstr>
      <vt:lpstr>4x4 Tic-Tac-Toe</vt:lpstr>
      <vt:lpstr>Rescue Pikachu</vt:lpstr>
      <vt:lpstr>Database Design</vt:lpstr>
      <vt:lpstr>E-R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</dc:title>
  <dc:creator>Tuhin Dutta</dc:creator>
  <cp:lastModifiedBy>Tuhin Dutta</cp:lastModifiedBy>
  <cp:revision>9</cp:revision>
  <dcterms:created xsi:type="dcterms:W3CDTF">2006-08-16T00:00:00Z</dcterms:created>
  <dcterms:modified xsi:type="dcterms:W3CDTF">2017-05-02T14:24:08Z</dcterms:modified>
</cp:coreProperties>
</file>