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99" r:id="rId1"/>
  </p:sldMasterIdLst>
  <p:notesMasterIdLst>
    <p:notesMasterId r:id="rId10"/>
  </p:notesMasterIdLst>
  <p:sldIdLst>
    <p:sldId id="256" r:id="rId2"/>
    <p:sldId id="257" r:id="rId3"/>
    <p:sldId id="349" r:id="rId4"/>
    <p:sldId id="258" r:id="rId5"/>
    <p:sldId id="259" r:id="rId6"/>
    <p:sldId id="351" r:id="rId7"/>
    <p:sldId id="352" r:id="rId8"/>
    <p:sldId id="294" r:id="rId9"/>
  </p:sldIdLst>
  <p:sldSz cx="9144000" cy="5143500" type="screen16x9"/>
  <p:notesSz cx="6858000" cy="9144000"/>
  <p:embeddedFontLst>
    <p:embeddedFont>
      <p:font typeface="Hammersmith One" panose="020B0604020202020204" charset="0"/>
      <p:regular r:id="rId11"/>
    </p:embeddedFont>
    <p:embeddedFont>
      <p:font typeface="Manjari" panose="02000503000000000000" pitchFamily="2" charset="0"/>
      <p:regular r:id="rId12"/>
      <p:bold r:id="rId13"/>
    </p:embeddedFont>
    <p:embeddedFont>
      <p:font typeface="Roboto Condensed Light" panose="02000000000000000000" pitchFamily="2" charset="0"/>
      <p:regular r:id="rId14"/>
      <p: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4A47F4D-3525-4B54-9594-84593AC81982}">
  <a:tblStyle styleId="{64A47F4D-3525-4B54-9594-84593AC8198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7D5FA43-8699-4ABE-9BBB-3FC90B01BF77}" styleName="Table_1">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F4E7E7"/>
          </a:solidFill>
        </a:fill>
      </a:tcStyle>
    </a:wholeTbl>
    <a:band1H>
      <a:tcTxStyle/>
      <a:tcStyle>
        <a:tcBdr/>
        <a:fill>
          <a:solidFill>
            <a:srgbClr val="E8CCCB"/>
          </a:solidFill>
        </a:fill>
      </a:tcStyle>
    </a:band1H>
    <a:band2H>
      <a:tcTxStyle/>
      <a:tcStyle>
        <a:tcBdr/>
      </a:tcStyle>
    </a:band2H>
    <a:band1V>
      <a:tcTxStyle/>
      <a:tcStyle>
        <a:tcBdr/>
        <a:fill>
          <a:solidFill>
            <a:srgbClr val="E8CCCB"/>
          </a:solidFill>
        </a:fill>
      </a:tcStyle>
    </a:band1V>
    <a:band2V>
      <a:tcTxStyle/>
      <a:tcStyle>
        <a:tcBdr/>
      </a:tcStyle>
    </a:band2V>
    <a:lastCol>
      <a:tcTxStyle b="on" i="off">
        <a:font>
          <a:latin typeface="Calibri"/>
          <a:ea typeface="Calibri"/>
          <a:cs typeface="Calibri"/>
        </a:font>
        <a:srgbClr val="FFFFFF"/>
      </a:tcTxStyle>
      <a:tcStyle>
        <a:tcBdr/>
        <a:fill>
          <a:solidFill>
            <a:srgbClr val="FCBD24"/>
          </a:solidFill>
        </a:fill>
      </a:tcStyle>
    </a:lastCol>
    <a:firstCol>
      <a:tcTxStyle b="on" i="off">
        <a:font>
          <a:latin typeface="Calibri"/>
          <a:ea typeface="Calibri"/>
          <a:cs typeface="Calibri"/>
        </a:font>
        <a:srgbClr val="FFFFFF"/>
      </a:tcTxStyle>
      <a:tcStyle>
        <a:tcBdr/>
        <a:fill>
          <a:solidFill>
            <a:srgbClr val="FCBD24"/>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FCBD24"/>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FCBD24"/>
          </a:solidFill>
        </a:fill>
      </a:tcStyle>
    </a:firstRow>
    <a:neCell>
      <a:tcTxStyle/>
      <a:tcStyle>
        <a:tcBdr/>
      </a:tcStyle>
    </a:neCell>
    <a:nwCell>
      <a:tcTxStyle/>
      <a:tcStyle>
        <a:tcBdr/>
      </a:tcStyle>
    </a:nwCell>
  </a:tblStyle>
  <a:tblStyle styleId="{0B7626BB-1BA7-411B-9F90-31235C787A72}" styleName="Table_2">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7ECF3"/>
          </a:solidFill>
        </a:fill>
      </a:tcStyle>
    </a:wholeTbl>
    <a:band1H>
      <a:tcTxStyle/>
      <a:tcStyle>
        <a:tcBdr/>
        <a:fill>
          <a:solidFill>
            <a:srgbClr val="CBD7E6"/>
          </a:solidFill>
        </a:fill>
      </a:tcStyle>
    </a:band1H>
    <a:band2H>
      <a:tcTxStyle/>
      <a:tcStyle>
        <a:tcBdr/>
      </a:tcStyle>
    </a:band2H>
    <a:band1V>
      <a:tcTxStyle/>
      <a:tcStyle>
        <a:tcBdr/>
        <a:fill>
          <a:solidFill>
            <a:srgbClr val="CBD7E6"/>
          </a:solidFill>
        </a:fill>
      </a:tcStyle>
    </a:band1V>
    <a:band2V>
      <a:tcTxStyle/>
      <a:tcStyle>
        <a:tcBdr/>
      </a:tcStyle>
    </a:band2V>
    <a:lastCol>
      <a:tcTxStyle b="on" i="off">
        <a:font>
          <a:latin typeface="Calibri"/>
          <a:ea typeface="Calibri"/>
          <a:cs typeface="Calibri"/>
        </a:font>
        <a:srgbClr val="FFFFFF"/>
      </a:tcTxStyle>
      <a:tcStyle>
        <a:tcBdr/>
        <a:fill>
          <a:solidFill>
            <a:srgbClr val="5EB2FC"/>
          </a:solidFill>
        </a:fill>
      </a:tcStyle>
    </a:lastCol>
    <a:firstCol>
      <a:tcTxStyle b="on" i="off">
        <a:font>
          <a:latin typeface="Calibri"/>
          <a:ea typeface="Calibri"/>
          <a:cs typeface="Calibri"/>
        </a:font>
        <a:srgbClr val="FFFFFF"/>
      </a:tcTxStyle>
      <a:tcStyle>
        <a:tcBdr/>
        <a:fill>
          <a:solidFill>
            <a:srgbClr val="5EB2FC"/>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5EB2FC"/>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5EB2FC"/>
          </a:solidFill>
        </a:fill>
      </a:tcStyle>
    </a:firstRow>
    <a:neCell>
      <a:tcTxStyle/>
      <a:tcStyle>
        <a:tcBdr/>
      </a:tcStyle>
    </a:neCell>
    <a:nwCell>
      <a:tcTxStyle/>
      <a:tcStyle>
        <a:tcBdr/>
      </a:tcStyle>
    </a:nwCell>
  </a:tblStyle>
  <a:tblStyle styleId="{73C806CE-BB8F-4ECD-9997-5917C2F87E63}" styleName="Table_3">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8E7E8"/>
          </a:solidFill>
        </a:fill>
      </a:tcStyle>
    </a:wholeTbl>
    <a:band1H>
      <a:tcTxStyle/>
      <a:tcStyle>
        <a:tcBdr/>
        <a:fill>
          <a:solidFill>
            <a:srgbClr val="CECBCF"/>
          </a:solidFill>
        </a:fill>
      </a:tcStyle>
    </a:band1H>
    <a:band2H>
      <a:tcTxStyle/>
      <a:tcStyle>
        <a:tcBdr/>
      </a:tcStyle>
    </a:band2H>
    <a:band1V>
      <a:tcTxStyle/>
      <a:tcStyle>
        <a:tcBdr/>
        <a:fill>
          <a:solidFill>
            <a:srgbClr val="CECBCF"/>
          </a:solidFill>
        </a:fill>
      </a:tcStyle>
    </a:band1V>
    <a:band2V>
      <a:tcTxStyle/>
      <a:tcStyle>
        <a:tcBdr/>
      </a:tcStyle>
    </a:band2V>
    <a:lastCol>
      <a:tcTxStyle b="on" i="off">
        <a:font>
          <a:latin typeface="Calibri"/>
          <a:ea typeface="Calibri"/>
          <a:cs typeface="Calibri"/>
        </a:font>
        <a:srgbClr val="FFFFFF"/>
      </a:tcTxStyle>
      <a:tcStyle>
        <a:tcBdr/>
        <a:fill>
          <a:solidFill>
            <a:srgbClr val="EC3A3B"/>
          </a:solidFill>
        </a:fill>
      </a:tcStyle>
    </a:lastCol>
    <a:firstCol>
      <a:tcTxStyle b="on" i="off">
        <a:font>
          <a:latin typeface="Calibri"/>
          <a:ea typeface="Calibri"/>
          <a:cs typeface="Calibri"/>
        </a:font>
        <a:srgbClr val="FFFFFF"/>
      </a:tcTxStyle>
      <a:tcStyle>
        <a:tcBdr/>
        <a:fill>
          <a:solidFill>
            <a:srgbClr val="EC3A3B"/>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EC3A3B"/>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EC3A3B"/>
          </a:solidFill>
        </a:fill>
      </a:tcStyle>
    </a:firstRow>
    <a:neCell>
      <a:tcTxStyle/>
      <a:tcStyle>
        <a:tcBdr/>
      </a:tcStyle>
    </a:neCell>
    <a:nwCell>
      <a:tcTxStyle/>
      <a:tcStyle>
        <a:tcBdr/>
      </a:tcStyle>
    </a:nwCell>
  </a:tblStyle>
  <a:tblStyle styleId="{EC69CDED-3FCD-4F99-84CA-868ECF004E5A}" styleName="Table_4">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7F0ED"/>
          </a:solidFill>
        </a:fill>
      </a:tcStyle>
    </a:wholeTbl>
    <a:band1H>
      <a:tcTxStyle/>
      <a:tcStyle>
        <a:tcBdr/>
        <a:fill>
          <a:solidFill>
            <a:srgbClr val="CADFD8"/>
          </a:solidFill>
        </a:fill>
      </a:tcStyle>
    </a:band1H>
    <a:band2H>
      <a:tcTxStyle/>
      <a:tcStyle>
        <a:tcBdr/>
      </a:tcStyle>
    </a:band2H>
    <a:band1V>
      <a:tcTxStyle/>
      <a:tcStyle>
        <a:tcBdr/>
        <a:fill>
          <a:solidFill>
            <a:srgbClr val="CADFD8"/>
          </a:solidFill>
        </a:fill>
      </a:tcStyle>
    </a:band1V>
    <a:band2V>
      <a:tcTxStyle/>
      <a:tcStyle>
        <a:tcBdr/>
      </a:tcStyle>
    </a:band2V>
    <a:lastCol>
      <a:tcTxStyle b="on" i="off">
        <a:font>
          <a:latin typeface="Calibri"/>
          <a:ea typeface="Calibri"/>
          <a:cs typeface="Calibri"/>
        </a:font>
        <a:srgbClr val="FFFFFF"/>
      </a:tcTxStyle>
      <a:tcStyle>
        <a:tcBdr/>
        <a:fill>
          <a:solidFill>
            <a:srgbClr val="69E781"/>
          </a:solidFill>
        </a:fill>
      </a:tcStyle>
    </a:lastCol>
    <a:firstCol>
      <a:tcTxStyle b="on" i="off">
        <a:font>
          <a:latin typeface="Calibri"/>
          <a:ea typeface="Calibri"/>
          <a:cs typeface="Calibri"/>
        </a:font>
        <a:srgbClr val="FFFFFF"/>
      </a:tcTxStyle>
      <a:tcStyle>
        <a:tcBdr/>
        <a:fill>
          <a:solidFill>
            <a:srgbClr val="69E781"/>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69E781"/>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69E781"/>
          </a:solidFill>
        </a:fill>
      </a:tcStyle>
    </a:firstRow>
    <a:neCell>
      <a:tcTxStyle/>
      <a:tcStyle>
        <a:tcBdr/>
      </a:tcStyle>
    </a:neCell>
    <a:nwCell>
      <a:tcTxStyle/>
      <a:tcStyle>
        <a:tcBdr/>
      </a:tcStyle>
    </a:nwCell>
  </a:tblStyle>
  <a:tblStyle styleId="{633F4A1A-99FE-4F67-9371-3BAE8B7ECB21}" styleName="Table_5">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FDEFE6"/>
          </a:solidFill>
        </a:fill>
      </a:tcStyle>
    </a:wholeTbl>
    <a:band1H>
      <a:tcTxStyle/>
      <a:tcStyle>
        <a:tcBdr/>
        <a:fill>
          <a:solidFill>
            <a:srgbClr val="FADECA"/>
          </a:solidFill>
        </a:fill>
      </a:tcStyle>
    </a:band1H>
    <a:band2H>
      <a:tcTxStyle/>
      <a:tcStyle>
        <a:tcBdr/>
      </a:tcStyle>
    </a:band2H>
    <a:band1V>
      <a:tcTxStyle/>
      <a:tcStyle>
        <a:tcBdr/>
        <a:fill>
          <a:solidFill>
            <a:srgbClr val="FADECA"/>
          </a:solidFill>
        </a:fill>
      </a:tcStyle>
    </a:band1V>
    <a:band2V>
      <a:tcTxStyle/>
      <a:tcStyle>
        <a:tcBdr/>
      </a:tcStyle>
    </a:band2V>
    <a:lastCol>
      <a:tcTxStyle b="on" i="off">
        <a:font>
          <a:latin typeface="Calibri"/>
          <a:ea typeface="Calibri"/>
          <a:cs typeface="Calibri"/>
        </a:font>
        <a:srgbClr val="FFFFFF"/>
      </a:tcTxStyle>
      <a:tcStyle>
        <a:tcBdr/>
        <a:fill>
          <a:solidFill>
            <a:srgbClr val="4949E7"/>
          </a:solidFill>
        </a:fill>
      </a:tcStyle>
    </a:lastCol>
    <a:firstCol>
      <a:tcTxStyle b="on" i="off">
        <a:font>
          <a:latin typeface="Calibri"/>
          <a:ea typeface="Calibri"/>
          <a:cs typeface="Calibri"/>
        </a:font>
        <a:srgbClr val="FFFFFF"/>
      </a:tcTxStyle>
      <a:tcStyle>
        <a:tcBdr/>
        <a:fill>
          <a:solidFill>
            <a:srgbClr val="4949E7"/>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4949E7"/>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4949E7"/>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0" d="100"/>
          <a:sy n="140" d="100"/>
        </p:scale>
        <p:origin x="780" y="-59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6"/>
        <p:cNvGrpSpPr/>
        <p:nvPr/>
      </p:nvGrpSpPr>
      <p:grpSpPr>
        <a:xfrm>
          <a:off x="0" y="0"/>
          <a:ext cx="0" cy="0"/>
          <a:chOff x="0" y="0"/>
          <a:chExt cx="0" cy="0"/>
        </a:xfrm>
      </p:grpSpPr>
      <p:sp>
        <p:nvSpPr>
          <p:cNvPr id="1317" name="Google Shape;131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8" name="Google Shape;131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24954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8"/>
        <p:cNvGrpSpPr/>
        <p:nvPr/>
      </p:nvGrpSpPr>
      <p:grpSpPr>
        <a:xfrm>
          <a:off x="0" y="0"/>
          <a:ext cx="0" cy="0"/>
          <a:chOff x="0" y="0"/>
          <a:chExt cx="0" cy="0"/>
        </a:xfrm>
      </p:grpSpPr>
      <p:sp>
        <p:nvSpPr>
          <p:cNvPr id="1329" name="Google Shape;1329;gc6a01074ef_0_179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0" name="Google Shape;1330;gc6a01074ef_0_179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1"/>
        <p:cNvGrpSpPr/>
        <p:nvPr/>
      </p:nvGrpSpPr>
      <p:grpSpPr>
        <a:xfrm>
          <a:off x="0" y="0"/>
          <a:ext cx="0" cy="0"/>
          <a:chOff x="0" y="0"/>
          <a:chExt cx="0" cy="0"/>
        </a:xfrm>
      </p:grpSpPr>
      <p:sp>
        <p:nvSpPr>
          <p:cNvPr id="1352" name="Google Shape;1352;gc33250489b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3" name="Google Shape;1353;gc33250489b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1"/>
        <p:cNvGrpSpPr/>
        <p:nvPr/>
      </p:nvGrpSpPr>
      <p:grpSpPr>
        <a:xfrm>
          <a:off x="0" y="0"/>
          <a:ext cx="0" cy="0"/>
          <a:chOff x="0" y="0"/>
          <a:chExt cx="0" cy="0"/>
        </a:xfrm>
      </p:grpSpPr>
      <p:sp>
        <p:nvSpPr>
          <p:cNvPr id="1352" name="Google Shape;1352;gc33250489b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3" name="Google Shape;1353;gc33250489b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44120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8"/>
        <p:cNvGrpSpPr/>
        <p:nvPr/>
      </p:nvGrpSpPr>
      <p:grpSpPr>
        <a:xfrm>
          <a:off x="0" y="0"/>
          <a:ext cx="0" cy="0"/>
          <a:chOff x="0" y="0"/>
          <a:chExt cx="0" cy="0"/>
        </a:xfrm>
      </p:grpSpPr>
      <p:sp>
        <p:nvSpPr>
          <p:cNvPr id="1329" name="Google Shape;1329;gc6a01074ef_0_179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0" name="Google Shape;1330;gc6a01074ef_0_179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0014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5"/>
        <p:cNvGrpSpPr/>
        <p:nvPr/>
      </p:nvGrpSpPr>
      <p:grpSpPr>
        <a:xfrm>
          <a:off x="0" y="0"/>
          <a:ext cx="0" cy="0"/>
          <a:chOff x="0" y="0"/>
          <a:chExt cx="0" cy="0"/>
        </a:xfrm>
      </p:grpSpPr>
      <p:sp>
        <p:nvSpPr>
          <p:cNvPr id="2096" name="Google Shape;2096;gc6a01074ef_0_197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7" name="Google Shape;2097;gc6a01074ef_0_197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10800000" flipH="1">
            <a:off x="-1411582" y="-1157400"/>
            <a:ext cx="4436782" cy="3714342"/>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1062825" y="3370500"/>
            <a:ext cx="775608" cy="1012954"/>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rgbClr val="A0A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605425" y="342175"/>
            <a:ext cx="2052600" cy="2052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6412578" y="-640069"/>
            <a:ext cx="1962482" cy="1953284"/>
            <a:chOff x="386328" y="2672681"/>
            <a:chExt cx="1962482" cy="1953284"/>
          </a:xfrm>
        </p:grpSpPr>
        <p:sp>
          <p:nvSpPr>
            <p:cNvPr id="13" name="Google Shape;13;p2"/>
            <p:cNvSpPr/>
            <p:nvPr/>
          </p:nvSpPr>
          <p:spPr>
            <a:xfrm>
              <a:off x="602590" y="3031586"/>
              <a:ext cx="2321" cy="2364"/>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86328" y="2672681"/>
              <a:ext cx="1962482" cy="1953284"/>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95817" y="2846396"/>
              <a:ext cx="10401" cy="808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906269" y="2679600"/>
              <a:ext cx="308321" cy="260014"/>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314642" y="2672681"/>
              <a:ext cx="309481" cy="266933"/>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724131" y="2785411"/>
              <a:ext cx="117372" cy="69065"/>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874810" y="2808447"/>
              <a:ext cx="6962" cy="131167"/>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451868" y="3289279"/>
              <a:ext cx="2364" cy="4642"/>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16292" y="3153513"/>
              <a:ext cx="88620" cy="55269"/>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04963" y="2940732"/>
              <a:ext cx="308321" cy="353189"/>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113335" y="2940732"/>
              <a:ext cx="309481" cy="35202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522825" y="2940732"/>
              <a:ext cx="308321" cy="35202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931197" y="2975243"/>
              <a:ext cx="308321" cy="317518"/>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89766" y="3559565"/>
              <a:ext cx="8080" cy="10401"/>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97897" y="3303075"/>
              <a:ext cx="308321" cy="35202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906269" y="3303075"/>
              <a:ext cx="308321" cy="35202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314642" y="3303075"/>
              <a:ext cx="309481" cy="35202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724131" y="3301915"/>
              <a:ext cx="308321" cy="353189"/>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132503" y="3301915"/>
              <a:ext cx="207109" cy="353189"/>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95525" y="3644703"/>
              <a:ext cx="209386" cy="35202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04963" y="3644703"/>
              <a:ext cx="308321" cy="35202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113335" y="3644703"/>
              <a:ext cx="309481" cy="35202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1522825" y="3644703"/>
              <a:ext cx="308321" cy="35202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1931197" y="3644703"/>
              <a:ext cx="308321" cy="35202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339569" y="3728681"/>
              <a:ext cx="6919" cy="10401"/>
            </a:xfrm>
            <a:custGeom>
              <a:avLst/>
              <a:gdLst/>
              <a:ahLst/>
              <a:cxnLst/>
              <a:rect l="l" t="t" r="r" b="b"/>
              <a:pathLst>
                <a:path w="161" h="242" extrusionOk="0">
                  <a:moveTo>
                    <a:pt x="81" y="1"/>
                  </a:moveTo>
                  <a:lnTo>
                    <a:pt x="0" y="161"/>
                  </a:lnTo>
                  <a:lnTo>
                    <a:pt x="134" y="241"/>
                  </a:lnTo>
                  <a:cubicBezTo>
                    <a:pt x="134" y="161"/>
                    <a:pt x="134" y="108"/>
                    <a:pt x="161" y="27"/>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97897" y="4010528"/>
              <a:ext cx="308321" cy="314080"/>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906269" y="4010528"/>
              <a:ext cx="308321" cy="35202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314642" y="4010528"/>
              <a:ext cx="309481" cy="35202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724131" y="4010528"/>
              <a:ext cx="308321" cy="35202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132503" y="4095623"/>
              <a:ext cx="84021" cy="52948"/>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90153" y="4437294"/>
              <a:ext cx="123131" cy="73663"/>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55642" y="4352156"/>
              <a:ext cx="6962" cy="139247"/>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113335" y="4352156"/>
              <a:ext cx="309481" cy="273810"/>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1522825" y="4352156"/>
              <a:ext cx="308321" cy="26577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1931197" y="4437294"/>
              <a:ext cx="13839" cy="10401"/>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8;p2"/>
          <p:cNvSpPr/>
          <p:nvPr/>
        </p:nvSpPr>
        <p:spPr>
          <a:xfrm>
            <a:off x="-125" y="4599425"/>
            <a:ext cx="9144321" cy="595550"/>
          </a:xfrm>
          <a:custGeom>
            <a:avLst/>
            <a:gdLst/>
            <a:ahLst/>
            <a:cxnLst/>
            <a:rect l="l" t="t" r="r" b="b"/>
            <a:pathLst>
              <a:path w="287196" h="23822" extrusionOk="0">
                <a:moveTo>
                  <a:pt x="1" y="0"/>
                </a:moveTo>
                <a:lnTo>
                  <a:pt x="1" y="23822"/>
                </a:lnTo>
                <a:lnTo>
                  <a:pt x="287196" y="23822"/>
                </a:lnTo>
                <a:lnTo>
                  <a:pt x="287196" y="0"/>
                </a:lnTo>
                <a:close/>
              </a:path>
            </a:pathLst>
          </a:custGeom>
          <a:solidFill>
            <a:srgbClr val="C8A5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txBox="1">
            <a:spLocks noGrp="1"/>
          </p:cNvSpPr>
          <p:nvPr>
            <p:ph type="ctrTitle"/>
          </p:nvPr>
        </p:nvSpPr>
        <p:spPr>
          <a:xfrm>
            <a:off x="1283094" y="1290750"/>
            <a:ext cx="65778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500" b="1">
                <a:solidFill>
                  <a:srgbClr val="806860"/>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50" name="Google Shape;50;p2"/>
          <p:cNvSpPr txBox="1">
            <a:spLocks noGrp="1"/>
          </p:cNvSpPr>
          <p:nvPr>
            <p:ph type="subTitle" idx="1"/>
          </p:nvPr>
        </p:nvSpPr>
        <p:spPr>
          <a:xfrm>
            <a:off x="1283100" y="3394625"/>
            <a:ext cx="6577800" cy="458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500">
                <a:latin typeface="Manjari"/>
                <a:ea typeface="Manjari"/>
                <a:cs typeface="Manjari"/>
                <a:sym typeface="Manjari"/>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1"/>
        <p:cNvGrpSpPr/>
        <p:nvPr/>
      </p:nvGrpSpPr>
      <p:grpSpPr>
        <a:xfrm>
          <a:off x="0" y="0"/>
          <a:ext cx="0" cy="0"/>
          <a:chOff x="0" y="0"/>
          <a:chExt cx="0" cy="0"/>
        </a:xfrm>
      </p:grpSpPr>
      <p:sp>
        <p:nvSpPr>
          <p:cNvPr id="92" name="Google Shape;92;p4"/>
          <p:cNvSpPr/>
          <p:nvPr/>
        </p:nvSpPr>
        <p:spPr>
          <a:xfrm rot="-1762095" flipH="1">
            <a:off x="-645480" y="2383695"/>
            <a:ext cx="2540453" cy="3781447"/>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a:off x="8139625" y="1901675"/>
            <a:ext cx="1844545" cy="1627040"/>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txBox="1">
            <a:spLocks noGrp="1"/>
          </p:cNvSpPr>
          <p:nvPr>
            <p:ph type="body" idx="1"/>
          </p:nvPr>
        </p:nvSpPr>
        <p:spPr>
          <a:xfrm>
            <a:off x="713250" y="1152475"/>
            <a:ext cx="7717500" cy="3416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accent1"/>
              </a:buClr>
              <a:buSzPts val="1200"/>
              <a:buAutoNum type="arabicPeriod"/>
              <a:defRPr sz="12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endParaRPr/>
          </a:p>
        </p:txBody>
      </p:sp>
      <p:sp>
        <p:nvSpPr>
          <p:cNvPr id="95" name="Google Shape;95;p4"/>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55"/>
        <p:cNvGrpSpPr/>
        <p:nvPr/>
      </p:nvGrpSpPr>
      <p:grpSpPr>
        <a:xfrm>
          <a:off x="0" y="0"/>
          <a:ext cx="0" cy="0"/>
          <a:chOff x="0" y="0"/>
          <a:chExt cx="0" cy="0"/>
        </a:xfrm>
      </p:grpSpPr>
      <p:sp>
        <p:nvSpPr>
          <p:cNvPr id="156" name="Google Shape;156;p9"/>
          <p:cNvSpPr/>
          <p:nvPr/>
        </p:nvSpPr>
        <p:spPr>
          <a:xfrm>
            <a:off x="763275" y="799200"/>
            <a:ext cx="1844545" cy="1627040"/>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rgbClr val="C8A5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9"/>
          <p:cNvSpPr/>
          <p:nvPr/>
        </p:nvSpPr>
        <p:spPr>
          <a:xfrm>
            <a:off x="6926300" y="-86950"/>
            <a:ext cx="4030804" cy="5999550"/>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rgbClr val="A0A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9"/>
          <p:cNvSpPr/>
          <p:nvPr/>
        </p:nvSpPr>
        <p:spPr>
          <a:xfrm>
            <a:off x="112700" y="3113038"/>
            <a:ext cx="1938817" cy="3305577"/>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9"/>
          <p:cNvSpPr txBox="1">
            <a:spLocks noGrp="1"/>
          </p:cNvSpPr>
          <p:nvPr>
            <p:ph type="title"/>
          </p:nvPr>
        </p:nvSpPr>
        <p:spPr>
          <a:xfrm>
            <a:off x="1569450" y="1152050"/>
            <a:ext cx="6005100" cy="15168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3600">
                <a:solidFill>
                  <a:schemeClr val="accent2"/>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60" name="Google Shape;160;p9"/>
          <p:cNvSpPr txBox="1">
            <a:spLocks noGrp="1"/>
          </p:cNvSpPr>
          <p:nvPr>
            <p:ph type="subTitle" idx="1"/>
          </p:nvPr>
        </p:nvSpPr>
        <p:spPr>
          <a:xfrm>
            <a:off x="1904250" y="2756350"/>
            <a:ext cx="53355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a:solidFill>
                  <a:schemeClr val="accent2"/>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8"/>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_7">
    <p:spTree>
      <p:nvGrpSpPr>
        <p:cNvPr id="1" name="Shape 209"/>
        <p:cNvGrpSpPr/>
        <p:nvPr/>
      </p:nvGrpSpPr>
      <p:grpSpPr>
        <a:xfrm>
          <a:off x="0" y="0"/>
          <a:ext cx="0" cy="0"/>
          <a:chOff x="0" y="0"/>
          <a:chExt cx="0" cy="0"/>
        </a:xfrm>
      </p:grpSpPr>
      <p:sp>
        <p:nvSpPr>
          <p:cNvPr id="210" name="Google Shape;210;p13"/>
          <p:cNvSpPr/>
          <p:nvPr/>
        </p:nvSpPr>
        <p:spPr>
          <a:xfrm>
            <a:off x="7233675" y="-730075"/>
            <a:ext cx="3030078" cy="3486687"/>
          </a:xfrm>
          <a:custGeom>
            <a:avLst/>
            <a:gdLst/>
            <a:ahLst/>
            <a:cxnLst/>
            <a:rect l="l" t="t" r="r" b="b"/>
            <a:pathLst>
              <a:path w="72386" h="83294" extrusionOk="0">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3"/>
          <p:cNvSpPr/>
          <p:nvPr/>
        </p:nvSpPr>
        <p:spPr>
          <a:xfrm rot="2540379">
            <a:off x="-721411" y="3502530"/>
            <a:ext cx="2268525" cy="1945325"/>
          </a:xfrm>
          <a:custGeom>
            <a:avLst/>
            <a:gdLst/>
            <a:ahLst/>
            <a:cxnLst/>
            <a:rect l="l" t="t" r="r" b="b"/>
            <a:pathLst>
              <a:path w="40029" h="34326" extrusionOk="0">
                <a:moveTo>
                  <a:pt x="7939" y="1669"/>
                </a:moveTo>
                <a:cubicBezTo>
                  <a:pt x="12943" y="3370"/>
                  <a:pt x="11275" y="10875"/>
                  <a:pt x="18780" y="8040"/>
                </a:cubicBezTo>
                <a:cubicBezTo>
                  <a:pt x="26286" y="5238"/>
                  <a:pt x="30722" y="3770"/>
                  <a:pt x="35392" y="8040"/>
                </a:cubicBezTo>
                <a:cubicBezTo>
                  <a:pt x="40029" y="12343"/>
                  <a:pt x="29621" y="14411"/>
                  <a:pt x="33991" y="20682"/>
                </a:cubicBezTo>
                <a:cubicBezTo>
                  <a:pt x="38361" y="26920"/>
                  <a:pt x="27520" y="34325"/>
                  <a:pt x="19814" y="30523"/>
                </a:cubicBezTo>
                <a:cubicBezTo>
                  <a:pt x="12109" y="26720"/>
                  <a:pt x="4937" y="23851"/>
                  <a:pt x="2502" y="16613"/>
                </a:cubicBezTo>
                <a:cubicBezTo>
                  <a:pt x="0" y="9207"/>
                  <a:pt x="2936" y="1"/>
                  <a:pt x="7939" y="16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3"/>
          <p:cNvSpPr txBox="1">
            <a:spLocks noGrp="1"/>
          </p:cNvSpPr>
          <p:nvPr>
            <p:ph type="subTitle" idx="1"/>
          </p:nvPr>
        </p:nvSpPr>
        <p:spPr>
          <a:xfrm>
            <a:off x="3905700" y="3380175"/>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rgbClr val="000000"/>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13" name="Google Shape;213;p13"/>
          <p:cNvSpPr txBox="1">
            <a:spLocks noGrp="1"/>
          </p:cNvSpPr>
          <p:nvPr>
            <p:ph type="subTitle" idx="2"/>
          </p:nvPr>
        </p:nvSpPr>
        <p:spPr>
          <a:xfrm>
            <a:off x="1391100" y="3380175"/>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rgbClr val="000000"/>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14" name="Google Shape;214;p13"/>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15" name="Google Shape;215;p13">
            <a:hlinkClick r:id="" action="ppaction://noaction"/>
          </p:cNvPr>
          <p:cNvSpPr txBox="1">
            <a:spLocks noGrp="1"/>
          </p:cNvSpPr>
          <p:nvPr>
            <p:ph type="subTitle" idx="3"/>
          </p:nvPr>
        </p:nvSpPr>
        <p:spPr>
          <a:xfrm>
            <a:off x="1391100" y="1434475"/>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16" name="Google Shape;216;p13">
            <a:hlinkClick r:id="" action="ppaction://noaction"/>
          </p:cNvPr>
          <p:cNvSpPr txBox="1">
            <a:spLocks noGrp="1"/>
          </p:cNvSpPr>
          <p:nvPr>
            <p:ph type="subTitle" idx="4"/>
          </p:nvPr>
        </p:nvSpPr>
        <p:spPr>
          <a:xfrm>
            <a:off x="3905700" y="1434475"/>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17" name="Google Shape;217;p13">
            <a:hlinkClick r:id="" action="ppaction://noaction"/>
          </p:cNvPr>
          <p:cNvSpPr txBox="1">
            <a:spLocks noGrp="1"/>
          </p:cNvSpPr>
          <p:nvPr>
            <p:ph type="subTitle" idx="5"/>
          </p:nvPr>
        </p:nvSpPr>
        <p:spPr>
          <a:xfrm>
            <a:off x="1391100" y="2992287"/>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18" name="Google Shape;218;p13">
            <a:hlinkClick r:id="" action="ppaction://noaction"/>
          </p:cNvPr>
          <p:cNvSpPr txBox="1">
            <a:spLocks noGrp="1"/>
          </p:cNvSpPr>
          <p:nvPr>
            <p:ph type="subTitle" idx="6"/>
          </p:nvPr>
        </p:nvSpPr>
        <p:spPr>
          <a:xfrm>
            <a:off x="3905700" y="2992287"/>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19" name="Google Shape;219;p13"/>
          <p:cNvSpPr txBox="1">
            <a:spLocks noGrp="1"/>
          </p:cNvSpPr>
          <p:nvPr>
            <p:ph type="subTitle" idx="7"/>
          </p:nvPr>
        </p:nvSpPr>
        <p:spPr>
          <a:xfrm>
            <a:off x="1391100" y="1825209"/>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rgbClr val="000000"/>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0" name="Google Shape;220;p13"/>
          <p:cNvSpPr txBox="1">
            <a:spLocks noGrp="1"/>
          </p:cNvSpPr>
          <p:nvPr>
            <p:ph type="subTitle" idx="8"/>
          </p:nvPr>
        </p:nvSpPr>
        <p:spPr>
          <a:xfrm>
            <a:off x="3905700" y="1825209"/>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rgbClr val="000000"/>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1" name="Google Shape;221;p13">
            <a:hlinkClick r:id="" action="ppaction://noaction"/>
          </p:cNvPr>
          <p:cNvSpPr txBox="1">
            <a:spLocks noGrp="1"/>
          </p:cNvSpPr>
          <p:nvPr>
            <p:ph type="title" idx="9" hasCustomPrompt="1"/>
          </p:nvPr>
        </p:nvSpPr>
        <p:spPr>
          <a:xfrm>
            <a:off x="792175" y="1434475"/>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2" name="Google Shape;222;p13">
            <a:hlinkClick r:id="" action="ppaction://noaction"/>
          </p:cNvPr>
          <p:cNvSpPr txBox="1">
            <a:spLocks noGrp="1"/>
          </p:cNvSpPr>
          <p:nvPr>
            <p:ph type="title" idx="13" hasCustomPrompt="1"/>
          </p:nvPr>
        </p:nvSpPr>
        <p:spPr>
          <a:xfrm>
            <a:off x="3314700" y="1434475"/>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3" name="Google Shape;223;p13">
            <a:hlinkClick r:id="" action="ppaction://noaction"/>
          </p:cNvPr>
          <p:cNvSpPr txBox="1">
            <a:spLocks noGrp="1"/>
          </p:cNvSpPr>
          <p:nvPr>
            <p:ph type="title" idx="14" hasCustomPrompt="1"/>
          </p:nvPr>
        </p:nvSpPr>
        <p:spPr>
          <a:xfrm>
            <a:off x="792175" y="2992276"/>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4" name="Google Shape;224;p13">
            <a:hlinkClick r:id="" action="ppaction://noaction"/>
          </p:cNvPr>
          <p:cNvSpPr txBox="1">
            <a:spLocks noGrp="1"/>
          </p:cNvSpPr>
          <p:nvPr>
            <p:ph type="title" idx="15" hasCustomPrompt="1"/>
          </p:nvPr>
        </p:nvSpPr>
        <p:spPr>
          <a:xfrm>
            <a:off x="3314700" y="2992276"/>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5" name="Google Shape;225;p13"/>
          <p:cNvSpPr txBox="1">
            <a:spLocks noGrp="1"/>
          </p:cNvSpPr>
          <p:nvPr>
            <p:ph type="subTitle" idx="16"/>
          </p:nvPr>
        </p:nvSpPr>
        <p:spPr>
          <a:xfrm>
            <a:off x="6428225" y="3380175"/>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rgbClr val="000000"/>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6" name="Google Shape;226;p13">
            <a:hlinkClick r:id="rId2" action="ppaction://hlinksldjump"/>
          </p:cNvPr>
          <p:cNvSpPr txBox="1">
            <a:spLocks noGrp="1"/>
          </p:cNvSpPr>
          <p:nvPr>
            <p:ph type="subTitle" idx="17"/>
          </p:nvPr>
        </p:nvSpPr>
        <p:spPr>
          <a:xfrm>
            <a:off x="6428225" y="1434475"/>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27" name="Google Shape;227;p13">
            <a:hlinkClick r:id="" action="ppaction://noaction"/>
          </p:cNvPr>
          <p:cNvSpPr txBox="1">
            <a:spLocks noGrp="1"/>
          </p:cNvSpPr>
          <p:nvPr>
            <p:ph type="subTitle" idx="18"/>
          </p:nvPr>
        </p:nvSpPr>
        <p:spPr>
          <a:xfrm>
            <a:off x="6428225" y="2992287"/>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28" name="Google Shape;228;p13"/>
          <p:cNvSpPr txBox="1">
            <a:spLocks noGrp="1"/>
          </p:cNvSpPr>
          <p:nvPr>
            <p:ph type="subTitle" idx="19"/>
          </p:nvPr>
        </p:nvSpPr>
        <p:spPr>
          <a:xfrm>
            <a:off x="6428225" y="1825209"/>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rgbClr val="000000"/>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9" name="Google Shape;229;p13">
            <a:hlinkClick r:id="rId2" action="ppaction://hlinksldjump"/>
          </p:cNvPr>
          <p:cNvSpPr txBox="1">
            <a:spLocks noGrp="1"/>
          </p:cNvSpPr>
          <p:nvPr>
            <p:ph type="title" idx="20" hasCustomPrompt="1"/>
          </p:nvPr>
        </p:nvSpPr>
        <p:spPr>
          <a:xfrm>
            <a:off x="5837225" y="1434475"/>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30" name="Google Shape;230;p13">
            <a:hlinkClick r:id="" action="ppaction://noaction"/>
          </p:cNvPr>
          <p:cNvSpPr txBox="1">
            <a:spLocks noGrp="1"/>
          </p:cNvSpPr>
          <p:nvPr>
            <p:ph type="title" idx="21" hasCustomPrompt="1"/>
          </p:nvPr>
        </p:nvSpPr>
        <p:spPr>
          <a:xfrm>
            <a:off x="5837225" y="2992276"/>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4">
  <p:cSld name="CUSTOM_17">
    <p:spTree>
      <p:nvGrpSpPr>
        <p:cNvPr id="1" name="Shape 890"/>
        <p:cNvGrpSpPr/>
        <p:nvPr/>
      </p:nvGrpSpPr>
      <p:grpSpPr>
        <a:xfrm>
          <a:off x="0" y="0"/>
          <a:ext cx="0" cy="0"/>
          <a:chOff x="0" y="0"/>
          <a:chExt cx="0" cy="0"/>
        </a:xfrm>
      </p:grpSpPr>
      <p:sp>
        <p:nvSpPr>
          <p:cNvPr id="891" name="Google Shape;891;p37"/>
          <p:cNvSpPr/>
          <p:nvPr/>
        </p:nvSpPr>
        <p:spPr>
          <a:xfrm>
            <a:off x="6379125" y="3295174"/>
            <a:ext cx="1436700" cy="1436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7"/>
          <p:cNvSpPr/>
          <p:nvPr/>
        </p:nvSpPr>
        <p:spPr>
          <a:xfrm rot="3781224">
            <a:off x="-1829431" y="2502688"/>
            <a:ext cx="6147391" cy="3782042"/>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7"/>
          <p:cNvSpPr/>
          <p:nvPr/>
        </p:nvSpPr>
        <p:spPr>
          <a:xfrm rot="-1693254" flipH="1">
            <a:off x="7048898" y="1570932"/>
            <a:ext cx="2436429" cy="4153979"/>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7">
            <a:hlinkClick r:id="" action="ppaction://noaction"/>
          </p:cNvPr>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95" name="Google Shape;895;p37"/>
          <p:cNvSpPr txBox="1">
            <a:spLocks noGrp="1"/>
          </p:cNvSpPr>
          <p:nvPr>
            <p:ph type="title" idx="2" hasCustomPrompt="1"/>
          </p:nvPr>
        </p:nvSpPr>
        <p:spPr>
          <a:xfrm>
            <a:off x="2019300" y="914400"/>
            <a:ext cx="5105400" cy="1213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75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grpSp>
        <p:nvGrpSpPr>
          <p:cNvPr id="896" name="Google Shape;896;p37"/>
          <p:cNvGrpSpPr/>
          <p:nvPr/>
        </p:nvGrpSpPr>
        <p:grpSpPr>
          <a:xfrm rot="10800000" flipH="1">
            <a:off x="815666" y="1235970"/>
            <a:ext cx="1696762" cy="1688828"/>
            <a:chOff x="2414491" y="671177"/>
            <a:chExt cx="1830972" cy="1822411"/>
          </a:xfrm>
        </p:grpSpPr>
        <p:sp>
          <p:nvSpPr>
            <p:cNvPr id="897" name="Google Shape;897;p37"/>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7"/>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7"/>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7"/>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7"/>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7"/>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7"/>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7"/>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7"/>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7"/>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7"/>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7"/>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7"/>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7"/>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7"/>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7"/>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7"/>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7"/>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7"/>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7"/>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7"/>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7"/>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7"/>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7"/>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7"/>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7"/>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7"/>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7"/>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7"/>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7"/>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7"/>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7"/>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7"/>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7"/>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1pPr>
            <a:lvl2pPr lvl="1">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2pPr>
            <a:lvl3pPr lvl="2">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3pPr>
            <a:lvl4pPr lvl="3">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4pPr>
            <a:lvl5pPr lvl="4">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5pPr>
            <a:lvl6pPr lvl="5">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6pPr>
            <a:lvl7pPr lvl="6">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7pPr>
            <a:lvl8pPr lvl="7">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8pPr>
            <a:lvl9pPr lvl="8">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2"/>
              </a:buClr>
              <a:buSzPts val="1800"/>
              <a:buFont typeface="Manjari"/>
              <a:buChar char="●"/>
              <a:defRPr sz="1800">
                <a:solidFill>
                  <a:schemeClr val="accent2"/>
                </a:solidFill>
                <a:latin typeface="Manjari"/>
                <a:ea typeface="Manjari"/>
                <a:cs typeface="Manjari"/>
                <a:sym typeface="Manjari"/>
              </a:defRPr>
            </a:lvl1pPr>
            <a:lvl2pPr marL="914400" lvl="1"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2pPr>
            <a:lvl3pPr marL="1371600" lvl="2"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3pPr>
            <a:lvl4pPr marL="1828800" lvl="3"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4pPr>
            <a:lvl5pPr marL="2286000" lvl="4"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5pPr>
            <a:lvl6pPr marL="2743200" lvl="5"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6pPr>
            <a:lvl7pPr marL="3200400" lvl="6"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7pPr>
            <a:lvl8pPr marL="3657600" lvl="7"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8pPr>
            <a:lvl9pPr marL="4114800" lvl="8"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5" r:id="rId3"/>
    <p:sldLayoutId id="2147483658" r:id="rId4"/>
    <p:sldLayoutId id="2147483659" r:id="rId5"/>
    <p:sldLayoutId id="214748368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19"/>
        <p:cNvGrpSpPr/>
        <p:nvPr/>
      </p:nvGrpSpPr>
      <p:grpSpPr>
        <a:xfrm>
          <a:off x="0" y="0"/>
          <a:ext cx="0" cy="0"/>
          <a:chOff x="0" y="0"/>
          <a:chExt cx="0" cy="0"/>
        </a:xfrm>
      </p:grpSpPr>
      <p:sp>
        <p:nvSpPr>
          <p:cNvPr id="1320" name="Google Shape;1320;p54"/>
          <p:cNvSpPr txBox="1">
            <a:spLocks noGrp="1"/>
          </p:cNvSpPr>
          <p:nvPr>
            <p:ph type="ctrTitle"/>
          </p:nvPr>
        </p:nvSpPr>
        <p:spPr>
          <a:xfrm>
            <a:off x="1283094" y="1290750"/>
            <a:ext cx="6577800" cy="2052600"/>
          </a:xfrm>
          <a:prstGeom prst="rect">
            <a:avLst/>
          </a:prstGeom>
        </p:spPr>
        <p:txBody>
          <a:bodyPr spcFirstLastPara="1" wrap="square" lIns="91425" tIns="91425" rIns="91425" bIns="91425" anchor="b" anchorCtr="0">
            <a:noAutofit/>
          </a:bodyPr>
          <a:lstStyle/>
          <a:p>
            <a:pPr lvl="0"/>
            <a:r>
              <a:rPr lang="en-US" sz="6000" dirty="0"/>
              <a:t>NLP BASED RESUME PARSER</a:t>
            </a:r>
            <a:endParaRPr dirty="0">
              <a:solidFill>
                <a:schemeClr val="accent2"/>
              </a:solidFill>
            </a:endParaRPr>
          </a:p>
        </p:txBody>
      </p:sp>
      <p:sp>
        <p:nvSpPr>
          <p:cNvPr id="1321" name="Google Shape;1321;p54"/>
          <p:cNvSpPr txBox="1">
            <a:spLocks noGrp="1"/>
          </p:cNvSpPr>
          <p:nvPr>
            <p:ph type="subTitle" idx="1"/>
          </p:nvPr>
        </p:nvSpPr>
        <p:spPr>
          <a:xfrm>
            <a:off x="5813946" y="3343350"/>
            <a:ext cx="3077570" cy="1163727"/>
          </a:xfrm>
          <a:prstGeom prst="rect">
            <a:avLst/>
          </a:prstGeom>
        </p:spPr>
        <p:txBody>
          <a:bodyPr spcFirstLastPara="1" wrap="square" lIns="91425" tIns="91425" rIns="91425" bIns="91425" anchor="t" anchorCtr="0">
            <a:noAutofit/>
          </a:bodyPr>
          <a:lstStyle/>
          <a:p>
            <a:pPr marL="0" lvl="0" indent="0" algn="l">
              <a:buClr>
                <a:schemeClr val="dk1"/>
              </a:buClr>
              <a:buSzPts val="1100"/>
            </a:pPr>
            <a:r>
              <a:rPr lang="en-IN" b="1" dirty="0">
                <a:latin typeface="Hammersmith One" panose="020B0604020202020204" charset="0"/>
              </a:rPr>
              <a:t>K. Kavya            (19B65A0508)</a:t>
            </a:r>
          </a:p>
          <a:p>
            <a:pPr marL="0" lvl="0" indent="0" algn="l">
              <a:buClr>
                <a:schemeClr val="dk1"/>
              </a:buClr>
              <a:buSzPts val="1100"/>
            </a:pPr>
            <a:r>
              <a:rPr lang="en-IN" b="1" dirty="0">
                <a:latin typeface="Hammersmith One" panose="020B0604020202020204" charset="0"/>
              </a:rPr>
              <a:t>M. sri harshini     (18B61A0596)</a:t>
            </a:r>
          </a:p>
          <a:p>
            <a:pPr marL="0" lvl="0" indent="0" algn="l">
              <a:buClr>
                <a:schemeClr val="dk1"/>
              </a:buClr>
              <a:buSzPts val="1100"/>
            </a:pPr>
            <a:r>
              <a:rPr lang="en-IN" b="1" dirty="0">
                <a:latin typeface="Hammersmith One" panose="020B0604020202020204" charset="0"/>
              </a:rPr>
              <a:t>Md. Tauheed      (19B65A0511)</a:t>
            </a:r>
          </a:p>
          <a:p>
            <a:pPr marL="0" lvl="0" indent="0" algn="l">
              <a:buClr>
                <a:schemeClr val="dk1"/>
              </a:buClr>
              <a:buSzPts val="1100"/>
            </a:pPr>
            <a:r>
              <a:rPr lang="en-IN" b="1" dirty="0">
                <a:latin typeface="Hammersmith One" panose="020B0604020202020204" charset="0"/>
              </a:rPr>
              <a:t>Md. Nawazuddin (18B61A05A4) </a:t>
            </a:r>
          </a:p>
          <a:p>
            <a:pPr marL="0" lvl="0" indent="0">
              <a:buClr>
                <a:schemeClr val="dk1"/>
              </a:buClr>
              <a:buSzPts val="1100"/>
            </a:pPr>
            <a:endParaRPr lang="en-IN" dirty="0">
              <a:latin typeface="Hammersmith One" panose="020B060402020202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6" name="Google Shape;1326;p55"/>
          <p:cNvSpPr txBox="1">
            <a:spLocks noGrp="1"/>
          </p:cNvSpPr>
          <p:nvPr>
            <p:ph type="body" idx="1"/>
          </p:nvPr>
        </p:nvSpPr>
        <p:spPr>
          <a:xfrm>
            <a:off x="477982" y="1064525"/>
            <a:ext cx="7717500" cy="3650776"/>
          </a:xfrm>
          <a:prstGeom prst="rect">
            <a:avLst/>
          </a:prstGeom>
        </p:spPr>
        <p:txBody>
          <a:bodyPr spcFirstLastPara="1" wrap="square" lIns="91425" tIns="91425" rIns="91425" bIns="91425" anchor="t" anchorCtr="0">
            <a:noAutofit/>
          </a:bodyPr>
          <a:lstStyle/>
          <a:p>
            <a:pPr algn="just">
              <a:lnSpc>
                <a:spcPct val="150000"/>
              </a:lnSpc>
              <a:buClrTx/>
              <a:buFont typeface="Wingdings" panose="05000000000000000000" pitchFamily="2" charset="2"/>
              <a:buChar char="§"/>
            </a:pPr>
            <a:r>
              <a:rPr lang="en-US" dirty="0">
                <a:latin typeface="Hammersmith One" panose="020B0604020202020204" charset="0"/>
              </a:rPr>
              <a:t>Job Requirement is considered one of the major activities for humans which is a very strenuous job to find a fruitful talent. Our proposed model is basically to extract the details and statistics from the resume and ranking the resume based on the preference of the company associated and its requirements using the Natural Language Processing (NLP) techniques. Parsing and ranking the resume makes the hiring process easy and efficient. A resume contains various minute data within it and any respectable parser needs to extract out these data such as education, experience, project, address etc. So, basically we are going to build a job portal where the employees and applicants would upload their resume for any particular job and using the NLP technique, the necessary information will be parsed and a structured resume with information will be generated and also the resumes of employee will be ranked according to the requirement of the company skill set and employees skills in the provided resume. </a:t>
            </a:r>
          </a:p>
          <a:p>
            <a:pPr algn="just">
              <a:lnSpc>
                <a:spcPct val="150000"/>
              </a:lnSpc>
              <a:buClrTx/>
              <a:buFont typeface="Wingdings" panose="05000000000000000000" pitchFamily="2" charset="2"/>
              <a:buChar char="§"/>
            </a:pPr>
            <a:r>
              <a:rPr lang="en-US" dirty="0">
                <a:latin typeface="Hammersmith One" panose="020B0604020202020204" charset="0"/>
              </a:rPr>
              <a:t>Keywords : Resumes, NLP, Parser, Extract Information, Skillset, Ranking.</a:t>
            </a:r>
          </a:p>
        </p:txBody>
      </p:sp>
      <p:sp>
        <p:nvSpPr>
          <p:cNvPr id="1327" name="Google Shape;1327;p5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lvl="0"/>
            <a:r>
              <a:rPr lang="en-US" sz="3200" dirty="0"/>
              <a:t>Abstract</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6" name="Google Shape;1326;p55"/>
          <p:cNvSpPr txBox="1">
            <a:spLocks noGrp="1"/>
          </p:cNvSpPr>
          <p:nvPr>
            <p:ph type="body" idx="1"/>
          </p:nvPr>
        </p:nvSpPr>
        <p:spPr>
          <a:xfrm>
            <a:off x="256052" y="609599"/>
            <a:ext cx="4087349" cy="3742331"/>
          </a:xfrm>
          <a:prstGeom prst="rect">
            <a:avLst/>
          </a:prstGeom>
        </p:spPr>
        <p:txBody>
          <a:bodyPr spcFirstLastPara="1" wrap="square" lIns="91425" tIns="91425" rIns="91425" bIns="91425" anchor="t" anchorCtr="0">
            <a:noAutofit/>
          </a:bodyPr>
          <a:lstStyle/>
          <a:p>
            <a:pPr marL="152400" indent="0" algn="just">
              <a:lnSpc>
                <a:spcPct val="150000"/>
              </a:lnSpc>
              <a:buNone/>
            </a:pPr>
            <a:r>
              <a:rPr lang="en-US" sz="1400" b="1" dirty="0">
                <a:latin typeface="Hammersmith One" panose="020B0604020202020204" charset="0"/>
              </a:rPr>
              <a:t>NLP Based Extraction of Relevant Resume using Machine Learning:</a:t>
            </a:r>
          </a:p>
          <a:p>
            <a:pPr marL="152400" indent="0" algn="just">
              <a:lnSpc>
                <a:spcPct val="150000"/>
              </a:lnSpc>
              <a:buNone/>
            </a:pPr>
            <a:r>
              <a:rPr lang="en-US" dirty="0">
                <a:latin typeface="Hammersmith One" panose="020B0604020202020204" charset="0"/>
              </a:rPr>
              <a:t>This technique stated parsing of the resumes with least limit and the parser works the utilization of two or three rules which train the call and address. Scout bundles use the CV parser system for the determination of resumes. As resumes are in amazing arrangements and it has different sorts of real factors like set up and unstructured estimations, meta experiences, etc. The proposed CV parser approach gives the component extraction method from the moved CV's.</a:t>
            </a:r>
          </a:p>
        </p:txBody>
      </p:sp>
      <p:sp>
        <p:nvSpPr>
          <p:cNvPr id="1327" name="Google Shape;1327;p55"/>
          <p:cNvSpPr txBox="1">
            <a:spLocks noGrp="1"/>
          </p:cNvSpPr>
          <p:nvPr>
            <p:ph type="title"/>
          </p:nvPr>
        </p:nvSpPr>
        <p:spPr>
          <a:xfrm>
            <a:off x="713250" y="187660"/>
            <a:ext cx="7717500" cy="541500"/>
          </a:xfrm>
          <a:prstGeom prst="rect">
            <a:avLst/>
          </a:prstGeom>
        </p:spPr>
        <p:txBody>
          <a:bodyPr spcFirstLastPara="1" wrap="square" lIns="91425" tIns="91425" rIns="91425" bIns="91425" anchor="b" anchorCtr="0">
            <a:noAutofit/>
          </a:bodyPr>
          <a:lstStyle/>
          <a:p>
            <a:pPr lvl="0"/>
            <a:r>
              <a:rPr lang="en-US" sz="3200" dirty="0"/>
              <a:t> LITERATURE SURVEY</a:t>
            </a:r>
            <a:endParaRPr dirty="0"/>
          </a:p>
        </p:txBody>
      </p:sp>
      <p:sp>
        <p:nvSpPr>
          <p:cNvPr id="4" name="Google Shape;1326;p55">
            <a:extLst>
              <a:ext uri="{FF2B5EF4-FFF2-40B4-BE49-F238E27FC236}">
                <a16:creationId xmlns:a16="http://schemas.microsoft.com/office/drawing/2014/main" id="{66EDC1E7-68AF-4109-9D55-8D74A75A240C}"/>
              </a:ext>
            </a:extLst>
          </p:cNvPr>
          <p:cNvSpPr txBox="1">
            <a:spLocks/>
          </p:cNvSpPr>
          <p:nvPr/>
        </p:nvSpPr>
        <p:spPr>
          <a:xfrm>
            <a:off x="4343401" y="609599"/>
            <a:ext cx="4087349" cy="41352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1"/>
              </a:buClr>
              <a:buSzPts val="1200"/>
              <a:buFont typeface="Manjari"/>
              <a:buAutoNum type="arabicPeriod"/>
              <a:defRPr sz="1200" b="0" i="0" u="none" strike="noStrike" cap="none">
                <a:solidFill>
                  <a:schemeClr val="accent2"/>
                </a:solidFill>
                <a:latin typeface="Manjari"/>
                <a:ea typeface="Manjari"/>
                <a:cs typeface="Manjari"/>
                <a:sym typeface="Manjari"/>
              </a:defRPr>
            </a:lvl1pPr>
            <a:lvl2pPr marL="914400" marR="0" lvl="1"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accent2"/>
                </a:solidFill>
                <a:latin typeface="Manjari"/>
                <a:ea typeface="Manjari"/>
                <a:cs typeface="Manjari"/>
                <a:sym typeface="Manjari"/>
              </a:defRPr>
            </a:lvl2pPr>
            <a:lvl3pPr marL="1371600" marR="0" lvl="2"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accent2"/>
                </a:solidFill>
                <a:latin typeface="Manjari"/>
                <a:ea typeface="Manjari"/>
                <a:cs typeface="Manjari"/>
                <a:sym typeface="Manjari"/>
              </a:defRPr>
            </a:lvl3pPr>
            <a:lvl4pPr marL="1828800" marR="0" lvl="3" indent="-304800" algn="l" rtl="0">
              <a:lnSpc>
                <a:spcPct val="100000"/>
              </a:lnSpc>
              <a:spcBef>
                <a:spcPts val="0"/>
              </a:spcBef>
              <a:spcAft>
                <a:spcPts val="0"/>
              </a:spcAft>
              <a:buClr>
                <a:srgbClr val="434343"/>
              </a:buClr>
              <a:buSzPts val="1200"/>
              <a:buFont typeface="Roboto Condensed Light"/>
              <a:buAutoNum type="arabicPeriod"/>
              <a:defRPr sz="1400" b="0" i="0" u="none" strike="noStrike" cap="none">
                <a:solidFill>
                  <a:schemeClr val="accent2"/>
                </a:solidFill>
                <a:latin typeface="Manjari"/>
                <a:ea typeface="Manjari"/>
                <a:cs typeface="Manjari"/>
                <a:sym typeface="Manjari"/>
              </a:defRPr>
            </a:lvl4pPr>
            <a:lvl5pPr marL="2286000" marR="0" lvl="4"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accent2"/>
                </a:solidFill>
                <a:latin typeface="Manjari"/>
                <a:ea typeface="Manjari"/>
                <a:cs typeface="Manjari"/>
                <a:sym typeface="Manjari"/>
              </a:defRPr>
            </a:lvl5pPr>
            <a:lvl6pPr marL="2743200" marR="0" lvl="5"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accent2"/>
                </a:solidFill>
                <a:latin typeface="Manjari"/>
                <a:ea typeface="Manjari"/>
                <a:cs typeface="Manjari"/>
                <a:sym typeface="Manjari"/>
              </a:defRPr>
            </a:lvl6pPr>
            <a:lvl7pPr marL="3200400" marR="0" lvl="6" indent="-304800" algn="l" rtl="0">
              <a:lnSpc>
                <a:spcPct val="100000"/>
              </a:lnSpc>
              <a:spcBef>
                <a:spcPts val="0"/>
              </a:spcBef>
              <a:spcAft>
                <a:spcPts val="0"/>
              </a:spcAft>
              <a:buClr>
                <a:srgbClr val="434343"/>
              </a:buClr>
              <a:buSzPts val="1200"/>
              <a:buFont typeface="Roboto Condensed Light"/>
              <a:buAutoNum type="arabicPeriod"/>
              <a:defRPr sz="1400" b="0" i="0" u="none" strike="noStrike" cap="none">
                <a:solidFill>
                  <a:schemeClr val="accent2"/>
                </a:solidFill>
                <a:latin typeface="Manjari"/>
                <a:ea typeface="Manjari"/>
                <a:cs typeface="Manjari"/>
                <a:sym typeface="Manjari"/>
              </a:defRPr>
            </a:lvl7pPr>
            <a:lvl8pPr marL="3657600" marR="0" lvl="7"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accent2"/>
                </a:solidFill>
                <a:latin typeface="Manjari"/>
                <a:ea typeface="Manjari"/>
                <a:cs typeface="Manjari"/>
                <a:sym typeface="Manjari"/>
              </a:defRPr>
            </a:lvl8pPr>
            <a:lvl9pPr marL="4114800" marR="0" lvl="8"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accent2"/>
                </a:solidFill>
                <a:latin typeface="Manjari"/>
                <a:ea typeface="Manjari"/>
                <a:cs typeface="Manjari"/>
                <a:sym typeface="Manjari"/>
              </a:defRPr>
            </a:lvl9pPr>
          </a:lstStyle>
          <a:p>
            <a:pPr marL="152400" indent="0" algn="just">
              <a:lnSpc>
                <a:spcPct val="150000"/>
              </a:lnSpc>
              <a:buNone/>
            </a:pPr>
            <a:r>
              <a:rPr lang="en-US" sz="1400" b="1" dirty="0">
                <a:latin typeface="Hammersmith One" panose="020B0604020202020204" charset="0"/>
              </a:rPr>
              <a:t>E-Recruitment System Through Resume Parsing, Psychometric Test And Social Media Analysis: </a:t>
            </a:r>
          </a:p>
          <a:p>
            <a:pPr marL="152400" indent="0" algn="just">
              <a:lnSpc>
                <a:spcPct val="150000"/>
              </a:lnSpc>
              <a:buNone/>
            </a:pPr>
            <a:r>
              <a:rPr lang="en-US" sz="1100" dirty="0">
                <a:latin typeface="Hammersmith One" panose="020B0604020202020204" charset="0"/>
              </a:rPr>
              <a:t>It follows an approach of 4 stages, the first stage was to get the data (resume) and convert them into structured format and then perform the analysis using deep learning techniques. Second step includes the psychometric test where the text mining is used to generate scores for each candidate. In the third step they perform web scraping on various social media sites to get the additional information about the candidates and recommend suitable jobs to them. In the fourth step, the system will recommend the skills and requirements in which the students are lacking and also help them to get recruited in the desired company. </a:t>
            </a:r>
          </a:p>
        </p:txBody>
      </p:sp>
    </p:spTree>
    <p:extLst>
      <p:ext uri="{BB962C8B-B14F-4D97-AF65-F5344CB8AC3E}">
        <p14:creationId xmlns:p14="http://schemas.microsoft.com/office/powerpoint/2010/main" val="3109940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31"/>
        <p:cNvGrpSpPr/>
        <p:nvPr/>
      </p:nvGrpSpPr>
      <p:grpSpPr>
        <a:xfrm>
          <a:off x="0" y="0"/>
          <a:ext cx="0" cy="0"/>
          <a:chOff x="0" y="0"/>
          <a:chExt cx="0" cy="0"/>
        </a:xfrm>
      </p:grpSpPr>
      <p:sp>
        <p:nvSpPr>
          <p:cNvPr id="59" name="Google Shape;1369;p59">
            <a:extLst>
              <a:ext uri="{FF2B5EF4-FFF2-40B4-BE49-F238E27FC236}">
                <a16:creationId xmlns:a16="http://schemas.microsoft.com/office/drawing/2014/main" id="{2DCC68BF-FEB9-49E0-A7F2-29E21126C519}"/>
              </a:ext>
            </a:extLst>
          </p:cNvPr>
          <p:cNvSpPr txBox="1">
            <a:spLocks noGrp="1"/>
          </p:cNvSpPr>
          <p:nvPr>
            <p:ph type="title"/>
          </p:nvPr>
        </p:nvSpPr>
        <p:spPr>
          <a:xfrm>
            <a:off x="3608204" y="417603"/>
            <a:ext cx="1927592" cy="541500"/>
          </a:xfrm>
          <a:prstGeom prst="rect">
            <a:avLst/>
          </a:prstGeom>
        </p:spPr>
        <p:txBody>
          <a:bodyPr spcFirstLastPara="1" wrap="square" lIns="91425" tIns="91425" rIns="91425" bIns="91425" anchor="b" anchorCtr="0">
            <a:noAutofit/>
          </a:bodyPr>
          <a:lstStyle/>
          <a:p>
            <a:pPr lvl="0"/>
            <a:r>
              <a:rPr lang="en-US" dirty="0"/>
              <a:t>SUMMARY</a:t>
            </a:r>
            <a:endParaRPr dirty="0"/>
          </a:p>
        </p:txBody>
      </p:sp>
      <p:sp>
        <p:nvSpPr>
          <p:cNvPr id="60" name="Google Shape;1370;p59">
            <a:extLst>
              <a:ext uri="{FF2B5EF4-FFF2-40B4-BE49-F238E27FC236}">
                <a16:creationId xmlns:a16="http://schemas.microsoft.com/office/drawing/2014/main" id="{20FBBBDF-EA1E-4C74-9E06-546C1D7F60EF}"/>
              </a:ext>
            </a:extLst>
          </p:cNvPr>
          <p:cNvSpPr txBox="1">
            <a:spLocks noGrp="1"/>
          </p:cNvSpPr>
          <p:nvPr>
            <p:ph type="subTitle" idx="1"/>
          </p:nvPr>
        </p:nvSpPr>
        <p:spPr>
          <a:xfrm>
            <a:off x="962167" y="959103"/>
            <a:ext cx="7219666" cy="3692371"/>
          </a:xfrm>
          <a:prstGeom prst="rect">
            <a:avLst/>
          </a:prstGeom>
        </p:spPr>
        <p:txBody>
          <a:bodyPr spcFirstLastPara="1" wrap="square" lIns="91425" tIns="91425" rIns="91425" bIns="91425" anchor="t" anchorCtr="0">
            <a:noAutofit/>
          </a:bodyPr>
          <a:lstStyle/>
          <a:p>
            <a:pPr marL="114300" indent="0" algn="just">
              <a:lnSpc>
                <a:spcPct val="150000"/>
              </a:lnSpc>
              <a:buNone/>
            </a:pPr>
            <a:r>
              <a:rPr lang="en-US" sz="1400" dirty="0">
                <a:latin typeface="Hammersmith One" panose="020B0604020202020204" charset="0"/>
              </a:rPr>
              <a:t>Previously, we have studied the existing system architecture and also our proposed system architecture. The existing system architecture has its own unique features and ideas behind it with advantages and disadvantages. In our proposed system we are going to deal with these type of disadvantages. In this proposed methodology we are using Optical Character Recognition(OCR) to extract the data from Resume. The main technique used here is Natural Language Processing and Ranking Algorithm which is helpful for ranking the resume according to the particular companies. Additionally our other goal is to extract the data from Social Media like LinkedIn for applying jobs which will make the recruitment process easier getting quality applicants from various regions by avoiding unfair and discriminatory practice.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54"/>
        <p:cNvGrpSpPr/>
        <p:nvPr/>
      </p:nvGrpSpPr>
      <p:grpSpPr>
        <a:xfrm>
          <a:off x="0" y="0"/>
          <a:ext cx="0" cy="0"/>
          <a:chOff x="0" y="0"/>
          <a:chExt cx="0" cy="0"/>
        </a:xfrm>
      </p:grpSpPr>
      <p:sp>
        <p:nvSpPr>
          <p:cNvPr id="7" name="Google Shape;1327;p55">
            <a:extLst>
              <a:ext uri="{FF2B5EF4-FFF2-40B4-BE49-F238E27FC236}">
                <a16:creationId xmlns:a16="http://schemas.microsoft.com/office/drawing/2014/main" id="{D735CBEB-4681-4C64-8F6C-B13D894EBCE6}"/>
              </a:ext>
            </a:extLst>
          </p:cNvPr>
          <p:cNvSpPr txBox="1">
            <a:spLocks/>
          </p:cNvSpPr>
          <p:nvPr/>
        </p:nvSpPr>
        <p:spPr>
          <a:xfrm>
            <a:off x="2338962" y="400195"/>
            <a:ext cx="4466075" cy="5415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200" b="1" dirty="0">
                <a:latin typeface="Hammersmith One" panose="020B0604020202020204" charset="0"/>
              </a:rPr>
              <a:t>SYSTEM ARCHITECTURE</a:t>
            </a:r>
            <a:endParaRPr lang="en-US" b="1" dirty="0">
              <a:latin typeface="Hammersmith One" panose="020B0604020202020204" charset="0"/>
            </a:endParaRPr>
          </a:p>
        </p:txBody>
      </p:sp>
      <p:pic>
        <p:nvPicPr>
          <p:cNvPr id="5" name="Picture 4">
            <a:extLst>
              <a:ext uri="{FF2B5EF4-FFF2-40B4-BE49-F238E27FC236}">
                <a16:creationId xmlns:a16="http://schemas.microsoft.com/office/drawing/2014/main" id="{F97A60AC-C0F5-4065-9B11-8647952D003B}"/>
              </a:ext>
            </a:extLst>
          </p:cNvPr>
          <p:cNvPicPr>
            <a:picLocks noChangeAspect="1"/>
          </p:cNvPicPr>
          <p:nvPr/>
        </p:nvPicPr>
        <p:blipFill>
          <a:blip r:embed="rId3"/>
          <a:stretch>
            <a:fillRect/>
          </a:stretch>
        </p:blipFill>
        <p:spPr>
          <a:xfrm>
            <a:off x="2430949" y="941695"/>
            <a:ext cx="4374088" cy="380161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54"/>
        <p:cNvGrpSpPr/>
        <p:nvPr/>
      </p:nvGrpSpPr>
      <p:grpSpPr>
        <a:xfrm>
          <a:off x="0" y="0"/>
          <a:ext cx="0" cy="0"/>
          <a:chOff x="0" y="0"/>
          <a:chExt cx="0" cy="0"/>
        </a:xfrm>
      </p:grpSpPr>
      <p:sp>
        <p:nvSpPr>
          <p:cNvPr id="7" name="Google Shape;1327;p55">
            <a:extLst>
              <a:ext uri="{FF2B5EF4-FFF2-40B4-BE49-F238E27FC236}">
                <a16:creationId xmlns:a16="http://schemas.microsoft.com/office/drawing/2014/main" id="{D735CBEB-4681-4C64-8F6C-B13D894EBCE6}"/>
              </a:ext>
            </a:extLst>
          </p:cNvPr>
          <p:cNvSpPr txBox="1">
            <a:spLocks/>
          </p:cNvSpPr>
          <p:nvPr/>
        </p:nvSpPr>
        <p:spPr>
          <a:xfrm>
            <a:off x="2570875" y="427490"/>
            <a:ext cx="4466075" cy="5415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200" b="1" dirty="0">
                <a:latin typeface="Hammersmith One" panose="020B0604020202020204" charset="0"/>
              </a:rPr>
              <a:t>OVERVIEW</a:t>
            </a:r>
            <a:endParaRPr lang="en-US" b="1" dirty="0">
              <a:latin typeface="Hammersmith One" panose="020B0604020202020204" charset="0"/>
            </a:endParaRPr>
          </a:p>
        </p:txBody>
      </p:sp>
      <p:pic>
        <p:nvPicPr>
          <p:cNvPr id="3" name="Picture 2">
            <a:extLst>
              <a:ext uri="{FF2B5EF4-FFF2-40B4-BE49-F238E27FC236}">
                <a16:creationId xmlns:a16="http://schemas.microsoft.com/office/drawing/2014/main" id="{AE765407-7CB6-4594-AF62-96BD5823C3DD}"/>
              </a:ext>
            </a:extLst>
          </p:cNvPr>
          <p:cNvPicPr>
            <a:picLocks noChangeAspect="1"/>
          </p:cNvPicPr>
          <p:nvPr/>
        </p:nvPicPr>
        <p:blipFill>
          <a:blip r:embed="rId3"/>
          <a:stretch>
            <a:fillRect/>
          </a:stretch>
        </p:blipFill>
        <p:spPr>
          <a:xfrm>
            <a:off x="2911973" y="1050877"/>
            <a:ext cx="3893064" cy="3290898"/>
          </a:xfrm>
          <a:prstGeom prst="rect">
            <a:avLst/>
          </a:prstGeom>
        </p:spPr>
      </p:pic>
    </p:spTree>
    <p:extLst>
      <p:ext uri="{BB962C8B-B14F-4D97-AF65-F5344CB8AC3E}">
        <p14:creationId xmlns:p14="http://schemas.microsoft.com/office/powerpoint/2010/main" val="648460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1"/>
        <p:cNvGrpSpPr/>
        <p:nvPr/>
      </p:nvGrpSpPr>
      <p:grpSpPr>
        <a:xfrm>
          <a:off x="0" y="0"/>
          <a:ext cx="0" cy="0"/>
          <a:chOff x="0" y="0"/>
          <a:chExt cx="0" cy="0"/>
        </a:xfrm>
      </p:grpSpPr>
      <p:sp>
        <p:nvSpPr>
          <p:cNvPr id="59" name="Google Shape;1369;p59">
            <a:extLst>
              <a:ext uri="{FF2B5EF4-FFF2-40B4-BE49-F238E27FC236}">
                <a16:creationId xmlns:a16="http://schemas.microsoft.com/office/drawing/2014/main" id="{2DCC68BF-FEB9-49E0-A7F2-29E21126C519}"/>
              </a:ext>
            </a:extLst>
          </p:cNvPr>
          <p:cNvSpPr txBox="1">
            <a:spLocks noGrp="1"/>
          </p:cNvSpPr>
          <p:nvPr>
            <p:ph type="title"/>
          </p:nvPr>
        </p:nvSpPr>
        <p:spPr>
          <a:xfrm>
            <a:off x="3325826" y="982458"/>
            <a:ext cx="2492346" cy="541500"/>
          </a:xfrm>
          <a:prstGeom prst="rect">
            <a:avLst/>
          </a:prstGeom>
        </p:spPr>
        <p:txBody>
          <a:bodyPr spcFirstLastPara="1" wrap="square" lIns="91425" tIns="91425" rIns="91425" bIns="91425" anchor="b" anchorCtr="0">
            <a:noAutofit/>
          </a:bodyPr>
          <a:lstStyle/>
          <a:p>
            <a:pPr lvl="0"/>
            <a:r>
              <a:rPr lang="en-US" dirty="0"/>
              <a:t>CONCLUSION</a:t>
            </a:r>
            <a:endParaRPr dirty="0"/>
          </a:p>
        </p:txBody>
      </p:sp>
      <p:sp>
        <p:nvSpPr>
          <p:cNvPr id="6" name="Google Shape;1370;p59">
            <a:extLst>
              <a:ext uri="{FF2B5EF4-FFF2-40B4-BE49-F238E27FC236}">
                <a16:creationId xmlns:a16="http://schemas.microsoft.com/office/drawing/2014/main" id="{892418DB-7739-4C23-8A56-B258134953B3}"/>
              </a:ext>
            </a:extLst>
          </p:cNvPr>
          <p:cNvSpPr txBox="1">
            <a:spLocks noGrp="1"/>
          </p:cNvSpPr>
          <p:nvPr>
            <p:ph type="subTitle" idx="1"/>
          </p:nvPr>
        </p:nvSpPr>
        <p:spPr>
          <a:xfrm>
            <a:off x="1327245" y="1523958"/>
            <a:ext cx="6489509" cy="2095583"/>
          </a:xfrm>
          <a:prstGeom prst="rect">
            <a:avLst/>
          </a:prstGeom>
        </p:spPr>
        <p:txBody>
          <a:bodyPr spcFirstLastPara="1" wrap="square" lIns="91425" tIns="91425" rIns="91425" bIns="91425" anchor="t" anchorCtr="0">
            <a:noAutofit/>
          </a:bodyPr>
          <a:lstStyle/>
          <a:p>
            <a:pPr marL="114300" indent="0" algn="just">
              <a:lnSpc>
                <a:spcPct val="150000"/>
              </a:lnSpc>
            </a:pPr>
            <a:r>
              <a:rPr lang="en-US" sz="1400" dirty="0">
                <a:latin typeface="Hammersmith One" panose="020B0604020202020204" charset="0"/>
              </a:rPr>
              <a:t>Our approach is to make the work of companies and candidates easier and effective. Basically our aim is to ease the recruitment process. The process will provide the quality of applicants for the companies. The unfair and discriminatory practice in the process will be dampened. Based on the information in the form of technical skills the resumes will be ranked in order.</a:t>
            </a:r>
          </a:p>
        </p:txBody>
      </p:sp>
    </p:spTree>
    <p:extLst>
      <p:ext uri="{BB962C8B-B14F-4D97-AF65-F5344CB8AC3E}">
        <p14:creationId xmlns:p14="http://schemas.microsoft.com/office/powerpoint/2010/main" val="2380790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98"/>
        <p:cNvGrpSpPr/>
        <p:nvPr/>
      </p:nvGrpSpPr>
      <p:grpSpPr>
        <a:xfrm>
          <a:off x="0" y="0"/>
          <a:ext cx="0" cy="0"/>
          <a:chOff x="0" y="0"/>
          <a:chExt cx="0" cy="0"/>
        </a:xfrm>
      </p:grpSpPr>
      <p:sp>
        <p:nvSpPr>
          <p:cNvPr id="2099" name="Google Shape;2099;p92"/>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THANK YOU</a:t>
            </a:r>
            <a:endParaRPr dirty="0"/>
          </a:p>
        </p:txBody>
      </p:sp>
      <p:sp>
        <p:nvSpPr>
          <p:cNvPr id="2101" name="Google Shape;2101;p92"/>
          <p:cNvSpPr/>
          <p:nvPr/>
        </p:nvSpPr>
        <p:spPr>
          <a:xfrm>
            <a:off x="3881688" y="3438625"/>
            <a:ext cx="1380619" cy="52850"/>
          </a:xfrm>
          <a:custGeom>
            <a:avLst/>
            <a:gdLst/>
            <a:ahLst/>
            <a:cxnLst/>
            <a:rect l="l" t="t" r="r" b="b"/>
            <a:pathLst>
              <a:path w="17505" h="670" extrusionOk="0">
                <a:moveTo>
                  <a:pt x="0" y="0"/>
                </a:moveTo>
                <a:lnTo>
                  <a:pt x="0" y="669"/>
                </a:lnTo>
                <a:lnTo>
                  <a:pt x="17505" y="669"/>
                </a:lnTo>
                <a:lnTo>
                  <a:pt x="175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Elegant Education Pack for Students by Slidesgo">
  <a:themeElements>
    <a:clrScheme name="Simple Light">
      <a:dk1>
        <a:srgbClr val="FFFFFF"/>
      </a:dk1>
      <a:lt1>
        <a:srgbClr val="EDECDF"/>
      </a:lt1>
      <a:dk2>
        <a:srgbClr val="C8A591"/>
      </a:dk2>
      <a:lt2>
        <a:srgbClr val="FFFFFF"/>
      </a:lt2>
      <a:accent1>
        <a:srgbClr val="A0A299"/>
      </a:accent1>
      <a:accent2>
        <a:srgbClr val="40474B"/>
      </a:accent2>
      <a:accent3>
        <a:srgbClr val="C8A591"/>
      </a:accent3>
      <a:accent4>
        <a:srgbClr val="EDECDF"/>
      </a:accent4>
      <a:accent5>
        <a:srgbClr val="A0A299"/>
      </a:accent5>
      <a:accent6>
        <a:srgbClr val="FFFFFF"/>
      </a:accent6>
      <a:hlink>
        <a:srgbClr val="40474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TotalTime>
  <Words>646</Words>
  <Application>Microsoft Office PowerPoint</Application>
  <PresentationFormat>On-screen Show (16:9)</PresentationFormat>
  <Paragraphs>20</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Wingdings</vt:lpstr>
      <vt:lpstr>Arial</vt:lpstr>
      <vt:lpstr>Roboto Condensed Light</vt:lpstr>
      <vt:lpstr>Manjari</vt:lpstr>
      <vt:lpstr>Hammersmith One</vt:lpstr>
      <vt:lpstr>Elegant Education Pack for Students by Slidesgo</vt:lpstr>
      <vt:lpstr>NLP BASED RESUME PARSER</vt:lpstr>
      <vt:lpstr>Abstract</vt:lpstr>
      <vt:lpstr> LITERATURE SURVEY</vt:lpstr>
      <vt:lpstr>SUMMARY</vt:lpstr>
      <vt:lpstr>PowerPoint Presentation</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NLP BASED RESUME PARSER</dc:title>
  <dc:creator>khan</dc:creator>
  <cp:lastModifiedBy>TAUHEED RAHAMAN KHAN</cp:lastModifiedBy>
  <cp:revision>10</cp:revision>
  <dcterms:modified xsi:type="dcterms:W3CDTF">2021-10-04T05:42:30Z</dcterms:modified>
</cp:coreProperties>
</file>