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DB2365-6843-430F-8D12-0E289658838A}">
  <a:tblStyle styleId="{11DB2365-6843-430F-8D12-0E2896588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f4c96ff3_2_7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df4c96ff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932b53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7932b53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01b019a1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01b019a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3b00a51e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3b00a51e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e5d884525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e5d884525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e5d884525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e5d88452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3b00a51e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3b00a51e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df4c96ff3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df4c96ff3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df4c96ff3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df4c96ff3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f4c96ff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df4c96ff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f4c96ff3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df4c96ff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df4c96ff3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df4c96ff3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df4c96ff3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df4c96ff3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3a40ef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3a40ef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3a40ef8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3a40ef8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f4c96ff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df4c96ff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e5d884525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fe5d884525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1" name="Google Shape;61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6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3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ctrTitle"/>
          </p:nvPr>
        </p:nvSpPr>
        <p:spPr>
          <a:xfrm>
            <a:off x="458700" y="2052350"/>
            <a:ext cx="47097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" sz="2240"/>
              <a:t>A Comparison of Machine Learning Algorithms on Twitter Sentiment Analysis</a:t>
            </a:r>
            <a:endParaRPr sz="2240"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24475" y="148225"/>
            <a:ext cx="875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0" y="1854525"/>
            <a:ext cx="87537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700" u="sng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75" y="1893525"/>
            <a:ext cx="4304625" cy="29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24475" y="148225"/>
            <a:ext cx="5535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8554075" y="226725"/>
            <a:ext cx="413400" cy="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230350" y="1960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{11DB2365-6843-430F-8D12-0E289658838A}</a:tableStyleId>
              </a:tblPr>
              <a:tblGrid>
                <a:gridCol w="2158775"/>
                <a:gridCol w="2158775"/>
                <a:gridCol w="2158775"/>
                <a:gridCol w="2158775"/>
              </a:tblGrid>
              <a:tr h="65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Model Name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%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Model Name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%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Random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Forest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94.2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Decision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Tree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93.14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94.69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93.56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SVM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94.73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Adaboost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94.44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KNN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94.06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compared the hate speech classification of Twitter Sentiment Analysis Dataset  on seven different model.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From the models accuracy-wise SVM is giving us the best accuracy 95.73 %.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ROC-Curve wise Naive Bayes is giving us the best result.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50" y="1913575"/>
            <a:ext cx="7662950" cy="3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50" y="1956275"/>
            <a:ext cx="7709100" cy="31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24475" y="1920450"/>
            <a:ext cx="858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we plan to collect a more enriched dataset which will help us to classify racist/-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sexist tweets with higher confidence. In addition to this, we also plan to extend this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work to evaluate how complex classifiers based on Artificial Neural Network (ANN) or other deep learning techniques perform.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5" name="Google Shape;235;p4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44"/>
          <p:cNvSpPr txBox="1"/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0" name="Google Shape;240;p44"/>
          <p:cNvSpPr txBox="1"/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207575" y="1920450"/>
            <a:ext cx="88137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[1] Study of Twitter Sentiment Analysis using Machine Learning Algorithms on Python, Bhumika Gupta, Monika Negi, Kanika Vishwakarma, Goldi Rawat, Priyanka Badhani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073763"/>
                </a:solidFill>
              </a:rPr>
              <a:t>[2]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Bac Le and Huy Nguyen ,Twitter Sentiment Analysis Using Machine Learning Techniques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[3] Geetika Gautam,Divakar yadav,Sentiment Analysis of Twitter Data Using Machine  Learning Approaches and Semantic Analysis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[14 https://www.kaggle.com/datasets/arkhoshghalb/twitter-sentiment-analysis-hatred-speech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8" name="Google Shape;248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Group Information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309200" y="307975"/>
            <a:ext cx="55896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5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Presented By</a:t>
            </a:r>
            <a:r>
              <a:rPr b="1" lang="en" u="sng">
                <a:solidFill>
                  <a:schemeClr val="dk1"/>
                </a:solidFill>
              </a:rPr>
              <a:t> :</a:t>
            </a:r>
            <a:r>
              <a:rPr b="1" lang="en">
                <a:solidFill>
                  <a:schemeClr val="dk1"/>
                </a:solidFill>
              </a:rPr>
              <a:t>      </a:t>
            </a:r>
            <a:r>
              <a:rPr b="1" lang="en"/>
              <a:t>                                         </a:t>
            </a:r>
            <a:r>
              <a:rPr b="1" lang="en" u="sng"/>
              <a:t>         </a:t>
            </a: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           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80104134 Emon Ghosh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18010</a:t>
            </a:r>
            <a:r>
              <a:rPr lang="en">
                <a:solidFill>
                  <a:schemeClr val="dk1"/>
                </a:solidFill>
              </a:rPr>
              <a:t>4148 Tauhidur Rahman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180104151 Mohammad Arman</a:t>
            </a:r>
            <a:r>
              <a:rPr lang="en"/>
              <a:t>                  </a:t>
            </a:r>
            <a:endParaRPr/>
          </a:p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Introduction: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137425" y="2045000"/>
            <a:ext cx="88605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Building an comparison method of finding and categorizing subjective information in text data which is known as sentiment analysis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Classification of emotions within a textual material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Twitter continuously draws users who want to express their thoughts and perspectives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People tend to make their statements shorter by employing slang, acronyms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449233" y="4551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24475" y="148225"/>
            <a:ext cx="8384700" cy="137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80">
                <a:latin typeface="Merriweather"/>
                <a:ea typeface="Merriweather"/>
                <a:cs typeface="Merriweather"/>
                <a:sym typeface="Merriweather"/>
              </a:rPr>
              <a:t>Motivation :</a:t>
            </a:r>
            <a:r>
              <a:rPr lang="en" sz="308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30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267600" y="1908675"/>
            <a:ext cx="86088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For reducing the use of racist /sexist tweets.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Identifying racist/sexist group of people.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For developing interaction between human language and computer.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05100" y="2055325"/>
            <a:ext cx="85338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073763"/>
                </a:solidFill>
              </a:rPr>
              <a:t>Paper 01</a:t>
            </a:r>
            <a:r>
              <a:rPr b="1" lang="en" sz="1600" u="sng">
                <a:solidFill>
                  <a:srgbClr val="073763"/>
                </a:solidFill>
              </a:rPr>
              <a:t>  : </a:t>
            </a: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Study of Twitter Sentiment Analysis using Machine Learning Algorithms on Python.[1]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" sz="1600">
                <a:solidFill>
                  <a:srgbClr val="A61C00"/>
                </a:solidFill>
              </a:rPr>
              <a:t>Author        :</a:t>
            </a: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</a:rPr>
              <a:t>Gupta, Moniak Negi.</a:t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</a:rPr>
              <a:t>Showed 85.0%  accuracy by applying the svm techniques  and 66.24% by applying naive bayes classifier on their dataset.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24475" y="148225"/>
            <a:ext cx="4351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24475" y="1920450"/>
            <a:ext cx="84948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73763"/>
                </a:solidFill>
              </a:rPr>
              <a:t>Paper 02  :  </a:t>
            </a:r>
            <a:r>
              <a:rPr lang="en" sz="1750"/>
              <a:t>[3]Twitter Sentiment Analysis Using Machine Learning Techniques, Bac Le and Huy Nguyen</a:t>
            </a:r>
            <a:r>
              <a:rPr b="1" lang="en" sz="2100">
                <a:solidFill>
                  <a:srgbClr val="073763"/>
                </a:solidFill>
              </a:rPr>
              <a:t>.</a:t>
            </a:r>
            <a:endParaRPr b="1" sz="2100">
              <a:solidFill>
                <a:srgbClr val="0737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73763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" sz="1700">
                <a:solidFill>
                  <a:srgbClr val="A61C00"/>
                </a:solidFill>
              </a:rPr>
              <a:t>Author        :TBac Le and Huy Nguyen</a:t>
            </a:r>
            <a:endParaRPr sz="1700">
              <a:solidFill>
                <a:srgbClr val="A61C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1C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Showed 79.54% accuracy using naive bayes and 79.58% accuracy using svm on on stanford sentiment dataset.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24475" y="148225"/>
            <a:ext cx="40086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24475" y="1920450"/>
            <a:ext cx="84948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rgbClr val="073763"/>
                </a:solidFill>
              </a:rPr>
              <a:t>Paper 03  :  </a:t>
            </a:r>
            <a:r>
              <a:rPr lang="en" sz="1750"/>
              <a:t>[3]Sentiment Analysis of Twitter Data Using Machine Learning Approaches and Semantic Analysis,</a:t>
            </a:r>
            <a:endParaRPr b="1" sz="2100">
              <a:solidFill>
                <a:srgbClr val="0737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073763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" sz="1700">
                <a:solidFill>
                  <a:srgbClr val="A61C00"/>
                </a:solidFill>
              </a:rPr>
              <a:t>Author        : Geetika Gautam, Divakar yadav</a:t>
            </a:r>
            <a:endParaRPr sz="1700">
              <a:solidFill>
                <a:srgbClr val="A61C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61C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Showed 88.024% accuracy using naive bayes and 85.55% accuracy using svm on amazon product review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Datastet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05100" y="2067725"/>
            <a:ext cx="85338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dataset[4] contains information about 31,962 tweets and their corresponding unique attributes. A training sample of tweets and labels, where label ’1’ denotes the tweet is racist/sexist and label ’0’ denotes the tweet is not racist/sexist. In the dataset, 29270 samples are classified as positive or not racist/sexist, and 2242 are classified as negative or racist/sexist.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Datastet: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797400"/>
            <a:ext cx="4662001" cy="28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/>
          <p:cNvSpPr txBox="1"/>
          <p:nvPr/>
        </p:nvSpPr>
        <p:spPr>
          <a:xfrm>
            <a:off x="770975" y="4659925"/>
            <a:ext cx="34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Processing Dataset</a:t>
            </a: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625" y="1769400"/>
            <a:ext cx="3918525" cy="2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/>
        </p:nvSpPr>
        <p:spPr>
          <a:xfrm>
            <a:off x="5780338" y="4659925"/>
            <a:ext cx="2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Processing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