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5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0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5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0826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583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1347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4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10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10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21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3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7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4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3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7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5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7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SUICIDE DATA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0584" y="4050836"/>
            <a:ext cx="7766936" cy="182375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TAUHID RAHMAN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ID: 1510449042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SEC: 02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65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39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MID PROJECT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3576"/>
            <a:ext cx="8596668" cy="52189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found the dataset from </a:t>
            </a:r>
            <a:r>
              <a:rPr lang="en-US" sz="2400" dirty="0" err="1" smtClean="0"/>
              <a:t>kaggle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I , first added the Python libraries which are vital for the project like :         1. </a:t>
            </a:r>
            <a:r>
              <a:rPr lang="en-US" sz="2400" dirty="0" err="1" smtClean="0"/>
              <a:t>Numpy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2. Pandas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3. </a:t>
            </a:r>
            <a:r>
              <a:rPr lang="en-US" sz="2400" dirty="0" err="1" smtClean="0"/>
              <a:t>Scikit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4. </a:t>
            </a:r>
            <a:r>
              <a:rPr lang="en-US" sz="2400" dirty="0" err="1" smtClean="0"/>
              <a:t>Keras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5. </a:t>
            </a:r>
            <a:r>
              <a:rPr lang="en-US" sz="2400" dirty="0" err="1" smtClean="0"/>
              <a:t>Tensorflow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                            6. </a:t>
            </a:r>
            <a:r>
              <a:rPr lang="en-US" sz="2400" dirty="0" err="1"/>
              <a:t>M</a:t>
            </a:r>
            <a:r>
              <a:rPr lang="en-US" sz="2400" dirty="0" err="1" smtClean="0"/>
              <a:t>atplotlib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 previously had little knowledge about the project and python so </a:t>
            </a:r>
            <a:r>
              <a:rPr lang="en-US" sz="2400" dirty="0" err="1" smtClean="0"/>
              <a:t>hardwork</a:t>
            </a:r>
            <a:r>
              <a:rPr lang="en-US" sz="2400" dirty="0" smtClean="0"/>
              <a:t> was needed for progress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338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39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MID PROJECT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3576"/>
            <a:ext cx="8596668" cy="52189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With the dataset , I tried many tricks that I learned </a:t>
            </a:r>
            <a:r>
              <a:rPr lang="en-US" sz="2400" dirty="0"/>
              <a:t>from </a:t>
            </a:r>
            <a:r>
              <a:rPr lang="en-US" sz="2400" dirty="0" smtClean="0"/>
              <a:t>cl</a:t>
            </a:r>
            <a:r>
              <a:rPr lang="en-US" sz="2400" dirty="0"/>
              <a:t>ass</a:t>
            </a:r>
            <a:r>
              <a:rPr lang="en-US" sz="2400" dirty="0" smtClean="0"/>
              <a:t> </a:t>
            </a:r>
            <a:r>
              <a:rPr lang="en-US" sz="2400" dirty="0"/>
              <a:t>and internet </a:t>
            </a:r>
            <a:r>
              <a:rPr lang="en-US" sz="2400" dirty="0" smtClean="0"/>
              <a:t>like I found how to get </a:t>
            </a:r>
            <a:r>
              <a:rPr lang="en-US" sz="2400" b="1" i="1" dirty="0">
                <a:solidFill>
                  <a:srgbClr val="FF0000"/>
                </a:solidFill>
              </a:rPr>
              <a:t>correlation </a:t>
            </a:r>
            <a:r>
              <a:rPr lang="en-US" sz="2400" b="1" i="1" dirty="0" smtClean="0">
                <a:solidFill>
                  <a:srgbClr val="FF0000"/>
                </a:solidFill>
              </a:rPr>
              <a:t>plot</a:t>
            </a:r>
            <a:r>
              <a:rPr lang="en-US" sz="2400" b="1" dirty="0" smtClean="0">
                <a:solidFill>
                  <a:srgbClr val="FF0000"/>
                </a:solidFill>
              </a:rPr>
              <a:t>,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i="1" dirty="0" smtClean="0">
                <a:solidFill>
                  <a:srgbClr val="FF0000"/>
                </a:solidFill>
              </a:rPr>
              <a:t>visualizing </a:t>
            </a:r>
            <a:r>
              <a:rPr lang="en-US" sz="2400" b="1" i="1" dirty="0">
                <a:solidFill>
                  <a:srgbClr val="FF0000"/>
                </a:solidFill>
              </a:rPr>
              <a:t>the different countries distribution in the </a:t>
            </a:r>
            <a:r>
              <a:rPr lang="en-US" sz="2400" b="1" i="1" dirty="0" smtClean="0">
                <a:solidFill>
                  <a:srgbClr val="FF0000"/>
                </a:solidFill>
              </a:rPr>
              <a:t>dataset,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i="1" dirty="0" smtClean="0">
                <a:solidFill>
                  <a:srgbClr val="FF0000"/>
                </a:solidFill>
              </a:rPr>
              <a:t>visualizing </a:t>
            </a:r>
            <a:r>
              <a:rPr lang="en-US" sz="2400" b="1" i="1" dirty="0">
                <a:solidFill>
                  <a:srgbClr val="FF0000"/>
                </a:solidFill>
              </a:rPr>
              <a:t>the different year distribution in the </a:t>
            </a:r>
            <a:r>
              <a:rPr lang="en-US" sz="2400" b="1" i="1" dirty="0" smtClean="0">
                <a:solidFill>
                  <a:srgbClr val="FF0000"/>
                </a:solidFill>
              </a:rPr>
              <a:t>dataset,</a:t>
            </a:r>
            <a:r>
              <a:rPr lang="en-US" sz="2400" b="1" i="1" dirty="0">
                <a:solidFill>
                  <a:srgbClr val="FF0000"/>
                </a:solidFill>
              </a:rPr>
              <a:t> label </a:t>
            </a:r>
            <a:r>
              <a:rPr lang="en-US" sz="2400" b="1" i="1" dirty="0" smtClean="0">
                <a:solidFill>
                  <a:srgbClr val="FF0000"/>
                </a:solidFill>
              </a:rPr>
              <a:t>encoding, visualizing gender distribution in the dataset, suicides in different </a:t>
            </a:r>
            <a:r>
              <a:rPr lang="en-US" sz="2400" b="1" i="1" dirty="0">
                <a:solidFill>
                  <a:srgbClr val="FF0000"/>
                </a:solidFill>
              </a:rPr>
              <a:t>age groups, total number of suicides committed, splitting the data into dependent and independent variables, splitting the dataset into training and testing </a:t>
            </a:r>
            <a:r>
              <a:rPr lang="en-US" sz="2400" b="1" i="1" dirty="0" smtClean="0">
                <a:solidFill>
                  <a:srgbClr val="FF0000"/>
                </a:solidFill>
              </a:rPr>
              <a:t>sets and tried to implement linear regression algorithm and tried many more commands..</a:t>
            </a:r>
          </a:p>
          <a:p>
            <a:endParaRPr lang="en-US" sz="2400" b="1" i="1" dirty="0">
              <a:solidFill>
                <a:srgbClr val="FF0000"/>
              </a:solidFill>
            </a:endParaRPr>
          </a:p>
          <a:p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22310"/>
              </p:ext>
            </p:extLst>
          </p:nvPr>
        </p:nvGraphicFramePr>
        <p:xfrm>
          <a:off x="-590541" y="1233576"/>
          <a:ext cx="137906" cy="671676"/>
        </p:xfrm>
        <a:graphic>
          <a:graphicData uri="http://schemas.openxmlformats.org/drawingml/2006/table">
            <a:tbl>
              <a:tblPr/>
              <a:tblGrid>
                <a:gridCol w="137906"/>
              </a:tblGrid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53" marR="56253" marT="28126" marB="28126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n-US" sz="11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46877" marR="46877" marT="28126" marB="28126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100" dirty="0">
                        <a:effectLst/>
                        <a:latin typeface="SFMono-Regular"/>
                      </a:endParaRPr>
                    </a:p>
                  </a:txBody>
                  <a:tcPr marL="46877" marR="46877" marT="28126" marB="281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57750" y="2160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4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39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MID PROJECT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33576"/>
            <a:ext cx="10692281" cy="5218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i="1" u="sng" dirty="0" smtClean="0">
                <a:solidFill>
                  <a:schemeClr val="accent2"/>
                </a:solidFill>
              </a:rPr>
              <a:t>THE OUTPUTS:</a:t>
            </a:r>
            <a:endParaRPr lang="en-US" sz="1600" b="1" i="1" u="sng" dirty="0">
              <a:solidFill>
                <a:schemeClr val="accent2"/>
              </a:solidFill>
            </a:endParaRPr>
          </a:p>
          <a:p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22310"/>
              </p:ext>
            </p:extLst>
          </p:nvPr>
        </p:nvGraphicFramePr>
        <p:xfrm>
          <a:off x="-590541" y="1233576"/>
          <a:ext cx="137906" cy="671676"/>
        </p:xfrm>
        <a:graphic>
          <a:graphicData uri="http://schemas.openxmlformats.org/drawingml/2006/table">
            <a:tbl>
              <a:tblPr/>
              <a:tblGrid>
                <a:gridCol w="137906"/>
              </a:tblGrid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53" marR="56253" marT="28126" marB="28126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n-US" sz="11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46877" marR="46877" marT="28126" marB="28126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100" dirty="0">
                        <a:effectLst/>
                        <a:latin typeface="SFMono-Regular"/>
                      </a:endParaRPr>
                    </a:p>
                  </a:txBody>
                  <a:tcPr marL="46877" marR="46877" marT="28126" marB="281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57750" y="2160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1" y="1615116"/>
            <a:ext cx="3190875" cy="2609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636" y="0"/>
            <a:ext cx="7262364" cy="36150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93" y="4224967"/>
            <a:ext cx="4071848" cy="26330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649" y="4321176"/>
            <a:ext cx="3244970" cy="25368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326" y="3615096"/>
            <a:ext cx="4544673" cy="324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2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757308" cy="6239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MID PROJECT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33576"/>
            <a:ext cx="10692281" cy="5218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i="1" u="sng" dirty="0" smtClean="0">
                <a:solidFill>
                  <a:schemeClr val="accent2"/>
                </a:solidFill>
              </a:rPr>
              <a:t>OUTPUTS:</a:t>
            </a:r>
            <a:r>
              <a:rPr lang="en-US" sz="1600" b="1" i="1" dirty="0" smtClean="0">
                <a:solidFill>
                  <a:schemeClr val="accent2"/>
                </a:solidFill>
              </a:rPr>
              <a:t> </a:t>
            </a:r>
            <a:r>
              <a:rPr lang="en-US" sz="1600" dirty="0" smtClean="0">
                <a:solidFill>
                  <a:schemeClr val="accent2"/>
                </a:solidFill>
              </a:rPr>
              <a:t>Scatter plots of suicides for female and male in different ages using linear regression.</a:t>
            </a: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331329"/>
              </p:ext>
            </p:extLst>
          </p:nvPr>
        </p:nvGraphicFramePr>
        <p:xfrm>
          <a:off x="12775837" y="1233576"/>
          <a:ext cx="137906" cy="625956"/>
        </p:xfrm>
        <a:graphic>
          <a:graphicData uri="http://schemas.openxmlformats.org/drawingml/2006/table">
            <a:tbl>
              <a:tblPr/>
              <a:tblGrid>
                <a:gridCol w="137906"/>
              </a:tblGrid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53" marR="56253" marT="28126" marB="28126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n-US" sz="8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46877" marR="46877" marT="28126" marB="28126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100" dirty="0">
                        <a:effectLst/>
                        <a:latin typeface="SFMono-Regular"/>
                      </a:endParaRPr>
                    </a:p>
                  </a:txBody>
                  <a:tcPr marL="46877" marR="46877" marT="28126" marB="281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59525" y="1837423"/>
            <a:ext cx="23981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kaggleusercontent.com/kf/8008999/eyJhbGciOiJkaXIiLCJlbmMiOiJBMTI4Q0JDLUhTMjU2In0..CMKdUzFheUgf5BrDMFZ5uA.kRKuhVgq9GMxovhRS0D2N2CfEni-vHwC9iVLXcpPE2zRojsPAv8-azaWmshplYc6ygaBAbz4W6ryzlAOpu7HRBXoazYFzRLMTLpzhSlk_QtpC9bTz06lIdFMdXIcShCdRrOfhyJ4p_3I38mE9MjbdPQKUC2UjHtzg4P3SYUfMcVe3ZNKYSgMWDxTbjFqgZEXnDn8hQd_vVygNUECMR5AEw.3Aoshcalwht-voqQrHYgbQ/__results___files/__results___5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1" y="1651609"/>
            <a:ext cx="2820838" cy="201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kaggleusercontent.com/kf/8008999/eyJhbGciOiJkaXIiLCJlbmMiOiJBMTI4Q0JDLUhTMjU2In0..CMKdUzFheUgf5BrDMFZ5uA.kRKuhVgq9GMxovhRS0D2N2CfEni-vHwC9iVLXcpPE2zRojsPAv8-azaWmshplYc6ygaBAbz4W6ryzlAOpu7HRBXoazYFzRLMTLpzhSlk_QtpC9bTz06lIdFMdXIcShCdRrOfhyJ4p_3I38mE9MjbdPQKUC2UjHtzg4P3SYUfMcVe3ZNKYSgMWDxTbjFqgZEXnDn8hQd_vVygNUECMR5AEw.3Aoshcalwht-voqQrHYgbQ/__results___files/__results___5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824" y="1651609"/>
            <a:ext cx="2929686" cy="201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kaggleusercontent.com/kf/8008999/eyJhbGciOiJkaXIiLCJlbmMiOiJBMTI4Q0JDLUhTMjU2In0..CMKdUzFheUgf5BrDMFZ5uA.kRKuhVgq9GMxovhRS0D2N2CfEni-vHwC9iVLXcpPE2zRojsPAv8-azaWmshplYc6ygaBAbz4W6ryzlAOpu7HRBXoazYFzRLMTLpzhSlk_QtpC9bTz06lIdFMdXIcShCdRrOfhyJ4p_3I38mE9MjbdPQKUC2UjHtzg4P3SYUfMcVe3ZNKYSgMWDxTbjFqgZEXnDn8hQd_vVygNUECMR5AEw.3Aoshcalwht-voqQrHYgbQ/__results___files/__results___5_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352" y="1657344"/>
            <a:ext cx="3351242" cy="201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www.kaggleusercontent.com/kf/8008999/eyJhbGciOiJkaXIiLCJlbmMiOiJBMTI4Q0JDLUhTMjU2In0..CMKdUzFheUgf5BrDMFZ5uA.kRKuhVgq9GMxovhRS0D2N2CfEni-vHwC9iVLXcpPE2zRojsPAv8-azaWmshplYc6ygaBAbz4W6ryzlAOpu7HRBXoazYFzRLMTLpzhSlk_QtpC9bTz06lIdFMdXIcShCdRrOfhyJ4p_3I38mE9MjbdPQKUC2UjHtzg4P3SYUfMcVe3ZNKYSgMWDxTbjFqgZEXnDn8hQd_vVygNUECMR5AEw.3Aoshcalwht-voqQrHYgbQ/__results___files/__results___5_1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1" y="3843067"/>
            <a:ext cx="2833493" cy="239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www.kaggleusercontent.com/kf/8008999/eyJhbGciOiJkaXIiLCJlbmMiOiJBMTI4Q0JDLUhTMjU2In0..CMKdUzFheUgf5BrDMFZ5uA.kRKuhVgq9GMxovhRS0D2N2CfEni-vHwC9iVLXcpPE2zRojsPAv8-azaWmshplYc6ygaBAbz4W6ryzlAOpu7HRBXoazYFzRLMTLpzhSlk_QtpC9bTz06lIdFMdXIcShCdRrOfhyJ4p_3I38mE9MjbdPQKUC2UjHtzg4P3SYUfMcVe3ZNKYSgMWDxTbjFqgZEXnDn8hQd_vVygNUECMR5AEw.3Aoshcalwht-voqQrHYgbQ/__results___files/__results___5_1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823" y="3858894"/>
            <a:ext cx="3148769" cy="243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www.kaggleusercontent.com/kf/8008999/eyJhbGciOiJkaXIiLCJlbmMiOiJBMTI4Q0JDLUhTMjU2In0..CMKdUzFheUgf5BrDMFZ5uA.kRKuhVgq9GMxovhRS0D2N2CfEni-vHwC9iVLXcpPE2zRojsPAv8-azaWmshplYc6ygaBAbz4W6ryzlAOpu7HRBXoazYFzRLMTLpzhSlk_QtpC9bTz06lIdFMdXIcShCdRrOfhyJ4p_3I38mE9MjbdPQKUC2UjHtzg4P3SYUfMcVe3ZNKYSgMWDxTbjFqgZEXnDn8hQd_vVygNUECMR5AEw.3Aoshcalwht-voqQrHYgbQ/__results___files/__results___5_19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484" y="3936532"/>
            <a:ext cx="3269410" cy="243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4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39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3576"/>
            <a:ext cx="8596668" cy="5218981"/>
          </a:xfrm>
        </p:spPr>
        <p:txBody>
          <a:bodyPr>
            <a:normAutofit/>
          </a:bodyPr>
          <a:lstStyle/>
          <a:p>
            <a:endParaRPr lang="en-US" sz="2000" b="1" i="1" dirty="0" smtClean="0">
              <a:solidFill>
                <a:srgbClr val="FF0000"/>
              </a:solidFill>
            </a:endParaRPr>
          </a:p>
          <a:p>
            <a:r>
              <a:rPr lang="en-US" sz="2400" b="1" i="1" dirty="0" smtClean="0">
                <a:solidFill>
                  <a:schemeClr val="accent5">
                    <a:lumMod val="50000"/>
                  </a:schemeClr>
                </a:solidFill>
              </a:rPr>
              <a:t>For future works </a:t>
            </a:r>
            <a:r>
              <a:rPr lang="en-US" sz="2400" b="1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i="1" dirty="0" smtClean="0">
                <a:solidFill>
                  <a:schemeClr val="accent5">
                    <a:lumMod val="50000"/>
                  </a:schemeClr>
                </a:solidFill>
              </a:rPr>
              <a:t>I would like to try to implement algorithms like CNN, RNN , SVM to predict the suicide rates from the dataset.</a:t>
            </a:r>
          </a:p>
          <a:p>
            <a:r>
              <a:rPr lang="en-US" sz="2400" b="1" i="1" dirty="0" smtClean="0">
                <a:solidFill>
                  <a:schemeClr val="accent5">
                    <a:lumMod val="50000"/>
                  </a:schemeClr>
                </a:solidFill>
              </a:rPr>
              <a:t>Then I would choose the best fitted algorithm and present it in the final updates of the project </a:t>
            </a:r>
            <a:endParaRPr lang="en-US" sz="2400" b="1" i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22310"/>
              </p:ext>
            </p:extLst>
          </p:nvPr>
        </p:nvGraphicFramePr>
        <p:xfrm>
          <a:off x="-590541" y="1233576"/>
          <a:ext cx="137906" cy="671676"/>
        </p:xfrm>
        <a:graphic>
          <a:graphicData uri="http://schemas.openxmlformats.org/drawingml/2006/table">
            <a:tbl>
              <a:tblPr/>
              <a:tblGrid>
                <a:gridCol w="137906"/>
              </a:tblGrid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6253" marR="56253" marT="28126" marB="28126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n-US" sz="1100" dirty="0">
                        <a:solidFill>
                          <a:srgbClr val="24292E"/>
                        </a:solidFill>
                        <a:effectLst/>
                        <a:latin typeface="SFMono-Regular"/>
                      </a:endParaRPr>
                    </a:p>
                  </a:txBody>
                  <a:tcPr marL="46877" marR="46877" marT="28126" marB="28126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1100" dirty="0">
                        <a:effectLst/>
                        <a:latin typeface="SFMono-Regular"/>
                      </a:endParaRPr>
                    </a:p>
                  </a:txBody>
                  <a:tcPr marL="46877" marR="46877" marT="28126" marB="281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57750" y="2160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1930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244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SFMono-Regular</vt:lpstr>
      <vt:lpstr>Trebuchet MS</vt:lpstr>
      <vt:lpstr>Wingdings 3</vt:lpstr>
      <vt:lpstr>Facet</vt:lpstr>
      <vt:lpstr>SUICIDE DATA VISUALIZATION</vt:lpstr>
      <vt:lpstr>MID PROJECT UPDATES</vt:lpstr>
      <vt:lpstr>MID PROJECT UPDATES</vt:lpstr>
      <vt:lpstr>MID PROJECT UPDATES</vt:lpstr>
      <vt:lpstr>MID PROJECT UPDATES</vt:lpstr>
      <vt:lpstr>FUTURE WORKS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SUICIDE DATA VISUALIZATION</dc:title>
  <dc:creator>ASUS</dc:creator>
  <cp:lastModifiedBy>ASUS</cp:lastModifiedBy>
  <cp:revision>8</cp:revision>
  <dcterms:created xsi:type="dcterms:W3CDTF">2019-12-04T04:14:53Z</dcterms:created>
  <dcterms:modified xsi:type="dcterms:W3CDTF">2019-12-04T05:25:16Z</dcterms:modified>
</cp:coreProperties>
</file>