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11237494" cy="841076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SUICIDE DATA VISUALIZATION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1725283"/>
            <a:ext cx="11082218" cy="4065917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                                                </a:t>
            </a:r>
            <a:r>
              <a:rPr lang="de-DE" sz="3600" dirty="0">
                <a:solidFill>
                  <a:srgbClr val="FFFF00"/>
                </a:solidFill>
              </a:rPr>
              <a:t>TAUHID RAHMAN</a:t>
            </a:r>
          </a:p>
          <a:p>
            <a:r>
              <a:rPr lang="de-DE" sz="3600" dirty="0" smtClean="0">
                <a:solidFill>
                  <a:srgbClr val="FFFF00"/>
                </a:solidFill>
              </a:rPr>
              <a:t>                              ID</a:t>
            </a:r>
            <a:r>
              <a:rPr lang="de-DE" sz="3600" dirty="0">
                <a:solidFill>
                  <a:srgbClr val="FFFF00"/>
                </a:solidFill>
              </a:rPr>
              <a:t>: 1510449042</a:t>
            </a:r>
          </a:p>
          <a:p>
            <a:r>
              <a:rPr lang="de-DE" sz="3600" dirty="0" smtClean="0">
                <a:solidFill>
                  <a:srgbClr val="FFFF00"/>
                </a:solidFill>
              </a:rPr>
              <a:t>                                      SEC</a:t>
            </a:r>
            <a:r>
              <a:rPr lang="de-DE" sz="3600" dirty="0">
                <a:solidFill>
                  <a:srgbClr val="FFFF00"/>
                </a:solidFill>
              </a:rPr>
              <a:t>: 02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381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733910"/>
            <a:ext cx="8534400" cy="426049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Added python libraries :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 err="1">
                <a:solidFill>
                  <a:srgbClr val="FFFF00"/>
                </a:solidFill>
              </a:rPr>
              <a:t>OpenCV</a:t>
            </a:r>
            <a:r>
              <a:rPr lang="en-US" dirty="0">
                <a:solidFill>
                  <a:srgbClr val="FFFF00"/>
                </a:solidFill>
              </a:rPr>
              <a:t/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 err="1">
                <a:solidFill>
                  <a:srgbClr val="FFFF00"/>
                </a:solidFill>
              </a:rPr>
              <a:t>Scikit</a:t>
            </a:r>
            <a:r>
              <a:rPr lang="en-US" dirty="0">
                <a:solidFill>
                  <a:srgbClr val="FFFF00"/>
                </a:solidFill>
              </a:rPr>
              <a:t/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 err="1">
                <a:solidFill>
                  <a:srgbClr val="FFFF00"/>
                </a:solidFill>
              </a:rPr>
              <a:t>Keras</a:t>
            </a:r>
            <a:r>
              <a:rPr lang="en-US" dirty="0">
                <a:solidFill>
                  <a:srgbClr val="FFFF00"/>
                </a:solidFill>
              </a:rPr>
              <a:t/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 err="1">
                <a:solidFill>
                  <a:srgbClr val="FFFF00"/>
                </a:solidFill>
              </a:rPr>
              <a:t>Numpy</a:t>
            </a:r>
            <a:r>
              <a:rPr lang="en-US" dirty="0">
                <a:solidFill>
                  <a:srgbClr val="FFFF00"/>
                </a:solidFill>
              </a:rPr>
              <a:t/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 err="1">
                <a:solidFill>
                  <a:srgbClr val="FFFF00"/>
                </a:solidFill>
              </a:rPr>
              <a:t>tensorflow</a:t>
            </a:r>
            <a:r>
              <a:rPr lang="en-US" dirty="0">
                <a:solidFill>
                  <a:srgbClr val="FFFF00"/>
                </a:solidFill>
              </a:rPr>
              <a:t/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9532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>
                <a:solidFill>
                  <a:srgbClr val="FF0000"/>
                </a:solidFill>
              </a:rPr>
              <a:t>LIBRARIES: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091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931" y="3716075"/>
            <a:ext cx="3276884" cy="24462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155275"/>
            <a:ext cx="9745125" cy="1354349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FINAL UPDATES: Scatter </a:t>
            </a:r>
            <a:r>
              <a:rPr lang="en-US" sz="2000" dirty="0">
                <a:solidFill>
                  <a:srgbClr val="FF0000"/>
                </a:solidFill>
              </a:rPr>
              <a:t>plots of suicides for female and male in different </a:t>
            </a:r>
            <a:r>
              <a:rPr lang="en-US" sz="2000" dirty="0" smtClean="0">
                <a:solidFill>
                  <a:srgbClr val="FF0000"/>
                </a:solidFill>
              </a:rPr>
              <a:t>ages FOR ALGORITHMS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62" y="1509624"/>
            <a:ext cx="2834886" cy="20270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9097" y="1578634"/>
            <a:ext cx="2941575" cy="20270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5321" y="1578634"/>
            <a:ext cx="3360711" cy="20270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573" y="3735127"/>
            <a:ext cx="2842506" cy="24081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6718" y="3735127"/>
            <a:ext cx="3162574" cy="24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769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319178"/>
            <a:ext cx="8534401" cy="655608"/>
          </a:xfrm>
        </p:spPr>
        <p:txBody>
          <a:bodyPr/>
          <a:lstStyle/>
          <a:p>
            <a:r>
              <a:rPr lang="en-US" dirty="0" smtClean="0"/>
              <a:t>CODES: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1199072"/>
            <a:ext cx="11039085" cy="528799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299" y="0"/>
            <a:ext cx="4275978" cy="26224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816" y="0"/>
            <a:ext cx="4175184" cy="262243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25948"/>
            <a:ext cx="5141570" cy="383875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741" y="2846716"/>
            <a:ext cx="3485071" cy="32780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984" y="3036497"/>
            <a:ext cx="3226504" cy="308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0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FINAL UPDATES:</a:t>
            </a:r>
            <a:br>
              <a:rPr lang="en-US" dirty="0" smtClean="0">
                <a:solidFill>
                  <a:srgbClr val="FFFF00"/>
                </a:solidFill>
              </a:rPr>
            </a:b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84" y="709564"/>
            <a:ext cx="5943600" cy="2111274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1" y="2209799"/>
            <a:ext cx="4483011" cy="3733801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I TRIED TO IMPLEMENT KNN AND SVM ALGORITHM ASWELL AS LOGISTIC REGRESSION. ALGORITHM.ACCURACY OF LOGISTIC REGRESSION 73%, KNN ACCURACY 76% , SVM ALGORITHM ACCURACY WAS 61%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ON THE DATASET.</a:t>
            </a:r>
          </a:p>
          <a:p>
            <a:r>
              <a:rPr lang="en-US" sz="2000" smtClean="0">
                <a:solidFill>
                  <a:srgbClr val="FF0000"/>
                </a:solidFill>
              </a:rPr>
              <a:t>ALL THE CODES ARE UPLOADED IN GITHUB FOR MORE INFO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84" y="3062377"/>
            <a:ext cx="5943600" cy="230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87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646982"/>
            <a:ext cx="8534401" cy="1699404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Future works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2665562"/>
            <a:ext cx="8534400" cy="3328838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IF GIVEN TIME , I CAN TRY TO IMPLEMENT OTHER AND BETTER FITTED ALGORITHM LIKE RNN ,VNN IN THE DATASET.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61622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32</TotalTime>
  <Words>109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Slice</vt:lpstr>
      <vt:lpstr>SUICIDE DATA VISUALIZATION</vt:lpstr>
      <vt:lpstr>Added python libraries : OpenCV Scikit Keras Numpy tensorflow  </vt:lpstr>
      <vt:lpstr>FINAL UPDATES: Scatter plots of suicides for female and male in different ages FOR ALGORITHMS</vt:lpstr>
      <vt:lpstr>CODES:</vt:lpstr>
      <vt:lpstr>FINAL UPDATES: </vt:lpstr>
      <vt:lpstr>Future works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SUICIDE DATA VISUALIZATION</dc:title>
  <dc:creator>ASUS</dc:creator>
  <cp:lastModifiedBy>ASUS</cp:lastModifiedBy>
  <cp:revision>8</cp:revision>
  <dcterms:created xsi:type="dcterms:W3CDTF">2019-12-21T21:28:40Z</dcterms:created>
  <dcterms:modified xsi:type="dcterms:W3CDTF">2019-12-23T11:30:09Z</dcterms:modified>
</cp:coreProperties>
</file>