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6" r:id="rId2"/>
    <p:sldId id="257" r:id="rId3"/>
    <p:sldId id="259" r:id="rId4"/>
    <p:sldId id="260" r:id="rId5"/>
    <p:sldId id="267" r:id="rId6"/>
    <p:sldId id="258" r:id="rId7"/>
    <p:sldId id="261" r:id="rId8"/>
    <p:sldId id="268" r:id="rId9"/>
    <p:sldId id="262" r:id="rId10"/>
    <p:sldId id="263" r:id="rId11"/>
    <p:sldId id="265" r:id="rId12"/>
    <p:sldId id="266" r:id="rId13"/>
    <p:sldId id="269" r:id="rId14"/>
    <p:sldId id="270" r:id="rId15"/>
    <p:sldId id="271" r:id="rId16"/>
    <p:sldId id="272" r:id="rId17"/>
    <p:sldId id="273" r:id="rId18"/>
    <p:sldId id="274" r:id="rId19"/>
    <p:sldId id="277" r:id="rId20"/>
    <p:sldId id="319" r:id="rId21"/>
    <p:sldId id="282" r:id="rId22"/>
    <p:sldId id="320" r:id="rId23"/>
    <p:sldId id="321" r:id="rId24"/>
    <p:sldId id="322" r:id="rId25"/>
    <p:sldId id="317" r:id="rId26"/>
    <p:sldId id="285" r:id="rId27"/>
    <p:sldId id="318" r:id="rId28"/>
    <p:sldId id="283" r:id="rId29"/>
    <p:sldId id="284" r:id="rId30"/>
    <p:sldId id="286" r:id="rId31"/>
    <p:sldId id="288" r:id="rId32"/>
    <p:sldId id="289" r:id="rId33"/>
    <p:sldId id="291" r:id="rId34"/>
    <p:sldId id="292" r:id="rId35"/>
    <p:sldId id="293" r:id="rId36"/>
    <p:sldId id="296" r:id="rId37"/>
    <p:sldId id="297" r:id="rId38"/>
    <p:sldId id="323" r:id="rId39"/>
    <p:sldId id="324" r:id="rId40"/>
    <p:sldId id="325" r:id="rId41"/>
    <p:sldId id="326" r:id="rId42"/>
    <p:sldId id="331" r:id="rId43"/>
    <p:sldId id="328" r:id="rId44"/>
    <p:sldId id="332" r:id="rId45"/>
    <p:sldId id="333" r:id="rId46"/>
    <p:sldId id="327" r:id="rId47"/>
    <p:sldId id="334" r:id="rId48"/>
    <p:sldId id="335" r:id="rId49"/>
    <p:sldId id="330" r:id="rId50"/>
    <p:sldId id="336" r:id="rId51"/>
    <p:sldId id="329" r:id="rId52"/>
    <p:sldId id="337" r:id="rId53"/>
    <p:sldId id="338" r:id="rId54"/>
    <p:sldId id="308" r:id="rId55"/>
    <p:sldId id="309" r:id="rId56"/>
    <p:sldId id="310" r:id="rId57"/>
    <p:sldId id="311" r:id="rId58"/>
    <p:sldId id="312" r:id="rId59"/>
    <p:sldId id="26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4"/>
  </p:normalViewPr>
  <p:slideViewPr>
    <p:cSldViewPr snapToGrid="0" snapToObjects="1">
      <p:cViewPr varScale="1">
        <p:scale>
          <a:sx n="45" d="100"/>
          <a:sy n="45" d="100"/>
        </p:scale>
        <p:origin x="53" y="8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5B31F-35C9-AB40-BA7B-0690BF110840}"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0B29B-9312-B24A-BC4D-DC6454FEF1B2}" type="slidenum">
              <a:rPr lang="en-US" smtClean="0"/>
              <a:t>‹#›</a:t>
            </a:fld>
            <a:endParaRPr lang="en-US"/>
          </a:p>
        </p:txBody>
      </p:sp>
    </p:spTree>
    <p:extLst>
      <p:ext uri="{BB962C8B-B14F-4D97-AF65-F5344CB8AC3E}">
        <p14:creationId xmlns:p14="http://schemas.microsoft.com/office/powerpoint/2010/main" val="19602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3F3BD07-6C8A-3C43-B70D-058B10654CFB}"/>
              </a:ext>
            </a:extLst>
          </p:cNvPr>
          <p:cNvSpPr>
            <a:spLocks noGrp="1" noChangeArrowheads="1"/>
          </p:cNvSpPr>
          <p:nvPr>
            <p:ph type="body" idx="1"/>
          </p:nvPr>
        </p:nvSpPr>
        <p:spPr>
          <a:ln/>
        </p:spPr>
        <p:txBody>
          <a:bodyPr/>
          <a:lstStyle/>
          <a:p>
            <a:endParaRPr lang="en-US" altLang="en-US"/>
          </a:p>
        </p:txBody>
      </p:sp>
      <p:sp>
        <p:nvSpPr>
          <p:cNvPr id="24579" name="Rectangle 3">
            <a:extLst>
              <a:ext uri="{FF2B5EF4-FFF2-40B4-BE49-F238E27FC236}">
                <a16:creationId xmlns:a16="http://schemas.microsoft.com/office/drawing/2014/main" id="{3BA9228D-984F-884E-A8CE-D27172E96FD8}"/>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2219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D25208F-2273-1948-9EB5-4EDD9B7E2B94}"/>
              </a:ext>
            </a:extLst>
          </p:cNvPr>
          <p:cNvSpPr>
            <a:spLocks noGrp="1" noChangeArrowheads="1"/>
          </p:cNvSpPr>
          <p:nvPr>
            <p:ph type="body" idx="1"/>
          </p:nvPr>
        </p:nvSpPr>
        <p:spPr>
          <a:ln/>
        </p:spPr>
        <p:txBody>
          <a:bodyPr/>
          <a:lstStyle/>
          <a:p>
            <a:endParaRPr lang="en-US" altLang="en-US"/>
          </a:p>
        </p:txBody>
      </p:sp>
      <p:sp>
        <p:nvSpPr>
          <p:cNvPr id="72707" name="Rectangle 3">
            <a:extLst>
              <a:ext uri="{FF2B5EF4-FFF2-40B4-BE49-F238E27FC236}">
                <a16:creationId xmlns:a16="http://schemas.microsoft.com/office/drawing/2014/main" id="{A2974512-CA3D-FB40-A8A9-3DD867830245}"/>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744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F7EDF81-4085-E549-A793-638930643BCB}"/>
              </a:ext>
            </a:extLst>
          </p:cNvPr>
          <p:cNvSpPr>
            <a:spLocks noGrp="1" noChangeArrowheads="1"/>
          </p:cNvSpPr>
          <p:nvPr>
            <p:ph type="body" idx="1"/>
          </p:nvPr>
        </p:nvSpPr>
        <p:spPr>
          <a:ln/>
        </p:spPr>
        <p:txBody>
          <a:bodyPr/>
          <a:lstStyle/>
          <a:p>
            <a:endParaRPr lang="en-US" altLang="en-US"/>
          </a:p>
        </p:txBody>
      </p:sp>
      <p:sp>
        <p:nvSpPr>
          <p:cNvPr id="78851" name="Rectangle 3">
            <a:extLst>
              <a:ext uri="{FF2B5EF4-FFF2-40B4-BE49-F238E27FC236}">
                <a16:creationId xmlns:a16="http://schemas.microsoft.com/office/drawing/2014/main" id="{3552914D-37BF-2942-852D-51FAC4DCD184}"/>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6479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D8DDC5B-21F5-7F4F-8745-23F0E763D76D}"/>
              </a:ext>
            </a:extLst>
          </p:cNvPr>
          <p:cNvSpPr>
            <a:spLocks noGrp="1" noChangeArrowheads="1"/>
          </p:cNvSpPr>
          <p:nvPr>
            <p:ph type="body" idx="1"/>
          </p:nvPr>
        </p:nvSpPr>
        <p:spPr>
          <a:ln/>
        </p:spPr>
        <p:txBody>
          <a:bodyPr/>
          <a:lstStyle/>
          <a:p>
            <a:endParaRPr lang="en-US" altLang="en-US"/>
          </a:p>
        </p:txBody>
      </p:sp>
      <p:sp>
        <p:nvSpPr>
          <p:cNvPr id="99331" name="Rectangle 3">
            <a:extLst>
              <a:ext uri="{FF2B5EF4-FFF2-40B4-BE49-F238E27FC236}">
                <a16:creationId xmlns:a16="http://schemas.microsoft.com/office/drawing/2014/main" id="{0A14DCCF-E452-144C-B43B-03469157288C}"/>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2048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44B9ABE-26E6-2649-AD6A-4E3CEC013653}"/>
              </a:ext>
            </a:extLst>
          </p:cNvPr>
          <p:cNvSpPr>
            <a:spLocks noGrp="1" noChangeArrowheads="1"/>
          </p:cNvSpPr>
          <p:nvPr>
            <p:ph type="body" idx="1"/>
          </p:nvPr>
        </p:nvSpPr>
        <p:spPr>
          <a:ln/>
        </p:spPr>
        <p:txBody>
          <a:bodyPr/>
          <a:lstStyle/>
          <a:p>
            <a:endParaRPr lang="en-US" altLang="en-US"/>
          </a:p>
        </p:txBody>
      </p:sp>
      <p:sp>
        <p:nvSpPr>
          <p:cNvPr id="102403" name="Rectangle 3">
            <a:extLst>
              <a:ext uri="{FF2B5EF4-FFF2-40B4-BE49-F238E27FC236}">
                <a16:creationId xmlns:a16="http://schemas.microsoft.com/office/drawing/2014/main" id="{D71F124E-AC30-5C47-B757-D946B2281998}"/>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04398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4125AC4-5BBE-8C46-92D3-DE99B755F115}"/>
              </a:ext>
            </a:extLst>
          </p:cNvPr>
          <p:cNvSpPr>
            <a:spLocks noGrp="1" noChangeArrowheads="1"/>
          </p:cNvSpPr>
          <p:nvPr>
            <p:ph type="body" idx="1"/>
          </p:nvPr>
        </p:nvSpPr>
        <p:spPr>
          <a:ln/>
        </p:spPr>
        <p:txBody>
          <a:bodyPr/>
          <a:lstStyle/>
          <a:p>
            <a:endParaRPr lang="en-US" altLang="en-US"/>
          </a:p>
        </p:txBody>
      </p:sp>
      <p:sp>
        <p:nvSpPr>
          <p:cNvPr id="104451" name="Rectangle 3">
            <a:extLst>
              <a:ext uri="{FF2B5EF4-FFF2-40B4-BE49-F238E27FC236}">
                <a16:creationId xmlns:a16="http://schemas.microsoft.com/office/drawing/2014/main" id="{A1275659-5EC8-2F46-9D45-43678D0AFA09}"/>
              </a:ext>
            </a:extLst>
          </p:cNvPr>
          <p:cNvSpPr>
            <a:spLocks noGrp="1" noRot="1" noChangeAspect="1" noChangeArrowheads="1" noTextEdit="1"/>
          </p:cNvSpPr>
          <p:nvPr>
            <p:ph type="sldImg"/>
          </p:nvPr>
        </p:nvSpPr>
        <p:spPr>
          <a:xfrm>
            <a:off x="841375" y="830263"/>
            <a:ext cx="4921250" cy="2768600"/>
          </a:xfrm>
          <a:ln cap="flat"/>
        </p:spPr>
      </p:sp>
    </p:spTree>
    <p:extLst>
      <p:ext uri="{BB962C8B-B14F-4D97-AF65-F5344CB8AC3E}">
        <p14:creationId xmlns:p14="http://schemas.microsoft.com/office/powerpoint/2010/main" val="401249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A1A6ABE-F748-1440-894C-043E69F46483}"/>
              </a:ext>
            </a:extLst>
          </p:cNvPr>
          <p:cNvSpPr>
            <a:spLocks noGrp="1" noChangeArrowheads="1"/>
          </p:cNvSpPr>
          <p:nvPr>
            <p:ph type="body" idx="1"/>
          </p:nvPr>
        </p:nvSpPr>
        <p:spPr>
          <a:ln/>
        </p:spPr>
        <p:txBody>
          <a:bodyPr/>
          <a:lstStyle/>
          <a:p>
            <a:endParaRPr lang="en-US" altLang="en-US"/>
          </a:p>
        </p:txBody>
      </p:sp>
      <p:sp>
        <p:nvSpPr>
          <p:cNvPr id="51203" name="Rectangle 3">
            <a:extLst>
              <a:ext uri="{FF2B5EF4-FFF2-40B4-BE49-F238E27FC236}">
                <a16:creationId xmlns:a16="http://schemas.microsoft.com/office/drawing/2014/main" id="{492C2ACF-EFAE-6E43-A201-FFBC437832A4}"/>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7976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B359C46-9077-F141-8409-2047870A61C7}"/>
              </a:ext>
            </a:extLst>
          </p:cNvPr>
          <p:cNvSpPr>
            <a:spLocks noGrp="1" noChangeArrowheads="1"/>
          </p:cNvSpPr>
          <p:nvPr>
            <p:ph type="body" idx="1"/>
          </p:nvPr>
        </p:nvSpPr>
        <p:spPr>
          <a:ln/>
        </p:spPr>
        <p:txBody>
          <a:bodyPr/>
          <a:lstStyle/>
          <a:p>
            <a:endParaRPr lang="en-US" altLang="en-US"/>
          </a:p>
        </p:txBody>
      </p:sp>
      <p:sp>
        <p:nvSpPr>
          <p:cNvPr id="57347" name="Rectangle 3">
            <a:extLst>
              <a:ext uri="{FF2B5EF4-FFF2-40B4-BE49-F238E27FC236}">
                <a16:creationId xmlns:a16="http://schemas.microsoft.com/office/drawing/2014/main" id="{933579DE-62CD-E64A-8199-CBA2F5D7B6BB}"/>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502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C3D8562-D183-3E4B-860F-8571320F2BCB}"/>
              </a:ext>
            </a:extLst>
          </p:cNvPr>
          <p:cNvSpPr>
            <a:spLocks noGrp="1" noChangeArrowheads="1"/>
          </p:cNvSpPr>
          <p:nvPr>
            <p:ph type="body" idx="1"/>
          </p:nvPr>
        </p:nvSpPr>
        <p:spPr>
          <a:ln/>
        </p:spPr>
        <p:txBody>
          <a:bodyPr/>
          <a:lstStyle/>
          <a:p>
            <a:endParaRPr lang="en-US" altLang="en-US"/>
          </a:p>
        </p:txBody>
      </p:sp>
      <p:sp>
        <p:nvSpPr>
          <p:cNvPr id="53251" name="Rectangle 3">
            <a:extLst>
              <a:ext uri="{FF2B5EF4-FFF2-40B4-BE49-F238E27FC236}">
                <a16:creationId xmlns:a16="http://schemas.microsoft.com/office/drawing/2014/main" id="{20E0EBEE-43E3-6542-8C6E-E153FCD043AD}"/>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2559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6FA39D-C289-9347-9730-7A18411F30E3}"/>
              </a:ext>
            </a:extLst>
          </p:cNvPr>
          <p:cNvSpPr>
            <a:spLocks noGrp="1" noChangeArrowheads="1"/>
          </p:cNvSpPr>
          <p:nvPr>
            <p:ph type="body" idx="1"/>
          </p:nvPr>
        </p:nvSpPr>
        <p:spPr>
          <a:ln/>
        </p:spPr>
        <p:txBody>
          <a:bodyPr/>
          <a:lstStyle/>
          <a:p>
            <a:endParaRPr lang="en-US" altLang="en-US"/>
          </a:p>
        </p:txBody>
      </p:sp>
      <p:sp>
        <p:nvSpPr>
          <p:cNvPr id="55299" name="Rectangle 3">
            <a:extLst>
              <a:ext uri="{FF2B5EF4-FFF2-40B4-BE49-F238E27FC236}">
                <a16:creationId xmlns:a16="http://schemas.microsoft.com/office/drawing/2014/main" id="{EF3D8321-FEF9-B546-A9BC-66AE3857E7AE}"/>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4580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E85437E-8A6D-BF49-AC46-681472E135F9}"/>
              </a:ext>
            </a:extLst>
          </p:cNvPr>
          <p:cNvSpPr>
            <a:spLocks noGrp="1" noChangeArrowheads="1"/>
          </p:cNvSpPr>
          <p:nvPr>
            <p:ph type="body" idx="1"/>
          </p:nvPr>
        </p:nvSpPr>
        <p:spPr>
          <a:ln/>
        </p:spPr>
        <p:txBody>
          <a:bodyPr/>
          <a:lstStyle/>
          <a:p>
            <a:endParaRPr lang="en-US" altLang="en-US"/>
          </a:p>
        </p:txBody>
      </p:sp>
      <p:sp>
        <p:nvSpPr>
          <p:cNvPr id="59395" name="Rectangle 3">
            <a:extLst>
              <a:ext uri="{FF2B5EF4-FFF2-40B4-BE49-F238E27FC236}">
                <a16:creationId xmlns:a16="http://schemas.microsoft.com/office/drawing/2014/main" id="{13083B3A-735A-A74A-9C81-C05E86A3B060}"/>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3896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9184C7A-A29D-5343-97DB-CFBADEC4374C}"/>
              </a:ext>
            </a:extLst>
          </p:cNvPr>
          <p:cNvSpPr>
            <a:spLocks noGrp="1" noChangeArrowheads="1"/>
          </p:cNvSpPr>
          <p:nvPr>
            <p:ph type="body" idx="1"/>
          </p:nvPr>
        </p:nvSpPr>
        <p:spPr>
          <a:ln/>
        </p:spPr>
        <p:txBody>
          <a:bodyPr/>
          <a:lstStyle/>
          <a:p>
            <a:endParaRPr lang="en-US" altLang="en-US"/>
          </a:p>
        </p:txBody>
      </p:sp>
      <p:sp>
        <p:nvSpPr>
          <p:cNvPr id="63491" name="Rectangle 3">
            <a:extLst>
              <a:ext uri="{FF2B5EF4-FFF2-40B4-BE49-F238E27FC236}">
                <a16:creationId xmlns:a16="http://schemas.microsoft.com/office/drawing/2014/main" id="{C5A531CE-D4AA-0F42-9544-7DE0F3824B92}"/>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9704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0971789-58B9-004B-83D8-4CA59B48A0EB}"/>
              </a:ext>
            </a:extLst>
          </p:cNvPr>
          <p:cNvSpPr>
            <a:spLocks noGrp="1" noChangeArrowheads="1"/>
          </p:cNvSpPr>
          <p:nvPr>
            <p:ph type="body" idx="1"/>
          </p:nvPr>
        </p:nvSpPr>
        <p:spPr>
          <a:ln/>
        </p:spPr>
        <p:txBody>
          <a:bodyPr/>
          <a:lstStyle/>
          <a:p>
            <a:endParaRPr lang="en-US" altLang="en-US"/>
          </a:p>
        </p:txBody>
      </p:sp>
      <p:sp>
        <p:nvSpPr>
          <p:cNvPr id="65539" name="Rectangle 3">
            <a:extLst>
              <a:ext uri="{FF2B5EF4-FFF2-40B4-BE49-F238E27FC236}">
                <a16:creationId xmlns:a16="http://schemas.microsoft.com/office/drawing/2014/main" id="{4E5A52A1-647D-BA44-93E3-7476518291E9}"/>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244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EB8C505-E1B0-4940-8088-5557A278D021}"/>
              </a:ext>
            </a:extLst>
          </p:cNvPr>
          <p:cNvSpPr>
            <a:spLocks noGrp="1" noChangeArrowheads="1"/>
          </p:cNvSpPr>
          <p:nvPr>
            <p:ph type="body" idx="1"/>
          </p:nvPr>
        </p:nvSpPr>
        <p:spPr>
          <a:ln/>
        </p:spPr>
        <p:txBody>
          <a:bodyPr/>
          <a:lstStyle/>
          <a:p>
            <a:endParaRPr lang="en-US" altLang="en-US"/>
          </a:p>
        </p:txBody>
      </p:sp>
      <p:sp>
        <p:nvSpPr>
          <p:cNvPr id="70659" name="Rectangle 3">
            <a:extLst>
              <a:ext uri="{FF2B5EF4-FFF2-40B4-BE49-F238E27FC236}">
                <a16:creationId xmlns:a16="http://schemas.microsoft.com/office/drawing/2014/main" id="{936E2F46-EA65-FF4A-8409-5705DD99043F}"/>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1975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E94CB29-AFFE-4143-9815-D79E4EF3CD68}" type="datetime1">
              <a:rPr lang="en-US" smtClean="0"/>
              <a:t>1/10/2023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D549430-5A32-C54B-A690-B78CF0FCF21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52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2082F32-04AB-9B44-8BFC-FD625598A9D1}"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49430-5A32-C54B-A690-B78CF0FCF21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820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9B2F4D-245A-9B41-89FE-64BE706946BD}"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49430-5A32-C54B-A690-B78CF0FCF21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76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302FD6-C373-244B-B678-526AF65675B6}"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49430-5A32-C54B-A690-B78CF0FCF21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336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4EBD44-3827-C248-A135-D6657426BD18}"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49430-5A32-C54B-A690-B78CF0FCF21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083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9FC78E9-9184-E046-ACCF-AE611F68637C}" type="datetime1">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49430-5A32-C54B-A690-B78CF0FCF21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478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BFA3474-7759-4143-BC24-40DF47C5F8A1}" type="datetime1">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549430-5A32-C54B-A690-B78CF0FCF21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80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08014C1-10C1-1F4E-B85E-2E3DB665198F}" type="datetime1">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549430-5A32-C54B-A690-B78CF0FCF21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34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B4201-6436-8B49-BFCF-364D83298D07}" type="datetime1">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549430-5A32-C54B-A690-B78CF0FCF211}" type="slidenum">
              <a:rPr lang="en-US" smtClean="0"/>
              <a:t>‹#›</a:t>
            </a:fld>
            <a:endParaRPr lang="en-US"/>
          </a:p>
        </p:txBody>
      </p:sp>
    </p:spTree>
    <p:extLst>
      <p:ext uri="{BB962C8B-B14F-4D97-AF65-F5344CB8AC3E}">
        <p14:creationId xmlns:p14="http://schemas.microsoft.com/office/powerpoint/2010/main" val="188024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AB52966-AA13-2B45-8767-F9886D46F67B}" type="datetime1">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49430-5A32-C54B-A690-B78CF0FCF21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7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0AAD1F-1623-7D4A-B3CF-A35E44B94D6B}" type="datetime1">
              <a:rPr lang="en-US" smtClean="0"/>
              <a:t>1/10/2023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D549430-5A32-C54B-A690-B78CF0FCF21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004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0DADD1-069C-494D-A3DF-347D9E3D87B4}" type="datetime1">
              <a:rPr lang="en-US" smtClean="0"/>
              <a:t>1/10/2023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549430-5A32-C54B-A690-B78CF0FCF21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1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6C62-5FA0-6B4C-8AE9-AFF8C08D04A5}"/>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BDCBFE8C-448D-834D-AE37-721AF6806FD9}"/>
              </a:ext>
            </a:extLst>
          </p:cNvPr>
          <p:cNvSpPr>
            <a:spLocks noGrp="1"/>
          </p:cNvSpPr>
          <p:nvPr>
            <p:ph type="subTitle" idx="1"/>
          </p:nvPr>
        </p:nvSpPr>
        <p:spPr/>
        <p:txBody>
          <a:bodyPr/>
          <a:lstStyle/>
          <a:p>
            <a:r>
              <a:rPr lang="en-US" dirty="0"/>
              <a:t>Md. Mohsin Uddin, CSE, EWU</a:t>
            </a:r>
          </a:p>
        </p:txBody>
      </p:sp>
    </p:spTree>
    <p:extLst>
      <p:ext uri="{BB962C8B-B14F-4D97-AF65-F5344CB8AC3E}">
        <p14:creationId xmlns:p14="http://schemas.microsoft.com/office/powerpoint/2010/main" val="61531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Rule 2: Reduce the User’s Memory Load</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a:bodyPr>
          <a:lstStyle/>
          <a:p>
            <a:pPr lvl="1"/>
            <a:r>
              <a:rPr lang="en-US" b="1" dirty="0"/>
              <a:t>Define shortcuts that are immediate when mnemonics are used to : </a:t>
            </a:r>
            <a:r>
              <a:rPr lang="en-US" dirty="0"/>
              <a:t>Accomplish a system function (e.g., alt + P to invoke print function), the mnemonic should tie up with the option in such a way that it is easy to remember. e.g., : ‘P’ for print.</a:t>
            </a:r>
          </a:p>
          <a:p>
            <a:pPr lvl="1"/>
            <a:r>
              <a:rPr lang="en-US" b="1" dirty="0"/>
              <a:t>Visual layout of interface should be based on a real-world metaphor (phrase) : </a:t>
            </a:r>
            <a:r>
              <a:rPr lang="en-US" dirty="0"/>
              <a:t>This enables the user to rely on well understood visual pool, rather than memorizing the interaction sequence.</a:t>
            </a:r>
          </a:p>
          <a:p>
            <a:pPr lvl="1"/>
            <a:r>
              <a:rPr lang="en-US" b="1" dirty="0"/>
              <a:t>Disclose information in a progressive fashion : </a:t>
            </a:r>
            <a:r>
              <a:rPr lang="en-US" dirty="0"/>
              <a:t>The interface should be organized hierarchically, i.e., the information about a task along with its details should be presented sequence. e.g. : Pop-up menus, sub-menus etc.</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CE6FF40C-F264-F74D-B1F8-8FBFC462D12C}"/>
              </a:ext>
            </a:extLst>
          </p:cNvPr>
          <p:cNvSpPr>
            <a:spLocks noGrp="1"/>
          </p:cNvSpPr>
          <p:nvPr>
            <p:ph type="sldNum" sz="quarter" idx="12"/>
          </p:nvPr>
        </p:nvSpPr>
        <p:spPr/>
        <p:txBody>
          <a:bodyPr/>
          <a:lstStyle/>
          <a:p>
            <a:fld id="{7D549430-5A32-C54B-A690-B78CF0FCF211}" type="slidenum">
              <a:rPr lang="en-US" smtClean="0"/>
              <a:t>10</a:t>
            </a:fld>
            <a:endParaRPr lang="en-US"/>
          </a:p>
        </p:txBody>
      </p:sp>
    </p:spTree>
    <p:extLst>
      <p:ext uri="{BB962C8B-B14F-4D97-AF65-F5344CB8AC3E}">
        <p14:creationId xmlns:p14="http://schemas.microsoft.com/office/powerpoint/2010/main" val="237780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Rule 3: Make the interface consistent</a:t>
            </a:r>
            <a:br>
              <a:rPr lang="en-US" dirty="0"/>
            </a:br>
            <a:endParaRPr lang="en-US" dirty="0"/>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fontScale="92500" lnSpcReduction="10000"/>
          </a:bodyPr>
          <a:lstStyle/>
          <a:p>
            <a:r>
              <a:rPr lang="en-US" dirty="0"/>
              <a:t>Some design principles that help to make the interface consistent.</a:t>
            </a:r>
          </a:p>
          <a:p>
            <a:pPr lvl="1"/>
            <a:r>
              <a:rPr lang="en-US" b="1" dirty="0"/>
              <a:t>Allow the user to put the current task into a meaningful context :</a:t>
            </a:r>
            <a:r>
              <a:rPr lang="en-US" dirty="0"/>
              <a:t> Many interfaces implement complex layers of interactions with dozen of screen images. It is important to provide indicators (e.g., window titles, graphical icons. consistent color codes) so that the user can know the context of the work at hand.  And also, the user should be able to determine where he has come from and what alternatives exist for a transition to a new task.</a:t>
            </a:r>
          </a:p>
          <a:p>
            <a:pPr lvl="1"/>
            <a:r>
              <a:rPr lang="en-US" b="1" dirty="0"/>
              <a:t>Maintain consistency across a family of applications :</a:t>
            </a:r>
            <a:r>
              <a:rPr lang="en-US" dirty="0"/>
              <a:t> A set of applications (products) should implement the same design rules so that the consistency is maintained for all interaction.</a:t>
            </a:r>
          </a:p>
          <a:p>
            <a:pPr lvl="1"/>
            <a:r>
              <a:rPr lang="en-US" b="1" dirty="0"/>
              <a:t>If past interactive models have created user expectations, do not change the model : </a:t>
            </a:r>
            <a:r>
              <a:rPr lang="en-US" dirty="0"/>
              <a:t>i.e., if some previous model in which the user is familiar, he/she always expect the same standards for other similar models.</a:t>
            </a:r>
          </a:p>
        </p:txBody>
      </p:sp>
      <p:sp>
        <p:nvSpPr>
          <p:cNvPr id="4" name="Slide Number Placeholder 3">
            <a:extLst>
              <a:ext uri="{FF2B5EF4-FFF2-40B4-BE49-F238E27FC236}">
                <a16:creationId xmlns:a16="http://schemas.microsoft.com/office/drawing/2014/main" id="{E7FF3567-51A3-1A4B-92F7-93A9B8C20B24}"/>
              </a:ext>
            </a:extLst>
          </p:cNvPr>
          <p:cNvSpPr>
            <a:spLocks noGrp="1"/>
          </p:cNvSpPr>
          <p:nvPr>
            <p:ph type="sldNum" sz="quarter" idx="12"/>
          </p:nvPr>
        </p:nvSpPr>
        <p:spPr/>
        <p:txBody>
          <a:bodyPr/>
          <a:lstStyle/>
          <a:p>
            <a:fld id="{7D549430-5A32-C54B-A690-B78CF0FCF211}" type="slidenum">
              <a:rPr lang="en-US" smtClean="0"/>
              <a:t>11</a:t>
            </a:fld>
            <a:endParaRPr lang="en-US"/>
          </a:p>
        </p:txBody>
      </p:sp>
    </p:spTree>
    <p:extLst>
      <p:ext uri="{BB962C8B-B14F-4D97-AF65-F5344CB8AC3E}">
        <p14:creationId xmlns:p14="http://schemas.microsoft.com/office/powerpoint/2010/main" val="271575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normAutofit fontScale="90000"/>
          </a:bodyPr>
          <a:lstStyle/>
          <a:p>
            <a:r>
              <a:rPr lang="en-US" dirty="0"/>
              <a:t>Qualities of good User Interface Design (UID)</a:t>
            </a:r>
            <a:br>
              <a:rPr lang="en-US" dirty="0"/>
            </a:br>
            <a:endParaRPr lang="en-US" dirty="0"/>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a:bodyPr>
          <a:lstStyle/>
          <a:p>
            <a:r>
              <a:rPr lang="en-US" dirty="0"/>
              <a:t>Some standard (mostly accepted) qualities of a good interface design are :</a:t>
            </a:r>
          </a:p>
          <a:p>
            <a:pPr lvl="1"/>
            <a:r>
              <a:rPr lang="en-US" b="1" dirty="0"/>
              <a:t>Simplicity : </a:t>
            </a:r>
            <a:r>
              <a:rPr lang="en-US" dirty="0"/>
              <a:t>It should be simple, to minimize the number of mouse clicks or keystrokes to perform a tasks and also easy to understand.</a:t>
            </a:r>
          </a:p>
          <a:p>
            <a:pPr lvl="1"/>
            <a:r>
              <a:rPr lang="en-US" b="1" dirty="0"/>
              <a:t>Consistency : </a:t>
            </a:r>
            <a:r>
              <a:rPr lang="en-US" dirty="0"/>
              <a:t>The interface should have a certain consistency; else it will be more difficult to use.</a:t>
            </a:r>
          </a:p>
          <a:p>
            <a:pPr lvl="1"/>
            <a:r>
              <a:rPr lang="en-US" b="1" dirty="0"/>
              <a:t>Intuitiveness :</a:t>
            </a:r>
            <a:r>
              <a:rPr lang="en-US" dirty="0"/>
              <a:t> It is the most fundamental quality, what enables the users for easy learning and use it in an efficient way.</a:t>
            </a:r>
          </a:p>
          <a:p>
            <a:pPr lvl="1"/>
            <a:r>
              <a:rPr lang="en-US" b="1" dirty="0"/>
              <a:t>Prevention : </a:t>
            </a:r>
            <a:r>
              <a:rPr lang="en-US" dirty="0"/>
              <a:t>A good user interface should prevent users performing an illegal operations, and this is accomplished by disabling certain elements under specific conditions.</a:t>
            </a: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77D97176-AA60-CC49-9254-AE9D7722C684}"/>
              </a:ext>
            </a:extLst>
          </p:cNvPr>
          <p:cNvSpPr>
            <a:spLocks noGrp="1"/>
          </p:cNvSpPr>
          <p:nvPr>
            <p:ph type="sldNum" sz="quarter" idx="12"/>
          </p:nvPr>
        </p:nvSpPr>
        <p:spPr/>
        <p:txBody>
          <a:bodyPr/>
          <a:lstStyle/>
          <a:p>
            <a:fld id="{7D549430-5A32-C54B-A690-B78CF0FCF211}" type="slidenum">
              <a:rPr lang="en-US" smtClean="0"/>
              <a:t>12</a:t>
            </a:fld>
            <a:endParaRPr lang="en-US"/>
          </a:p>
        </p:txBody>
      </p:sp>
    </p:spTree>
    <p:extLst>
      <p:ext uri="{BB962C8B-B14F-4D97-AF65-F5344CB8AC3E}">
        <p14:creationId xmlns:p14="http://schemas.microsoft.com/office/powerpoint/2010/main" val="27601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5266-C90D-2C43-8BCE-31B8FD7E4A86}"/>
              </a:ext>
            </a:extLst>
          </p:cNvPr>
          <p:cNvSpPr>
            <a:spLocks noGrp="1"/>
          </p:cNvSpPr>
          <p:nvPr>
            <p:ph type="title"/>
          </p:nvPr>
        </p:nvSpPr>
        <p:spPr/>
        <p:txBody>
          <a:bodyPr>
            <a:normAutofit fontScale="90000"/>
          </a:bodyPr>
          <a:lstStyle/>
          <a:p>
            <a:r>
              <a:rPr lang="en-US" dirty="0"/>
              <a:t>Qualities of good User Interface Design (UID)</a:t>
            </a:r>
            <a:br>
              <a:rPr lang="en-US" dirty="0"/>
            </a:br>
            <a:endParaRPr lang="en-US" dirty="0"/>
          </a:p>
        </p:txBody>
      </p:sp>
      <p:sp>
        <p:nvSpPr>
          <p:cNvPr id="3" name="Content Placeholder 2">
            <a:extLst>
              <a:ext uri="{FF2B5EF4-FFF2-40B4-BE49-F238E27FC236}">
                <a16:creationId xmlns:a16="http://schemas.microsoft.com/office/drawing/2014/main" id="{3E5EE703-A340-024B-8D70-12C063CBDC9E}"/>
              </a:ext>
            </a:extLst>
          </p:cNvPr>
          <p:cNvSpPr>
            <a:spLocks noGrp="1"/>
          </p:cNvSpPr>
          <p:nvPr>
            <p:ph idx="1"/>
          </p:nvPr>
        </p:nvSpPr>
        <p:spPr/>
        <p:txBody>
          <a:bodyPr/>
          <a:lstStyle/>
          <a:p>
            <a:r>
              <a:rPr lang="en-US" b="1" dirty="0"/>
              <a:t>Forgiveness : </a:t>
            </a:r>
            <a:r>
              <a:rPr lang="en-US" dirty="0"/>
              <a:t>It encourages the users to use the software to a full extent, by providing users with a way out when they find themselves somewhere they should not be.</a:t>
            </a:r>
          </a:p>
          <a:p>
            <a:pPr lvl="1"/>
            <a:r>
              <a:rPr lang="en-US" dirty="0"/>
              <a:t>It is much better to label the buttons more cleanly indicating what action will be taken.</a:t>
            </a:r>
          </a:p>
          <a:p>
            <a:r>
              <a:rPr lang="en-US" b="1" dirty="0"/>
              <a:t>Aesthetics : </a:t>
            </a:r>
            <a:r>
              <a:rPr lang="en-US" dirty="0"/>
              <a:t>it is crucial to present an attractive user interface. The effectiveness of an user interface is influenced by aesthetics, so it should be presented with a pleasing user interface.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BF43F87-BFE5-A24A-AC15-3B56FDB464C7}"/>
              </a:ext>
            </a:extLst>
          </p:cNvPr>
          <p:cNvSpPr>
            <a:spLocks noGrp="1"/>
          </p:cNvSpPr>
          <p:nvPr>
            <p:ph type="sldNum" sz="quarter" idx="12"/>
          </p:nvPr>
        </p:nvSpPr>
        <p:spPr/>
        <p:txBody>
          <a:bodyPr/>
          <a:lstStyle/>
          <a:p>
            <a:fld id="{7D549430-5A32-C54B-A690-B78CF0FCF211}" type="slidenum">
              <a:rPr lang="en-US" smtClean="0"/>
              <a:t>13</a:t>
            </a:fld>
            <a:endParaRPr lang="en-US"/>
          </a:p>
        </p:txBody>
      </p:sp>
    </p:spTree>
    <p:extLst>
      <p:ext uri="{BB962C8B-B14F-4D97-AF65-F5344CB8AC3E}">
        <p14:creationId xmlns:p14="http://schemas.microsoft.com/office/powerpoint/2010/main" val="14578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7831-2FC6-1941-B9C3-BF740AF65497}"/>
              </a:ext>
            </a:extLst>
          </p:cNvPr>
          <p:cNvSpPr>
            <a:spLocks noGrp="1"/>
          </p:cNvSpPr>
          <p:nvPr>
            <p:ph type="title"/>
          </p:nvPr>
        </p:nvSpPr>
        <p:spPr/>
        <p:txBody>
          <a:bodyPr/>
          <a:lstStyle/>
          <a:p>
            <a:r>
              <a:rPr lang="en-US" dirty="0"/>
              <a:t>User Interface Design Principle</a:t>
            </a:r>
            <a:br>
              <a:rPr lang="en-US" dirty="0"/>
            </a:br>
            <a:endParaRPr lang="en-US" dirty="0"/>
          </a:p>
        </p:txBody>
      </p:sp>
      <p:sp>
        <p:nvSpPr>
          <p:cNvPr id="3" name="Content Placeholder 2">
            <a:extLst>
              <a:ext uri="{FF2B5EF4-FFF2-40B4-BE49-F238E27FC236}">
                <a16:creationId xmlns:a16="http://schemas.microsoft.com/office/drawing/2014/main" id="{086048E6-FCE3-1E4C-8479-8678F6FA3E24}"/>
              </a:ext>
            </a:extLst>
          </p:cNvPr>
          <p:cNvSpPr>
            <a:spLocks noGrp="1"/>
          </p:cNvSpPr>
          <p:nvPr>
            <p:ph idx="1"/>
          </p:nvPr>
        </p:nvSpPr>
        <p:spPr/>
        <p:txBody>
          <a:bodyPr>
            <a:normAutofit fontScale="92500" lnSpcReduction="20000"/>
          </a:bodyPr>
          <a:lstStyle/>
          <a:p>
            <a:r>
              <a:rPr lang="en-US" dirty="0"/>
              <a:t>User-Interface design is governed by a set of design principles, some of the highlighted principles are :</a:t>
            </a:r>
          </a:p>
          <a:p>
            <a:r>
              <a:rPr lang="en-US" b="1" dirty="0"/>
              <a:t>User Profiling :</a:t>
            </a:r>
            <a:r>
              <a:rPr lang="en-US" dirty="0"/>
              <a:t> To know in detail about the user (technical / non-technical)</a:t>
            </a:r>
          </a:p>
          <a:p>
            <a:r>
              <a:rPr lang="en-US" b="1" dirty="0" err="1"/>
              <a:t>Methaphor</a:t>
            </a:r>
            <a:r>
              <a:rPr lang="en-US" b="1" dirty="0"/>
              <a:t> : </a:t>
            </a:r>
            <a:r>
              <a:rPr lang="en-US" dirty="0"/>
              <a:t>To know the </a:t>
            </a:r>
            <a:r>
              <a:rPr lang="en-US" dirty="0" err="1"/>
              <a:t>behaviour</a:t>
            </a:r>
            <a:r>
              <a:rPr lang="en-US" dirty="0"/>
              <a:t> of the systems (previously used by the user)</a:t>
            </a:r>
          </a:p>
          <a:p>
            <a:r>
              <a:rPr lang="en-US" b="1" dirty="0"/>
              <a:t>Feature Exposure : </a:t>
            </a:r>
            <a:r>
              <a:rPr lang="en-US" dirty="0"/>
              <a:t>To make the user to know about the detail functions available in the new system.</a:t>
            </a:r>
          </a:p>
          <a:p>
            <a:r>
              <a:rPr lang="en-US" b="1" dirty="0"/>
              <a:t>Coherence : </a:t>
            </a:r>
            <a:r>
              <a:rPr lang="en-US" dirty="0"/>
              <a:t>The </a:t>
            </a:r>
            <a:r>
              <a:rPr lang="en-US" dirty="0" err="1"/>
              <a:t>behaviour</a:t>
            </a:r>
            <a:r>
              <a:rPr lang="en-US" dirty="0"/>
              <a:t> of the program should be consistent both internally and externally i.e. for the parts of the program and with environment like operating system, applications etc.</a:t>
            </a:r>
          </a:p>
          <a:p>
            <a:endParaRPr lang="en-US" dirty="0"/>
          </a:p>
        </p:txBody>
      </p:sp>
      <p:sp>
        <p:nvSpPr>
          <p:cNvPr id="4" name="Slide Number Placeholder 3">
            <a:extLst>
              <a:ext uri="{FF2B5EF4-FFF2-40B4-BE49-F238E27FC236}">
                <a16:creationId xmlns:a16="http://schemas.microsoft.com/office/drawing/2014/main" id="{BA14211B-D43B-174C-BB80-2F15B573F8D9}"/>
              </a:ext>
            </a:extLst>
          </p:cNvPr>
          <p:cNvSpPr>
            <a:spLocks noGrp="1"/>
          </p:cNvSpPr>
          <p:nvPr>
            <p:ph type="sldNum" sz="quarter" idx="12"/>
          </p:nvPr>
        </p:nvSpPr>
        <p:spPr/>
        <p:txBody>
          <a:bodyPr/>
          <a:lstStyle/>
          <a:p>
            <a:fld id="{7D549430-5A32-C54B-A690-B78CF0FCF211}" type="slidenum">
              <a:rPr lang="en-US" smtClean="0"/>
              <a:t>14</a:t>
            </a:fld>
            <a:endParaRPr lang="en-US"/>
          </a:p>
        </p:txBody>
      </p:sp>
    </p:spTree>
    <p:extLst>
      <p:ext uri="{BB962C8B-B14F-4D97-AF65-F5344CB8AC3E}">
        <p14:creationId xmlns:p14="http://schemas.microsoft.com/office/powerpoint/2010/main" val="151229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20AF-69EF-8D4E-BAC5-A19C266EDB1F}"/>
              </a:ext>
            </a:extLst>
          </p:cNvPr>
          <p:cNvSpPr>
            <a:spLocks noGrp="1"/>
          </p:cNvSpPr>
          <p:nvPr>
            <p:ph type="title"/>
          </p:nvPr>
        </p:nvSpPr>
        <p:spPr/>
        <p:txBody>
          <a:bodyPr/>
          <a:lstStyle/>
          <a:p>
            <a:r>
              <a:rPr lang="en-US" dirty="0"/>
              <a:t>User Interface Design Principle</a:t>
            </a:r>
          </a:p>
        </p:txBody>
      </p:sp>
      <p:sp>
        <p:nvSpPr>
          <p:cNvPr id="3" name="Content Placeholder 2">
            <a:extLst>
              <a:ext uri="{FF2B5EF4-FFF2-40B4-BE49-F238E27FC236}">
                <a16:creationId xmlns:a16="http://schemas.microsoft.com/office/drawing/2014/main" id="{D84C2981-A6AB-324A-AF63-1C1B0D263875}"/>
              </a:ext>
            </a:extLst>
          </p:cNvPr>
          <p:cNvSpPr>
            <a:spLocks noGrp="1"/>
          </p:cNvSpPr>
          <p:nvPr>
            <p:ph idx="1"/>
          </p:nvPr>
        </p:nvSpPr>
        <p:spPr/>
        <p:txBody>
          <a:bodyPr/>
          <a:lstStyle/>
          <a:p>
            <a:r>
              <a:rPr lang="en-US" b="1" dirty="0"/>
              <a:t>State visualization : </a:t>
            </a:r>
            <a:r>
              <a:rPr lang="en-US" dirty="0"/>
              <a:t>Every change in the </a:t>
            </a:r>
            <a:r>
              <a:rPr lang="en-US" dirty="0" err="1"/>
              <a:t>behaviour</a:t>
            </a:r>
            <a:r>
              <a:rPr lang="en-US" dirty="0"/>
              <a:t> of the system (program) should be accompanied by a corresponding change in the appearance of the interface.</a:t>
            </a:r>
          </a:p>
          <a:p>
            <a:r>
              <a:rPr lang="en-US" b="1" dirty="0"/>
              <a:t>Shortcuts : </a:t>
            </a:r>
            <a:r>
              <a:rPr lang="en-US" dirty="0"/>
              <a:t>to provide both concrete and abstract way of getting a task done i.e. </a:t>
            </a:r>
            <a:r>
              <a:rPr lang="en-US" dirty="0" err="1"/>
              <a:t>prememorized</a:t>
            </a:r>
            <a:r>
              <a:rPr lang="en-US" dirty="0"/>
              <a:t> “shortcuts” should be available to allow rapid access to more powerful functions.</a:t>
            </a:r>
          </a:p>
          <a:p>
            <a:r>
              <a:rPr lang="en-US" b="1" dirty="0"/>
              <a:t>Focus : </a:t>
            </a:r>
            <a:r>
              <a:rPr lang="en-US" dirty="0"/>
              <a:t>Some aspects of user Interface attract attention more than others do. </a:t>
            </a:r>
            <a:r>
              <a:rPr lang="en-US" dirty="0" err="1"/>
              <a:t>e.g</a:t>
            </a:r>
            <a:r>
              <a:rPr lang="en-US" dirty="0"/>
              <a:t> : mouse, text cursor etc.</a:t>
            </a:r>
          </a:p>
          <a:p>
            <a:r>
              <a:rPr lang="en-US" b="1" dirty="0"/>
              <a:t>Help : </a:t>
            </a:r>
            <a:r>
              <a:rPr lang="en-US" dirty="0"/>
              <a:t>To understand the different kinds of help a user needs.</a:t>
            </a:r>
          </a:p>
        </p:txBody>
      </p:sp>
      <p:sp>
        <p:nvSpPr>
          <p:cNvPr id="4" name="Slide Number Placeholder 3">
            <a:extLst>
              <a:ext uri="{FF2B5EF4-FFF2-40B4-BE49-F238E27FC236}">
                <a16:creationId xmlns:a16="http://schemas.microsoft.com/office/drawing/2014/main" id="{95523B9F-4E33-AF42-A6D0-40871CB669F6}"/>
              </a:ext>
            </a:extLst>
          </p:cNvPr>
          <p:cNvSpPr>
            <a:spLocks noGrp="1"/>
          </p:cNvSpPr>
          <p:nvPr>
            <p:ph type="sldNum" sz="quarter" idx="12"/>
          </p:nvPr>
        </p:nvSpPr>
        <p:spPr/>
        <p:txBody>
          <a:bodyPr/>
          <a:lstStyle/>
          <a:p>
            <a:fld id="{7D549430-5A32-C54B-A690-B78CF0FCF211}" type="slidenum">
              <a:rPr lang="en-US" smtClean="0"/>
              <a:t>15</a:t>
            </a:fld>
            <a:endParaRPr lang="en-US"/>
          </a:p>
        </p:txBody>
      </p:sp>
    </p:spTree>
    <p:extLst>
      <p:ext uri="{BB962C8B-B14F-4D97-AF65-F5344CB8AC3E}">
        <p14:creationId xmlns:p14="http://schemas.microsoft.com/office/powerpoint/2010/main" val="387738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CDA7-9438-D842-9CDD-D9B5FE0C1BA1}"/>
              </a:ext>
            </a:extLst>
          </p:cNvPr>
          <p:cNvSpPr>
            <a:spLocks noGrp="1"/>
          </p:cNvSpPr>
          <p:nvPr>
            <p:ph type="title"/>
          </p:nvPr>
        </p:nvSpPr>
        <p:spPr/>
        <p:txBody>
          <a:bodyPr/>
          <a:lstStyle/>
          <a:p>
            <a:r>
              <a:rPr lang="en-US" dirty="0"/>
              <a:t>User Interface Design Principle</a:t>
            </a:r>
          </a:p>
        </p:txBody>
      </p:sp>
      <p:sp>
        <p:nvSpPr>
          <p:cNvPr id="3" name="Content Placeholder 2">
            <a:extLst>
              <a:ext uri="{FF2B5EF4-FFF2-40B4-BE49-F238E27FC236}">
                <a16:creationId xmlns:a16="http://schemas.microsoft.com/office/drawing/2014/main" id="{105C14CA-2D83-FA45-B4C0-DB400EA851DA}"/>
              </a:ext>
            </a:extLst>
          </p:cNvPr>
          <p:cNvSpPr>
            <a:spLocks noGrp="1"/>
          </p:cNvSpPr>
          <p:nvPr>
            <p:ph idx="1"/>
          </p:nvPr>
        </p:nvSpPr>
        <p:spPr/>
        <p:txBody>
          <a:bodyPr/>
          <a:lstStyle/>
          <a:p>
            <a:r>
              <a:rPr lang="en-US" b="1" dirty="0"/>
              <a:t>Safety : </a:t>
            </a:r>
            <a:r>
              <a:rPr lang="en-US" dirty="0"/>
              <a:t>To make the user, developing confidence by providing safety.</a:t>
            </a:r>
          </a:p>
          <a:p>
            <a:r>
              <a:rPr lang="en-US" b="1" dirty="0"/>
              <a:t>Context : </a:t>
            </a:r>
            <a:r>
              <a:rPr lang="en-US" dirty="0"/>
              <a:t>Limiting user activities to a specific context and create a good relationship between contexts.</a:t>
            </a:r>
          </a:p>
          <a:p>
            <a:r>
              <a:rPr lang="en-US" b="1" dirty="0"/>
              <a:t>Aesthetic : </a:t>
            </a:r>
            <a:r>
              <a:rPr lang="en-US" dirty="0"/>
              <a:t>The program should be beautiful.</a:t>
            </a:r>
          </a:p>
          <a:p>
            <a:r>
              <a:rPr lang="en-US" b="1" dirty="0"/>
              <a:t>User testing : </a:t>
            </a:r>
            <a:r>
              <a:rPr lang="en-US" dirty="0"/>
              <a:t>Must have the provision for instant help in identifying defects in the design.</a:t>
            </a:r>
          </a:p>
        </p:txBody>
      </p:sp>
      <p:sp>
        <p:nvSpPr>
          <p:cNvPr id="4" name="Slide Number Placeholder 3">
            <a:extLst>
              <a:ext uri="{FF2B5EF4-FFF2-40B4-BE49-F238E27FC236}">
                <a16:creationId xmlns:a16="http://schemas.microsoft.com/office/drawing/2014/main" id="{97ACE4FF-E662-1245-9309-685584834DD8}"/>
              </a:ext>
            </a:extLst>
          </p:cNvPr>
          <p:cNvSpPr>
            <a:spLocks noGrp="1"/>
          </p:cNvSpPr>
          <p:nvPr>
            <p:ph type="sldNum" sz="quarter" idx="12"/>
          </p:nvPr>
        </p:nvSpPr>
        <p:spPr/>
        <p:txBody>
          <a:bodyPr/>
          <a:lstStyle/>
          <a:p>
            <a:fld id="{7D549430-5A32-C54B-A690-B78CF0FCF211}" type="slidenum">
              <a:rPr lang="en-US" smtClean="0"/>
              <a:t>16</a:t>
            </a:fld>
            <a:endParaRPr lang="en-US"/>
          </a:p>
        </p:txBody>
      </p:sp>
    </p:spTree>
    <p:extLst>
      <p:ext uri="{BB962C8B-B14F-4D97-AF65-F5344CB8AC3E}">
        <p14:creationId xmlns:p14="http://schemas.microsoft.com/office/powerpoint/2010/main" val="92744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83C2-53AC-8B43-8DDC-D150BCFACD51}"/>
              </a:ext>
            </a:extLst>
          </p:cNvPr>
          <p:cNvSpPr>
            <a:spLocks noGrp="1"/>
          </p:cNvSpPr>
          <p:nvPr>
            <p:ph type="title"/>
          </p:nvPr>
        </p:nvSpPr>
        <p:spPr/>
        <p:txBody>
          <a:bodyPr/>
          <a:lstStyle/>
          <a:p>
            <a:r>
              <a:rPr lang="en-US" dirty="0"/>
              <a:t>Elements for user interface Design</a:t>
            </a:r>
            <a:br>
              <a:rPr lang="en-US" dirty="0"/>
            </a:br>
            <a:endParaRPr lang="en-US" dirty="0"/>
          </a:p>
        </p:txBody>
      </p:sp>
      <p:sp>
        <p:nvSpPr>
          <p:cNvPr id="3" name="Content Placeholder 2">
            <a:extLst>
              <a:ext uri="{FF2B5EF4-FFF2-40B4-BE49-F238E27FC236}">
                <a16:creationId xmlns:a16="http://schemas.microsoft.com/office/drawing/2014/main" id="{215651E1-FDFF-754A-BF2F-798300571BB3}"/>
              </a:ext>
            </a:extLst>
          </p:cNvPr>
          <p:cNvSpPr>
            <a:spLocks noGrp="1"/>
          </p:cNvSpPr>
          <p:nvPr>
            <p:ph idx="1"/>
          </p:nvPr>
        </p:nvSpPr>
        <p:spPr/>
        <p:txBody>
          <a:bodyPr/>
          <a:lstStyle/>
          <a:p>
            <a:r>
              <a:rPr lang="en-US" dirty="0"/>
              <a:t>These are the elements generally required for designing user interface.</a:t>
            </a:r>
          </a:p>
          <a:p>
            <a:pPr lvl="1"/>
            <a:r>
              <a:rPr lang="en-US" dirty="0"/>
              <a:t>- Menus</a:t>
            </a:r>
          </a:p>
          <a:p>
            <a:pPr lvl="1"/>
            <a:r>
              <a:rPr lang="en-US" dirty="0"/>
              <a:t>- Modes</a:t>
            </a:r>
          </a:p>
          <a:p>
            <a:pPr lvl="1"/>
            <a:r>
              <a:rPr lang="en-US" dirty="0"/>
              <a:t>- Elementary operations</a:t>
            </a:r>
          </a:p>
          <a:p>
            <a:pPr lvl="1"/>
            <a:r>
              <a:rPr lang="en-US" dirty="0"/>
              <a:t>- Dialog</a:t>
            </a:r>
          </a:p>
          <a:p>
            <a:pPr lvl="1"/>
            <a:r>
              <a:rPr lang="en-US" dirty="0"/>
              <a:t>- Color</a:t>
            </a:r>
          </a:p>
          <a:p>
            <a:pPr lvl="1"/>
            <a:r>
              <a:rPr lang="en-US" dirty="0"/>
              <a:t>- Sound</a:t>
            </a:r>
          </a:p>
          <a:p>
            <a:endParaRPr lang="en-US" dirty="0"/>
          </a:p>
        </p:txBody>
      </p:sp>
      <p:sp>
        <p:nvSpPr>
          <p:cNvPr id="4" name="Slide Number Placeholder 3">
            <a:extLst>
              <a:ext uri="{FF2B5EF4-FFF2-40B4-BE49-F238E27FC236}">
                <a16:creationId xmlns:a16="http://schemas.microsoft.com/office/drawing/2014/main" id="{F7DE6B96-E8D0-2C47-8EFA-75411CC59113}"/>
              </a:ext>
            </a:extLst>
          </p:cNvPr>
          <p:cNvSpPr>
            <a:spLocks noGrp="1"/>
          </p:cNvSpPr>
          <p:nvPr>
            <p:ph type="sldNum" sz="quarter" idx="12"/>
          </p:nvPr>
        </p:nvSpPr>
        <p:spPr/>
        <p:txBody>
          <a:bodyPr/>
          <a:lstStyle/>
          <a:p>
            <a:fld id="{7D549430-5A32-C54B-A690-B78CF0FCF211}" type="slidenum">
              <a:rPr lang="en-US" smtClean="0"/>
              <a:t>17</a:t>
            </a:fld>
            <a:endParaRPr lang="en-US"/>
          </a:p>
        </p:txBody>
      </p:sp>
    </p:spTree>
    <p:extLst>
      <p:ext uri="{BB962C8B-B14F-4D97-AF65-F5344CB8AC3E}">
        <p14:creationId xmlns:p14="http://schemas.microsoft.com/office/powerpoint/2010/main" val="39182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83C2-53AC-8B43-8DDC-D150BCFACD5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CA05E2-26A0-0F47-BF36-157C139852A5}"/>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311892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03A85B0A-3D5B-C64B-AFDD-78F93C073664}"/>
              </a:ext>
            </a:extLst>
          </p:cNvPr>
          <p:cNvSpPr>
            <a:spLocks noGrp="1" noChangeArrowheads="1"/>
          </p:cNvSpPr>
          <p:nvPr>
            <p:ph type="title"/>
          </p:nvPr>
        </p:nvSpPr>
        <p:spPr>
          <a:noFill/>
          <a:ln/>
        </p:spPr>
        <p:txBody>
          <a:bodyPr vert="horz" lIns="90840" tIns="44623" rIns="90840" bIns="44623" rtlCol="0" anchor="t">
            <a:normAutofit/>
          </a:bodyPr>
          <a:lstStyle/>
          <a:p>
            <a:r>
              <a:rPr lang="en-GB" altLang="en-US"/>
              <a:t>Interaction styles</a:t>
            </a:r>
          </a:p>
        </p:txBody>
      </p:sp>
      <p:sp>
        <p:nvSpPr>
          <p:cNvPr id="23555" name="Rectangle 1027">
            <a:extLst>
              <a:ext uri="{FF2B5EF4-FFF2-40B4-BE49-F238E27FC236}">
                <a16:creationId xmlns:a16="http://schemas.microsoft.com/office/drawing/2014/main" id="{11B6152B-3CB3-F74F-B574-19E463B054E0}"/>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a:t>Direct manipulation</a:t>
            </a:r>
          </a:p>
          <a:p>
            <a:r>
              <a:rPr lang="en-GB" altLang="en-US"/>
              <a:t>Menu selection</a:t>
            </a:r>
          </a:p>
          <a:p>
            <a:r>
              <a:rPr lang="en-GB" altLang="en-US"/>
              <a:t>Form fill-in</a:t>
            </a:r>
          </a:p>
          <a:p>
            <a:r>
              <a:rPr lang="en-GB" altLang="en-US"/>
              <a:t>Command language</a:t>
            </a:r>
          </a:p>
          <a:p>
            <a:r>
              <a:rPr lang="en-GB" altLang="en-US"/>
              <a:t>Natural language</a:t>
            </a:r>
          </a:p>
        </p:txBody>
      </p:sp>
      <p:sp>
        <p:nvSpPr>
          <p:cNvPr id="2" name="Slide Number Placeholder 1">
            <a:extLst>
              <a:ext uri="{FF2B5EF4-FFF2-40B4-BE49-F238E27FC236}">
                <a16:creationId xmlns:a16="http://schemas.microsoft.com/office/drawing/2014/main" id="{5AA6AE03-4472-7046-BB43-AA8A6C6EC1F7}"/>
              </a:ext>
            </a:extLst>
          </p:cNvPr>
          <p:cNvSpPr>
            <a:spLocks noGrp="1"/>
          </p:cNvSpPr>
          <p:nvPr>
            <p:ph type="sldNum" sz="quarter" idx="12"/>
          </p:nvPr>
        </p:nvSpPr>
        <p:spPr/>
        <p:txBody>
          <a:bodyPr/>
          <a:lstStyle/>
          <a:p>
            <a:fld id="{7D549430-5A32-C54B-A690-B78CF0FCF211}" type="slidenum">
              <a:rPr lang="en-US" smtClean="0"/>
              <a:t>19</a:t>
            </a:fld>
            <a:endParaRPr lang="en-US"/>
          </a:p>
        </p:txBody>
      </p:sp>
    </p:spTree>
    <p:extLst>
      <p:ext uri="{BB962C8B-B14F-4D97-AF65-F5344CB8AC3E}">
        <p14:creationId xmlns:p14="http://schemas.microsoft.com/office/powerpoint/2010/main" val="11667928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User interface design</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lstStyle/>
          <a:p>
            <a:r>
              <a:rPr lang="en-US" dirty="0"/>
              <a:t>User interface design creates an </a:t>
            </a:r>
            <a:r>
              <a:rPr lang="en-US" b="1" dirty="0"/>
              <a:t>effective communication medium between a user and the computer system</a:t>
            </a:r>
            <a:r>
              <a:rPr lang="en-US" dirty="0"/>
              <a:t>.</a:t>
            </a:r>
          </a:p>
          <a:p>
            <a:r>
              <a:rPr lang="en-US" dirty="0"/>
              <a:t>If the interface is poorly designed, the user’s ability to tap the computational power and informational content of an application may be severely hindered.</a:t>
            </a:r>
          </a:p>
          <a:p>
            <a:r>
              <a:rPr lang="en-US" dirty="0"/>
              <a:t>A weak interface may cause a well-designed and solidly implemented application to fail.</a:t>
            </a:r>
          </a:p>
          <a:p>
            <a:r>
              <a:rPr lang="en-US" dirty="0"/>
              <a:t>A software engineer designs the user interface by applying an interactive process that entertains widely accepted design principle.</a:t>
            </a:r>
          </a:p>
          <a:p>
            <a:endParaRPr lang="en-US" dirty="0"/>
          </a:p>
          <a:p>
            <a:endParaRPr lang="en-US" dirty="0"/>
          </a:p>
        </p:txBody>
      </p:sp>
      <p:sp>
        <p:nvSpPr>
          <p:cNvPr id="4" name="Slide Number Placeholder 3">
            <a:extLst>
              <a:ext uri="{FF2B5EF4-FFF2-40B4-BE49-F238E27FC236}">
                <a16:creationId xmlns:a16="http://schemas.microsoft.com/office/drawing/2014/main" id="{CB42B55C-0234-3D43-BD88-9925F4F589BC}"/>
              </a:ext>
            </a:extLst>
          </p:cNvPr>
          <p:cNvSpPr>
            <a:spLocks noGrp="1"/>
          </p:cNvSpPr>
          <p:nvPr>
            <p:ph type="sldNum" sz="quarter" idx="12"/>
          </p:nvPr>
        </p:nvSpPr>
        <p:spPr/>
        <p:txBody>
          <a:bodyPr/>
          <a:lstStyle/>
          <a:p>
            <a:fld id="{7D549430-5A32-C54B-A690-B78CF0FCF211}" type="slidenum">
              <a:rPr lang="en-US" smtClean="0"/>
              <a:t>2</a:t>
            </a:fld>
            <a:endParaRPr lang="en-US"/>
          </a:p>
        </p:txBody>
      </p:sp>
    </p:spTree>
    <p:extLst>
      <p:ext uri="{BB962C8B-B14F-4D97-AF65-F5344CB8AC3E}">
        <p14:creationId xmlns:p14="http://schemas.microsoft.com/office/powerpoint/2010/main" val="331518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A445D6-EEF4-0040-97F6-D49B147F13EA}"/>
              </a:ext>
            </a:extLst>
          </p:cNvPr>
          <p:cNvSpPr>
            <a:spLocks noGrp="1" noChangeArrowheads="1"/>
          </p:cNvSpPr>
          <p:nvPr>
            <p:ph type="title"/>
          </p:nvPr>
        </p:nvSpPr>
        <p:spPr/>
        <p:txBody>
          <a:bodyPr/>
          <a:lstStyle/>
          <a:p>
            <a:r>
              <a:rPr lang="en-US" altLang="en-US"/>
              <a:t>Interaction styles</a:t>
            </a:r>
          </a:p>
        </p:txBody>
      </p:sp>
      <p:graphicFrame>
        <p:nvGraphicFramePr>
          <p:cNvPr id="1031" name="Object 7">
            <a:extLst>
              <a:ext uri="{FF2B5EF4-FFF2-40B4-BE49-F238E27FC236}">
                <a16:creationId xmlns:a16="http://schemas.microsoft.com/office/drawing/2014/main" id="{4273B79E-E336-F04C-A248-E240AC907DB6}"/>
              </a:ext>
            </a:extLst>
          </p:cNvPr>
          <p:cNvGraphicFramePr>
            <a:graphicFrameLocks noChangeAspect="1"/>
          </p:cNvGraphicFramePr>
          <p:nvPr>
            <p:extLst>
              <p:ext uri="{D42A27DB-BD31-4B8C-83A1-F6EECF244321}">
                <p14:modId xmlns:p14="http://schemas.microsoft.com/office/powerpoint/2010/main" val="300250745"/>
              </p:ext>
            </p:extLst>
          </p:nvPr>
        </p:nvGraphicFramePr>
        <p:xfrm>
          <a:off x="2541896" y="1853754"/>
          <a:ext cx="6716842" cy="4377082"/>
        </p:xfrm>
        <a:graphic>
          <a:graphicData uri="http://schemas.openxmlformats.org/presentationml/2006/ole">
            <mc:AlternateContent xmlns:mc="http://schemas.openxmlformats.org/markup-compatibility/2006">
              <mc:Choice xmlns:v="urn:schemas-microsoft-com:vml" Requires="v">
                <p:oleObj name="Document" r:id="rId2" imgW="18592800" imgH="12115800" progId="Word.Document.8">
                  <p:embed/>
                </p:oleObj>
              </mc:Choice>
              <mc:Fallback>
                <p:oleObj name="Document" r:id="rId2" imgW="18592800" imgH="12115800" progId="Word.Document.8">
                  <p:embed/>
                  <p:pic>
                    <p:nvPicPr>
                      <p:cNvPr id="1031" name="Object 7">
                        <a:extLst>
                          <a:ext uri="{FF2B5EF4-FFF2-40B4-BE49-F238E27FC236}">
                            <a16:creationId xmlns:a16="http://schemas.microsoft.com/office/drawing/2014/main" id="{4273B79E-E336-F04C-A248-E240AC907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896" y="1853754"/>
                        <a:ext cx="6716842" cy="4377082"/>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C5CAE6DA-38B8-B24B-9909-71E4804C8272}"/>
              </a:ext>
            </a:extLst>
          </p:cNvPr>
          <p:cNvSpPr>
            <a:spLocks noGrp="1"/>
          </p:cNvSpPr>
          <p:nvPr>
            <p:ph type="sldNum" sz="quarter" idx="12"/>
          </p:nvPr>
        </p:nvSpPr>
        <p:spPr/>
        <p:txBody>
          <a:bodyPr/>
          <a:lstStyle/>
          <a:p>
            <a:fld id="{7D549430-5A32-C54B-A690-B78CF0FCF211}" type="slidenum">
              <a:rPr lang="en-US" smtClean="0"/>
              <a:t>20</a:t>
            </a:fld>
            <a:endParaRPr lang="en-US"/>
          </a:p>
        </p:txBody>
      </p:sp>
    </p:spTree>
    <p:extLst>
      <p:ext uri="{BB962C8B-B14F-4D97-AF65-F5344CB8AC3E}">
        <p14:creationId xmlns:p14="http://schemas.microsoft.com/office/powerpoint/2010/main" val="323085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03034C8-D374-134C-91D0-3F941D34555C}"/>
              </a:ext>
            </a:extLst>
          </p:cNvPr>
          <p:cNvSpPr>
            <a:spLocks noGrp="1" noChangeArrowheads="1"/>
          </p:cNvSpPr>
          <p:nvPr>
            <p:ph type="title"/>
          </p:nvPr>
        </p:nvSpPr>
        <p:spPr>
          <a:noFill/>
          <a:ln/>
        </p:spPr>
        <p:txBody>
          <a:bodyPr vert="horz" lIns="90840" tIns="44623" rIns="90840" bIns="44623" rtlCol="0" anchor="t">
            <a:normAutofit/>
          </a:bodyPr>
          <a:lstStyle/>
          <a:p>
            <a:r>
              <a:rPr lang="en-GB" altLang="en-US"/>
              <a:t>Multiple user interfaces</a:t>
            </a:r>
          </a:p>
        </p:txBody>
      </p:sp>
      <p:pic>
        <p:nvPicPr>
          <p:cNvPr id="50183" name="Picture 7">
            <a:extLst>
              <a:ext uri="{FF2B5EF4-FFF2-40B4-BE49-F238E27FC236}">
                <a16:creationId xmlns:a16="http://schemas.microsoft.com/office/drawing/2014/main" id="{802A9C9D-9CC8-BB4C-8529-1C053E35B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0"/>
            <a:ext cx="6172200" cy="40274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B3C691-B44F-794C-8838-6011CA71DA13}"/>
              </a:ext>
            </a:extLst>
          </p:cNvPr>
          <p:cNvSpPr>
            <a:spLocks noGrp="1"/>
          </p:cNvSpPr>
          <p:nvPr>
            <p:ph type="sldNum" sz="quarter" idx="12"/>
          </p:nvPr>
        </p:nvSpPr>
        <p:spPr/>
        <p:txBody>
          <a:bodyPr/>
          <a:lstStyle/>
          <a:p>
            <a:fld id="{7D549430-5A32-C54B-A690-B78CF0FCF211}" type="slidenum">
              <a:rPr lang="en-US" smtClean="0"/>
              <a:t>21</a:t>
            </a:fld>
            <a:endParaRPr lang="en-US"/>
          </a:p>
        </p:txBody>
      </p:sp>
    </p:spTree>
    <p:extLst>
      <p:ext uri="{BB962C8B-B14F-4D97-AF65-F5344CB8AC3E}">
        <p14:creationId xmlns:p14="http://schemas.microsoft.com/office/powerpoint/2010/main" val="36435788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a:extLst>
              <a:ext uri="{FF2B5EF4-FFF2-40B4-BE49-F238E27FC236}">
                <a16:creationId xmlns:a16="http://schemas.microsoft.com/office/drawing/2014/main" id="{D6BDC3A7-5B3E-6148-898B-B671CCC9177B}"/>
              </a:ext>
            </a:extLst>
          </p:cNvPr>
          <p:cNvSpPr>
            <a:spLocks noGrp="1" noChangeArrowheads="1"/>
          </p:cNvSpPr>
          <p:nvPr>
            <p:ph type="title"/>
          </p:nvPr>
        </p:nvSpPr>
        <p:spPr/>
        <p:txBody>
          <a:bodyPr/>
          <a:lstStyle/>
          <a:p>
            <a:r>
              <a:rPr lang="en-US" altLang="en-US"/>
              <a:t>LIBSYS interaction</a:t>
            </a:r>
          </a:p>
        </p:txBody>
      </p:sp>
      <p:sp>
        <p:nvSpPr>
          <p:cNvPr id="1137667" name="Rectangle 3">
            <a:extLst>
              <a:ext uri="{FF2B5EF4-FFF2-40B4-BE49-F238E27FC236}">
                <a16:creationId xmlns:a16="http://schemas.microsoft.com/office/drawing/2014/main" id="{270137B6-CE58-A04A-918C-EAF9F245319E}"/>
              </a:ext>
            </a:extLst>
          </p:cNvPr>
          <p:cNvSpPr>
            <a:spLocks noGrp="1" noChangeArrowheads="1"/>
          </p:cNvSpPr>
          <p:nvPr>
            <p:ph type="body" idx="1"/>
          </p:nvPr>
        </p:nvSpPr>
        <p:spPr/>
        <p:txBody>
          <a:bodyPr/>
          <a:lstStyle/>
          <a:p>
            <a:r>
              <a:rPr lang="en-US" altLang="en-US"/>
              <a:t>Document search</a:t>
            </a:r>
          </a:p>
          <a:p>
            <a:pPr lvl="1"/>
            <a:r>
              <a:rPr lang="en-US" altLang="en-US"/>
              <a:t>Users need to be able to use the search facilities to find the documents that they need.</a:t>
            </a:r>
          </a:p>
          <a:p>
            <a:r>
              <a:rPr lang="en-US" altLang="en-US"/>
              <a:t>Document request</a:t>
            </a:r>
          </a:p>
          <a:p>
            <a:pPr lvl="1"/>
            <a:r>
              <a:rPr lang="en-US" altLang="en-US"/>
              <a:t>Users request that a document be delivered to their machine or to a server for printing.</a:t>
            </a:r>
          </a:p>
        </p:txBody>
      </p:sp>
      <p:sp>
        <p:nvSpPr>
          <p:cNvPr id="2" name="Slide Number Placeholder 1">
            <a:extLst>
              <a:ext uri="{FF2B5EF4-FFF2-40B4-BE49-F238E27FC236}">
                <a16:creationId xmlns:a16="http://schemas.microsoft.com/office/drawing/2014/main" id="{DDC575BA-2A00-D24F-B778-D5C89F3AF7D8}"/>
              </a:ext>
            </a:extLst>
          </p:cNvPr>
          <p:cNvSpPr>
            <a:spLocks noGrp="1"/>
          </p:cNvSpPr>
          <p:nvPr>
            <p:ph type="sldNum" sz="quarter" idx="12"/>
          </p:nvPr>
        </p:nvSpPr>
        <p:spPr/>
        <p:txBody>
          <a:bodyPr/>
          <a:lstStyle/>
          <a:p>
            <a:fld id="{7D549430-5A32-C54B-A690-B78CF0FCF211}" type="slidenum">
              <a:rPr lang="en-US" smtClean="0"/>
              <a:t>22</a:t>
            </a:fld>
            <a:endParaRPr lang="en-US"/>
          </a:p>
        </p:txBody>
      </p:sp>
    </p:spTree>
    <p:extLst>
      <p:ext uri="{BB962C8B-B14F-4D97-AF65-F5344CB8AC3E}">
        <p14:creationId xmlns:p14="http://schemas.microsoft.com/office/powerpoint/2010/main" val="256552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a:extLst>
              <a:ext uri="{FF2B5EF4-FFF2-40B4-BE49-F238E27FC236}">
                <a16:creationId xmlns:a16="http://schemas.microsoft.com/office/drawing/2014/main" id="{F08E58C9-6F25-294E-828A-886B343DC2AE}"/>
              </a:ext>
            </a:extLst>
          </p:cNvPr>
          <p:cNvSpPr>
            <a:spLocks noGrp="1" noChangeArrowheads="1"/>
          </p:cNvSpPr>
          <p:nvPr>
            <p:ph type="title"/>
          </p:nvPr>
        </p:nvSpPr>
        <p:spPr/>
        <p:txBody>
          <a:bodyPr/>
          <a:lstStyle/>
          <a:p>
            <a:r>
              <a:rPr lang="en-US" altLang="en-US"/>
              <a:t>Web-based interfaces</a:t>
            </a:r>
          </a:p>
        </p:txBody>
      </p:sp>
      <p:sp>
        <p:nvSpPr>
          <p:cNvPr id="1138691" name="Rectangle 3">
            <a:extLst>
              <a:ext uri="{FF2B5EF4-FFF2-40B4-BE49-F238E27FC236}">
                <a16:creationId xmlns:a16="http://schemas.microsoft.com/office/drawing/2014/main" id="{F6F66146-F80A-FE42-9AEF-F4F01EF2A049}"/>
              </a:ext>
            </a:extLst>
          </p:cNvPr>
          <p:cNvSpPr>
            <a:spLocks noGrp="1" noChangeArrowheads="1"/>
          </p:cNvSpPr>
          <p:nvPr>
            <p:ph type="body" idx="1"/>
          </p:nvPr>
        </p:nvSpPr>
        <p:spPr/>
        <p:txBody>
          <a:bodyPr/>
          <a:lstStyle/>
          <a:p>
            <a:r>
              <a:rPr lang="en-US" altLang="en-US"/>
              <a:t>Many web-based systems have interfaces based on web forms.</a:t>
            </a:r>
          </a:p>
          <a:p>
            <a:r>
              <a:rPr lang="en-US" altLang="en-US"/>
              <a:t>Form field can be menus, free text input, radio buttons, etc.</a:t>
            </a:r>
          </a:p>
          <a:p>
            <a:r>
              <a:rPr lang="en-US" altLang="en-US"/>
              <a:t>In the LIBSYS example, users make a choice of where to search from a menu and type the search phrase into a free text field.</a:t>
            </a:r>
          </a:p>
        </p:txBody>
      </p:sp>
      <p:sp>
        <p:nvSpPr>
          <p:cNvPr id="2" name="Slide Number Placeholder 1">
            <a:extLst>
              <a:ext uri="{FF2B5EF4-FFF2-40B4-BE49-F238E27FC236}">
                <a16:creationId xmlns:a16="http://schemas.microsoft.com/office/drawing/2014/main" id="{33BFB201-4B90-8443-84B6-6D15754E3B00}"/>
              </a:ext>
            </a:extLst>
          </p:cNvPr>
          <p:cNvSpPr>
            <a:spLocks noGrp="1"/>
          </p:cNvSpPr>
          <p:nvPr>
            <p:ph type="sldNum" sz="quarter" idx="12"/>
          </p:nvPr>
        </p:nvSpPr>
        <p:spPr/>
        <p:txBody>
          <a:bodyPr/>
          <a:lstStyle/>
          <a:p>
            <a:fld id="{7D549430-5A32-C54B-A690-B78CF0FCF211}" type="slidenum">
              <a:rPr lang="en-US" smtClean="0"/>
              <a:t>23</a:t>
            </a:fld>
            <a:endParaRPr lang="en-US"/>
          </a:p>
        </p:txBody>
      </p:sp>
    </p:spTree>
    <p:extLst>
      <p:ext uri="{BB962C8B-B14F-4D97-AF65-F5344CB8AC3E}">
        <p14:creationId xmlns:p14="http://schemas.microsoft.com/office/powerpoint/2010/main" val="4091012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a:extLst>
              <a:ext uri="{FF2B5EF4-FFF2-40B4-BE49-F238E27FC236}">
                <a16:creationId xmlns:a16="http://schemas.microsoft.com/office/drawing/2014/main" id="{86D3A3F4-D91B-E244-96B2-AB506B49AA3F}"/>
              </a:ext>
            </a:extLst>
          </p:cNvPr>
          <p:cNvSpPr>
            <a:spLocks noGrp="1" noChangeArrowheads="1"/>
          </p:cNvSpPr>
          <p:nvPr>
            <p:ph type="title"/>
          </p:nvPr>
        </p:nvSpPr>
        <p:spPr/>
        <p:txBody>
          <a:bodyPr/>
          <a:lstStyle/>
          <a:p>
            <a:r>
              <a:rPr lang="en-US" altLang="en-US"/>
              <a:t>LIBSYS search form</a:t>
            </a:r>
          </a:p>
        </p:txBody>
      </p:sp>
      <p:pic>
        <p:nvPicPr>
          <p:cNvPr id="1139717" name="Picture 5">
            <a:extLst>
              <a:ext uri="{FF2B5EF4-FFF2-40B4-BE49-F238E27FC236}">
                <a16:creationId xmlns:a16="http://schemas.microsoft.com/office/drawing/2014/main" id="{A210917D-DD24-5243-A996-ADDAF4955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05000"/>
            <a:ext cx="6324600" cy="40528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A5FE0EA-95BA-EC4D-8724-4828D2518754}"/>
              </a:ext>
            </a:extLst>
          </p:cNvPr>
          <p:cNvSpPr>
            <a:spLocks noGrp="1"/>
          </p:cNvSpPr>
          <p:nvPr>
            <p:ph type="sldNum" sz="quarter" idx="12"/>
          </p:nvPr>
        </p:nvSpPr>
        <p:spPr/>
        <p:txBody>
          <a:bodyPr/>
          <a:lstStyle/>
          <a:p>
            <a:fld id="{7D549430-5A32-C54B-A690-B78CF0FCF211}" type="slidenum">
              <a:rPr lang="en-US" smtClean="0"/>
              <a:t>24</a:t>
            </a:fld>
            <a:endParaRPr lang="en-US"/>
          </a:p>
        </p:txBody>
      </p:sp>
    </p:spTree>
    <p:extLst>
      <p:ext uri="{BB962C8B-B14F-4D97-AF65-F5344CB8AC3E}">
        <p14:creationId xmlns:p14="http://schemas.microsoft.com/office/powerpoint/2010/main" val="426302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1026">
            <a:extLst>
              <a:ext uri="{FF2B5EF4-FFF2-40B4-BE49-F238E27FC236}">
                <a16:creationId xmlns:a16="http://schemas.microsoft.com/office/drawing/2014/main" id="{2D0D68C1-0912-4F41-8896-3BB9042CEDB7}"/>
              </a:ext>
            </a:extLst>
          </p:cNvPr>
          <p:cNvSpPr>
            <a:spLocks noGrp="1" noChangeArrowheads="1"/>
          </p:cNvSpPr>
          <p:nvPr>
            <p:ph type="title"/>
          </p:nvPr>
        </p:nvSpPr>
        <p:spPr/>
        <p:txBody>
          <a:bodyPr/>
          <a:lstStyle/>
          <a:p>
            <a:r>
              <a:rPr lang="en-GB" altLang="en-US"/>
              <a:t>Information presentation</a:t>
            </a:r>
          </a:p>
        </p:txBody>
      </p:sp>
      <p:sp>
        <p:nvSpPr>
          <p:cNvPr id="1134595" name="Rectangle 1027">
            <a:extLst>
              <a:ext uri="{FF2B5EF4-FFF2-40B4-BE49-F238E27FC236}">
                <a16:creationId xmlns:a16="http://schemas.microsoft.com/office/drawing/2014/main" id="{9556E50D-6D7D-704B-93DF-9ADC1FAFFEB7}"/>
              </a:ext>
            </a:extLst>
          </p:cNvPr>
          <p:cNvSpPr>
            <a:spLocks noGrp="1" noChangeArrowheads="1"/>
          </p:cNvSpPr>
          <p:nvPr>
            <p:ph type="body" idx="1"/>
          </p:nvPr>
        </p:nvSpPr>
        <p:spPr/>
        <p:txBody>
          <a:bodyPr/>
          <a:lstStyle/>
          <a:p>
            <a:pPr>
              <a:lnSpc>
                <a:spcPct val="90000"/>
              </a:lnSpc>
            </a:pPr>
            <a:r>
              <a:rPr lang="en-GB" altLang="en-US"/>
              <a:t>Information presentation is concerned with presenting system information to system users.</a:t>
            </a:r>
          </a:p>
          <a:p>
            <a:pPr>
              <a:lnSpc>
                <a:spcPct val="90000"/>
              </a:lnSpc>
            </a:pPr>
            <a:r>
              <a:rPr lang="en-GB" altLang="en-US"/>
              <a:t>The information may be presented directly (e.g. text in a word processor) or may be transformed in some way for presentation (e.g. in some graphical form).</a:t>
            </a:r>
          </a:p>
          <a:p>
            <a:pPr>
              <a:lnSpc>
                <a:spcPct val="90000"/>
              </a:lnSpc>
            </a:pPr>
            <a:r>
              <a:rPr lang="en-GB" altLang="en-US"/>
              <a:t>The Model-View-Controller approach is a way of supporting multiple presentations of data.</a:t>
            </a:r>
          </a:p>
        </p:txBody>
      </p:sp>
      <p:sp>
        <p:nvSpPr>
          <p:cNvPr id="2" name="Slide Number Placeholder 1">
            <a:extLst>
              <a:ext uri="{FF2B5EF4-FFF2-40B4-BE49-F238E27FC236}">
                <a16:creationId xmlns:a16="http://schemas.microsoft.com/office/drawing/2014/main" id="{37519D22-BDCF-664B-AEE8-0BBB7571ABAF}"/>
              </a:ext>
            </a:extLst>
          </p:cNvPr>
          <p:cNvSpPr>
            <a:spLocks noGrp="1"/>
          </p:cNvSpPr>
          <p:nvPr>
            <p:ph type="sldNum" sz="quarter" idx="12"/>
          </p:nvPr>
        </p:nvSpPr>
        <p:spPr/>
        <p:txBody>
          <a:bodyPr/>
          <a:lstStyle/>
          <a:p>
            <a:fld id="{7D549430-5A32-C54B-A690-B78CF0FCF211}" type="slidenum">
              <a:rPr lang="en-US" smtClean="0"/>
              <a:t>25</a:t>
            </a:fld>
            <a:endParaRPr lang="en-US"/>
          </a:p>
        </p:txBody>
      </p:sp>
    </p:spTree>
    <p:extLst>
      <p:ext uri="{BB962C8B-B14F-4D97-AF65-F5344CB8AC3E}">
        <p14:creationId xmlns:p14="http://schemas.microsoft.com/office/powerpoint/2010/main" val="197825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CF5353C-3B91-3841-ADAB-822E7AD02B86}"/>
              </a:ext>
            </a:extLst>
          </p:cNvPr>
          <p:cNvSpPr>
            <a:spLocks noGrp="1" noChangeArrowheads="1"/>
          </p:cNvSpPr>
          <p:nvPr>
            <p:ph type="title"/>
          </p:nvPr>
        </p:nvSpPr>
        <p:spPr>
          <a:noFill/>
          <a:ln/>
        </p:spPr>
        <p:txBody>
          <a:bodyPr vert="horz" lIns="90840" tIns="44623" rIns="90840" bIns="44623" rtlCol="0" anchor="t">
            <a:normAutofit/>
          </a:bodyPr>
          <a:lstStyle/>
          <a:p>
            <a:r>
              <a:rPr lang="en-GB" altLang="en-US"/>
              <a:t>Information presentation</a:t>
            </a:r>
          </a:p>
        </p:txBody>
      </p:sp>
      <p:grpSp>
        <p:nvGrpSpPr>
          <p:cNvPr id="56327" name="Group 7">
            <a:extLst>
              <a:ext uri="{FF2B5EF4-FFF2-40B4-BE49-F238E27FC236}">
                <a16:creationId xmlns:a16="http://schemas.microsoft.com/office/drawing/2014/main" id="{1AA000E1-4377-DD48-B669-4D255677EB17}"/>
              </a:ext>
            </a:extLst>
          </p:cNvPr>
          <p:cNvGrpSpPr>
            <a:grpSpLocks noChangeAspect="1"/>
          </p:cNvGrpSpPr>
          <p:nvPr/>
        </p:nvGrpSpPr>
        <p:grpSpPr bwMode="auto">
          <a:xfrm>
            <a:off x="2209800" y="2362201"/>
            <a:ext cx="7848600" cy="2881313"/>
            <a:chOff x="432" y="1488"/>
            <a:chExt cx="4944" cy="1815"/>
          </a:xfrm>
        </p:grpSpPr>
        <p:sp>
          <p:nvSpPr>
            <p:cNvPr id="56326" name="AutoShape 6">
              <a:extLst>
                <a:ext uri="{FF2B5EF4-FFF2-40B4-BE49-F238E27FC236}">
                  <a16:creationId xmlns:a16="http://schemas.microsoft.com/office/drawing/2014/main" id="{BAC8E5A9-1593-8F4E-8946-FAB8B5826BEC}"/>
                </a:ext>
              </a:extLst>
            </p:cNvPr>
            <p:cNvSpPr>
              <a:spLocks noChangeAspect="1" noChangeArrowheads="1" noTextEdit="1"/>
            </p:cNvSpPr>
            <p:nvPr/>
          </p:nvSpPr>
          <p:spPr bwMode="auto">
            <a:xfrm>
              <a:off x="432" y="1488"/>
              <a:ext cx="4944"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8" name="Rectangle 8">
              <a:extLst>
                <a:ext uri="{FF2B5EF4-FFF2-40B4-BE49-F238E27FC236}">
                  <a16:creationId xmlns:a16="http://schemas.microsoft.com/office/drawing/2014/main" id="{25D11CE4-5E9B-404C-9600-DF8E506D4690}"/>
                </a:ext>
              </a:extLst>
            </p:cNvPr>
            <p:cNvSpPr>
              <a:spLocks noChangeArrowheads="1"/>
            </p:cNvSpPr>
            <p:nvPr/>
          </p:nvSpPr>
          <p:spPr bwMode="auto">
            <a:xfrm>
              <a:off x="432" y="1488"/>
              <a:ext cx="4944" cy="1815"/>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29" name="Rectangle 9">
              <a:extLst>
                <a:ext uri="{FF2B5EF4-FFF2-40B4-BE49-F238E27FC236}">
                  <a16:creationId xmlns:a16="http://schemas.microsoft.com/office/drawing/2014/main" id="{AEB4C325-80B1-5341-99D0-0F8A2321D3FF}"/>
                </a:ext>
              </a:extLst>
            </p:cNvPr>
            <p:cNvSpPr>
              <a:spLocks noChangeArrowheads="1"/>
            </p:cNvSpPr>
            <p:nvPr/>
          </p:nvSpPr>
          <p:spPr bwMode="auto">
            <a:xfrm>
              <a:off x="507" y="2095"/>
              <a:ext cx="1215" cy="417"/>
            </a:xfrm>
            <a:prstGeom prst="rect">
              <a:avLst/>
            </a:prstGeom>
            <a:solidFill>
              <a:srgbClr val="00AFE9"/>
            </a:solidFill>
            <a:ln w="26988">
              <a:solidFill>
                <a:srgbClr val="00AFE9"/>
              </a:solidFill>
              <a:miter lim="800000"/>
              <a:headEnd/>
              <a:tailEnd/>
            </a:ln>
          </p:spPr>
          <p:txBody>
            <a:bodyPr/>
            <a:lstStyle/>
            <a:p>
              <a:endParaRPr lang="en-US"/>
            </a:p>
          </p:txBody>
        </p:sp>
        <p:sp>
          <p:nvSpPr>
            <p:cNvPr id="56330" name="Rectangle 10">
              <a:extLst>
                <a:ext uri="{FF2B5EF4-FFF2-40B4-BE49-F238E27FC236}">
                  <a16:creationId xmlns:a16="http://schemas.microsoft.com/office/drawing/2014/main" id="{E42D0DF2-7971-9C47-B8FC-1D7F37CC9184}"/>
                </a:ext>
              </a:extLst>
            </p:cNvPr>
            <p:cNvSpPr>
              <a:spLocks noChangeArrowheads="1"/>
            </p:cNvSpPr>
            <p:nvPr/>
          </p:nvSpPr>
          <p:spPr bwMode="auto">
            <a:xfrm>
              <a:off x="2088" y="2095"/>
              <a:ext cx="1216" cy="417"/>
            </a:xfrm>
            <a:prstGeom prst="rect">
              <a:avLst/>
            </a:prstGeom>
            <a:solidFill>
              <a:srgbClr val="00AFE9"/>
            </a:solidFill>
            <a:ln w="26988">
              <a:solidFill>
                <a:srgbClr val="00AFE9"/>
              </a:solidFill>
              <a:miter lim="800000"/>
              <a:headEnd/>
              <a:tailEnd/>
            </a:ln>
          </p:spPr>
          <p:txBody>
            <a:bodyPr/>
            <a:lstStyle/>
            <a:p>
              <a:endParaRPr lang="en-US"/>
            </a:p>
          </p:txBody>
        </p:sp>
        <p:sp>
          <p:nvSpPr>
            <p:cNvPr id="56331" name="AutoShape 11">
              <a:extLst>
                <a:ext uri="{FF2B5EF4-FFF2-40B4-BE49-F238E27FC236}">
                  <a16:creationId xmlns:a16="http://schemas.microsoft.com/office/drawing/2014/main" id="{6E59EFDC-E40B-8144-85C2-0A12BF5DD5BA}"/>
                </a:ext>
              </a:extLst>
            </p:cNvPr>
            <p:cNvSpPr>
              <a:spLocks noChangeArrowheads="1"/>
            </p:cNvSpPr>
            <p:nvPr/>
          </p:nvSpPr>
          <p:spPr bwMode="auto">
            <a:xfrm>
              <a:off x="3545" y="1505"/>
              <a:ext cx="1814" cy="1515"/>
            </a:xfrm>
            <a:prstGeom prst="roundRect">
              <a:avLst>
                <a:gd name="adj" fmla="val 12088"/>
              </a:avLst>
            </a:prstGeom>
            <a:solidFill>
              <a:srgbClr val="8FD8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32" name="AutoShape 12">
              <a:extLst>
                <a:ext uri="{FF2B5EF4-FFF2-40B4-BE49-F238E27FC236}">
                  <a16:creationId xmlns:a16="http://schemas.microsoft.com/office/drawing/2014/main" id="{93A2C242-4891-6746-97C2-2479C7AA8170}"/>
                </a:ext>
              </a:extLst>
            </p:cNvPr>
            <p:cNvSpPr>
              <a:spLocks noChangeArrowheads="1"/>
            </p:cNvSpPr>
            <p:nvPr/>
          </p:nvSpPr>
          <p:spPr bwMode="auto">
            <a:xfrm>
              <a:off x="3553" y="1513"/>
              <a:ext cx="1815" cy="1516"/>
            </a:xfrm>
            <a:prstGeom prst="roundRect">
              <a:avLst>
                <a:gd name="adj" fmla="val 11958"/>
              </a:avLst>
            </a:prstGeom>
            <a:noFill/>
            <a:ln w="26988">
              <a:solidFill>
                <a:srgbClr val="8FD8F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33" name="Rectangle 13">
              <a:extLst>
                <a:ext uri="{FF2B5EF4-FFF2-40B4-BE49-F238E27FC236}">
                  <a16:creationId xmlns:a16="http://schemas.microsoft.com/office/drawing/2014/main" id="{4995BABE-679F-9548-83E2-ABE95009DA41}"/>
                </a:ext>
              </a:extLst>
            </p:cNvPr>
            <p:cNvSpPr>
              <a:spLocks noChangeArrowheads="1"/>
            </p:cNvSpPr>
            <p:nvPr/>
          </p:nvSpPr>
          <p:spPr bwMode="auto">
            <a:xfrm>
              <a:off x="3778" y="1771"/>
              <a:ext cx="666" cy="466"/>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4" name="Rectangle 14">
              <a:extLst>
                <a:ext uri="{FF2B5EF4-FFF2-40B4-BE49-F238E27FC236}">
                  <a16:creationId xmlns:a16="http://schemas.microsoft.com/office/drawing/2014/main" id="{4F18B7A5-E7DB-094B-BB23-3BA446915AEA}"/>
                </a:ext>
              </a:extLst>
            </p:cNvPr>
            <p:cNvSpPr>
              <a:spLocks noChangeArrowheads="1"/>
            </p:cNvSpPr>
            <p:nvPr/>
          </p:nvSpPr>
          <p:spPr bwMode="auto">
            <a:xfrm>
              <a:off x="3786" y="1779"/>
              <a:ext cx="666" cy="467"/>
            </a:xfrm>
            <a:prstGeom prst="rect">
              <a:avLst/>
            </a:prstGeom>
            <a:noFill/>
            <a:ln w="26988">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35" name="Rectangle 15">
              <a:extLst>
                <a:ext uri="{FF2B5EF4-FFF2-40B4-BE49-F238E27FC236}">
                  <a16:creationId xmlns:a16="http://schemas.microsoft.com/office/drawing/2014/main" id="{437B7042-1FA4-CB46-A94B-82BFD186D9B1}"/>
                </a:ext>
              </a:extLst>
            </p:cNvPr>
            <p:cNvSpPr>
              <a:spLocks noChangeArrowheads="1"/>
            </p:cNvSpPr>
            <p:nvPr/>
          </p:nvSpPr>
          <p:spPr bwMode="auto">
            <a:xfrm>
              <a:off x="3778" y="2371"/>
              <a:ext cx="666" cy="482"/>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6" name="Rectangle 16">
              <a:extLst>
                <a:ext uri="{FF2B5EF4-FFF2-40B4-BE49-F238E27FC236}">
                  <a16:creationId xmlns:a16="http://schemas.microsoft.com/office/drawing/2014/main" id="{47C3815B-CEAE-AE43-8E75-86CF2565C98F}"/>
                </a:ext>
              </a:extLst>
            </p:cNvPr>
            <p:cNvSpPr>
              <a:spLocks noChangeArrowheads="1"/>
            </p:cNvSpPr>
            <p:nvPr/>
          </p:nvSpPr>
          <p:spPr bwMode="auto">
            <a:xfrm>
              <a:off x="3786" y="2379"/>
              <a:ext cx="666" cy="483"/>
            </a:xfrm>
            <a:prstGeom prst="rect">
              <a:avLst/>
            </a:prstGeom>
            <a:noFill/>
            <a:ln w="26988">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37" name="Rectangle 17">
              <a:extLst>
                <a:ext uri="{FF2B5EF4-FFF2-40B4-BE49-F238E27FC236}">
                  <a16:creationId xmlns:a16="http://schemas.microsoft.com/office/drawing/2014/main" id="{43E6F9B0-C5DD-B340-88D5-8D7E727A64CE}"/>
                </a:ext>
              </a:extLst>
            </p:cNvPr>
            <p:cNvSpPr>
              <a:spLocks noChangeArrowheads="1"/>
            </p:cNvSpPr>
            <p:nvPr/>
          </p:nvSpPr>
          <p:spPr bwMode="auto">
            <a:xfrm>
              <a:off x="4577" y="2371"/>
              <a:ext cx="666" cy="482"/>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38" name="Rectangle 18">
              <a:extLst>
                <a:ext uri="{FF2B5EF4-FFF2-40B4-BE49-F238E27FC236}">
                  <a16:creationId xmlns:a16="http://schemas.microsoft.com/office/drawing/2014/main" id="{5F8F7E98-9453-BE48-B495-2CED969FAAB5}"/>
                </a:ext>
              </a:extLst>
            </p:cNvPr>
            <p:cNvSpPr>
              <a:spLocks noChangeArrowheads="1"/>
            </p:cNvSpPr>
            <p:nvPr/>
          </p:nvSpPr>
          <p:spPr bwMode="auto">
            <a:xfrm>
              <a:off x="4585" y="2379"/>
              <a:ext cx="666" cy="483"/>
            </a:xfrm>
            <a:prstGeom prst="rect">
              <a:avLst/>
            </a:prstGeom>
            <a:noFill/>
            <a:ln w="26988">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39" name="Line 19">
              <a:extLst>
                <a:ext uri="{FF2B5EF4-FFF2-40B4-BE49-F238E27FC236}">
                  <a16:creationId xmlns:a16="http://schemas.microsoft.com/office/drawing/2014/main" id="{11096125-2794-814D-9B8F-3433FCE1194A}"/>
                </a:ext>
              </a:extLst>
            </p:cNvPr>
            <p:cNvSpPr>
              <a:spLocks noChangeShapeType="1"/>
            </p:cNvSpPr>
            <p:nvPr/>
          </p:nvSpPr>
          <p:spPr bwMode="auto">
            <a:xfrm>
              <a:off x="2996" y="2254"/>
              <a:ext cx="665" cy="28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6340" name="Picture 20">
              <a:extLst>
                <a:ext uri="{FF2B5EF4-FFF2-40B4-BE49-F238E27FC236}">
                  <a16:creationId xmlns:a16="http://schemas.microsoft.com/office/drawing/2014/main" id="{3A4D4E69-607A-7B4E-86C2-CE5B03002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 y="2504"/>
              <a:ext cx="10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Freeform 21">
              <a:extLst>
                <a:ext uri="{FF2B5EF4-FFF2-40B4-BE49-F238E27FC236}">
                  <a16:creationId xmlns:a16="http://schemas.microsoft.com/office/drawing/2014/main" id="{963D6DDB-03B5-BD4F-9DD8-4F9B27D261AB}"/>
                </a:ext>
              </a:extLst>
            </p:cNvPr>
            <p:cNvSpPr>
              <a:spLocks/>
            </p:cNvSpPr>
            <p:nvPr/>
          </p:nvSpPr>
          <p:spPr bwMode="auto">
            <a:xfrm>
              <a:off x="3595" y="2487"/>
              <a:ext cx="116" cy="83"/>
            </a:xfrm>
            <a:custGeom>
              <a:avLst/>
              <a:gdLst>
                <a:gd name="T0" fmla="*/ 116 w 116"/>
                <a:gd name="T1" fmla="*/ 83 h 83"/>
                <a:gd name="T2" fmla="*/ 33 w 116"/>
                <a:gd name="T3" fmla="*/ 0 h 83"/>
                <a:gd name="T4" fmla="*/ 33 w 116"/>
                <a:gd name="T5" fmla="*/ 50 h 83"/>
                <a:gd name="T6" fmla="*/ 0 w 116"/>
                <a:gd name="T7" fmla="*/ 67 h 83"/>
                <a:gd name="T8" fmla="*/ 116 w 116"/>
                <a:gd name="T9" fmla="*/ 83 h 83"/>
              </a:gdLst>
              <a:ahLst/>
              <a:cxnLst>
                <a:cxn ang="0">
                  <a:pos x="T0" y="T1"/>
                </a:cxn>
                <a:cxn ang="0">
                  <a:pos x="T2" y="T3"/>
                </a:cxn>
                <a:cxn ang="0">
                  <a:pos x="T4" y="T5"/>
                </a:cxn>
                <a:cxn ang="0">
                  <a:pos x="T6" y="T7"/>
                </a:cxn>
                <a:cxn ang="0">
                  <a:pos x="T8" y="T9"/>
                </a:cxn>
              </a:cxnLst>
              <a:rect l="0" t="0" r="r" b="b"/>
              <a:pathLst>
                <a:path w="116" h="83">
                  <a:moveTo>
                    <a:pt x="116" y="83"/>
                  </a:moveTo>
                  <a:lnTo>
                    <a:pt x="33" y="0"/>
                  </a:lnTo>
                  <a:lnTo>
                    <a:pt x="33" y="50"/>
                  </a:lnTo>
                  <a:lnTo>
                    <a:pt x="0" y="67"/>
                  </a:lnTo>
                  <a:lnTo>
                    <a:pt x="116" y="83"/>
                  </a:lnTo>
                  <a:close/>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2" name="Line 22">
              <a:extLst>
                <a:ext uri="{FF2B5EF4-FFF2-40B4-BE49-F238E27FC236}">
                  <a16:creationId xmlns:a16="http://schemas.microsoft.com/office/drawing/2014/main" id="{8647C0A6-5ECB-594C-A116-A95A75852271}"/>
                </a:ext>
              </a:extLst>
            </p:cNvPr>
            <p:cNvSpPr>
              <a:spLocks noChangeShapeType="1"/>
            </p:cNvSpPr>
            <p:nvPr/>
          </p:nvSpPr>
          <p:spPr bwMode="auto">
            <a:xfrm flipV="1">
              <a:off x="2996" y="1971"/>
              <a:ext cx="665" cy="28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6343" name="Picture 23">
              <a:extLst>
                <a:ext uri="{FF2B5EF4-FFF2-40B4-BE49-F238E27FC236}">
                  <a16:creationId xmlns:a16="http://schemas.microsoft.com/office/drawing/2014/main" id="{4EEE0157-44EF-FC4A-95C8-DA0DC220B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 y="1971"/>
              <a:ext cx="10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4" name="Freeform 24">
              <a:extLst>
                <a:ext uri="{FF2B5EF4-FFF2-40B4-BE49-F238E27FC236}">
                  <a16:creationId xmlns:a16="http://schemas.microsoft.com/office/drawing/2014/main" id="{6EFC9754-C13B-B046-B6A7-4E49BC757BED}"/>
                </a:ext>
              </a:extLst>
            </p:cNvPr>
            <p:cNvSpPr>
              <a:spLocks/>
            </p:cNvSpPr>
            <p:nvPr/>
          </p:nvSpPr>
          <p:spPr bwMode="auto">
            <a:xfrm>
              <a:off x="3595" y="1954"/>
              <a:ext cx="116" cy="67"/>
            </a:xfrm>
            <a:custGeom>
              <a:avLst/>
              <a:gdLst>
                <a:gd name="T0" fmla="*/ 116 w 116"/>
                <a:gd name="T1" fmla="*/ 0 h 67"/>
                <a:gd name="T2" fmla="*/ 0 w 116"/>
                <a:gd name="T3" fmla="*/ 17 h 67"/>
                <a:gd name="T4" fmla="*/ 33 w 116"/>
                <a:gd name="T5" fmla="*/ 34 h 67"/>
                <a:gd name="T6" fmla="*/ 33 w 116"/>
                <a:gd name="T7" fmla="*/ 67 h 67"/>
                <a:gd name="T8" fmla="*/ 116 w 116"/>
                <a:gd name="T9" fmla="*/ 0 h 67"/>
              </a:gdLst>
              <a:ahLst/>
              <a:cxnLst>
                <a:cxn ang="0">
                  <a:pos x="T0" y="T1"/>
                </a:cxn>
                <a:cxn ang="0">
                  <a:pos x="T2" y="T3"/>
                </a:cxn>
                <a:cxn ang="0">
                  <a:pos x="T4" y="T5"/>
                </a:cxn>
                <a:cxn ang="0">
                  <a:pos x="T6" y="T7"/>
                </a:cxn>
                <a:cxn ang="0">
                  <a:pos x="T8" y="T9"/>
                </a:cxn>
              </a:cxnLst>
              <a:rect l="0" t="0" r="r" b="b"/>
              <a:pathLst>
                <a:path w="116" h="67">
                  <a:moveTo>
                    <a:pt x="116" y="0"/>
                  </a:moveTo>
                  <a:lnTo>
                    <a:pt x="0" y="17"/>
                  </a:lnTo>
                  <a:lnTo>
                    <a:pt x="33" y="34"/>
                  </a:lnTo>
                  <a:lnTo>
                    <a:pt x="33" y="67"/>
                  </a:lnTo>
                  <a:lnTo>
                    <a:pt x="116" y="0"/>
                  </a:lnTo>
                  <a:close/>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45" name="Rectangle 25">
              <a:extLst>
                <a:ext uri="{FF2B5EF4-FFF2-40B4-BE49-F238E27FC236}">
                  <a16:creationId xmlns:a16="http://schemas.microsoft.com/office/drawing/2014/main" id="{721BFA00-6C97-3148-BCD2-DC4831F21891}"/>
                </a:ext>
              </a:extLst>
            </p:cNvPr>
            <p:cNvSpPr>
              <a:spLocks noChangeArrowheads="1"/>
            </p:cNvSpPr>
            <p:nvPr/>
          </p:nvSpPr>
          <p:spPr bwMode="auto">
            <a:xfrm>
              <a:off x="457" y="2062"/>
              <a:ext cx="1215" cy="400"/>
            </a:xfrm>
            <a:prstGeom prst="rect">
              <a:avLst/>
            </a:prstGeom>
            <a:solidFill>
              <a:srgbClr val="FFFFFF"/>
            </a:solidFill>
            <a:ln w="26988">
              <a:solidFill>
                <a:srgbClr val="0083D7"/>
              </a:solidFill>
              <a:miter lim="800000"/>
              <a:headEnd/>
              <a:tailEnd/>
            </a:ln>
          </p:spPr>
          <p:txBody>
            <a:bodyPr/>
            <a:lstStyle/>
            <a:p>
              <a:endParaRPr lang="en-US"/>
            </a:p>
          </p:txBody>
        </p:sp>
        <p:sp>
          <p:nvSpPr>
            <p:cNvPr id="56346" name="Rectangle 26">
              <a:extLst>
                <a:ext uri="{FF2B5EF4-FFF2-40B4-BE49-F238E27FC236}">
                  <a16:creationId xmlns:a16="http://schemas.microsoft.com/office/drawing/2014/main" id="{0AC0B668-138B-694E-AAD3-F8FACCFBF61C}"/>
                </a:ext>
              </a:extLst>
            </p:cNvPr>
            <p:cNvSpPr>
              <a:spLocks noChangeArrowheads="1"/>
            </p:cNvSpPr>
            <p:nvPr/>
          </p:nvSpPr>
          <p:spPr bwMode="auto">
            <a:xfrm>
              <a:off x="648" y="2088"/>
              <a:ext cx="1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Inf</a:t>
              </a:r>
              <a:endParaRPr lang="en-US" altLang="en-US"/>
            </a:p>
          </p:txBody>
        </p:sp>
        <p:sp>
          <p:nvSpPr>
            <p:cNvPr id="56347" name="Rectangle 27">
              <a:extLst>
                <a:ext uri="{FF2B5EF4-FFF2-40B4-BE49-F238E27FC236}">
                  <a16:creationId xmlns:a16="http://schemas.microsoft.com/office/drawing/2014/main" id="{3575EF38-4156-B74C-AA3D-5D534ED57BF4}"/>
                </a:ext>
              </a:extLst>
            </p:cNvPr>
            <p:cNvSpPr>
              <a:spLocks noChangeArrowheads="1"/>
            </p:cNvSpPr>
            <p:nvPr/>
          </p:nvSpPr>
          <p:spPr bwMode="auto">
            <a:xfrm>
              <a:off x="798" y="2088"/>
              <a:ext cx="1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or</a:t>
              </a:r>
              <a:endParaRPr lang="en-US" altLang="en-US"/>
            </a:p>
          </p:txBody>
        </p:sp>
        <p:sp>
          <p:nvSpPr>
            <p:cNvPr id="56348" name="Rectangle 28">
              <a:extLst>
                <a:ext uri="{FF2B5EF4-FFF2-40B4-BE49-F238E27FC236}">
                  <a16:creationId xmlns:a16="http://schemas.microsoft.com/office/drawing/2014/main" id="{9B8E0628-5162-EA46-A2E8-5B98C6C74D97}"/>
                </a:ext>
              </a:extLst>
            </p:cNvPr>
            <p:cNvSpPr>
              <a:spLocks noChangeArrowheads="1"/>
            </p:cNvSpPr>
            <p:nvPr/>
          </p:nvSpPr>
          <p:spPr bwMode="auto">
            <a:xfrm>
              <a:off x="915" y="2088"/>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ma</a:t>
              </a:r>
              <a:endParaRPr lang="en-US" altLang="en-US"/>
            </a:p>
          </p:txBody>
        </p:sp>
        <p:sp>
          <p:nvSpPr>
            <p:cNvPr id="56349" name="Rectangle 29">
              <a:extLst>
                <a:ext uri="{FF2B5EF4-FFF2-40B4-BE49-F238E27FC236}">
                  <a16:creationId xmlns:a16="http://schemas.microsoft.com/office/drawing/2014/main" id="{33BABD7E-9743-D04C-B648-A6D209B7CCBC}"/>
                </a:ext>
              </a:extLst>
            </p:cNvPr>
            <p:cNvSpPr>
              <a:spLocks noChangeArrowheads="1"/>
            </p:cNvSpPr>
            <p:nvPr/>
          </p:nvSpPr>
          <p:spPr bwMode="auto">
            <a:xfrm>
              <a:off x="1098" y="2088"/>
              <a:ext cx="37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tion to</a:t>
              </a:r>
              <a:endParaRPr lang="en-US" altLang="en-US"/>
            </a:p>
          </p:txBody>
        </p:sp>
        <p:sp>
          <p:nvSpPr>
            <p:cNvPr id="56350" name="Rectangle 30">
              <a:extLst>
                <a:ext uri="{FF2B5EF4-FFF2-40B4-BE49-F238E27FC236}">
                  <a16:creationId xmlns:a16="http://schemas.microsoft.com/office/drawing/2014/main" id="{DF044177-4C8E-FB4F-9A8A-A7684E526058}"/>
                </a:ext>
              </a:extLst>
            </p:cNvPr>
            <p:cNvSpPr>
              <a:spLocks noChangeArrowheads="1"/>
            </p:cNvSpPr>
            <p:nvPr/>
          </p:nvSpPr>
          <p:spPr bwMode="auto">
            <a:xfrm>
              <a:off x="698" y="2254"/>
              <a:ext cx="49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be displa</a:t>
              </a:r>
              <a:endParaRPr lang="en-US" altLang="en-US"/>
            </a:p>
          </p:txBody>
        </p:sp>
        <p:sp>
          <p:nvSpPr>
            <p:cNvPr id="56351" name="Rectangle 31">
              <a:extLst>
                <a:ext uri="{FF2B5EF4-FFF2-40B4-BE49-F238E27FC236}">
                  <a16:creationId xmlns:a16="http://schemas.microsoft.com/office/drawing/2014/main" id="{C17B0CB2-192C-F448-A354-0EC509EAD388}"/>
                </a:ext>
              </a:extLst>
            </p:cNvPr>
            <p:cNvSpPr>
              <a:spLocks noChangeArrowheads="1"/>
            </p:cNvSpPr>
            <p:nvPr/>
          </p:nvSpPr>
          <p:spPr bwMode="auto">
            <a:xfrm>
              <a:off x="1231" y="2254"/>
              <a:ext cx="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y</a:t>
              </a:r>
              <a:endParaRPr lang="en-US" altLang="en-US"/>
            </a:p>
          </p:txBody>
        </p:sp>
        <p:sp>
          <p:nvSpPr>
            <p:cNvPr id="56352" name="Rectangle 32">
              <a:extLst>
                <a:ext uri="{FF2B5EF4-FFF2-40B4-BE49-F238E27FC236}">
                  <a16:creationId xmlns:a16="http://schemas.microsoft.com/office/drawing/2014/main" id="{CA5E0A85-59BA-3746-9477-B54D34E22B23}"/>
                </a:ext>
              </a:extLst>
            </p:cNvPr>
            <p:cNvSpPr>
              <a:spLocks noChangeArrowheads="1"/>
            </p:cNvSpPr>
            <p:nvPr/>
          </p:nvSpPr>
          <p:spPr bwMode="auto">
            <a:xfrm>
              <a:off x="1298" y="2254"/>
              <a:ext cx="1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ed</a:t>
              </a:r>
              <a:endParaRPr lang="en-US" altLang="en-US"/>
            </a:p>
          </p:txBody>
        </p:sp>
        <p:sp>
          <p:nvSpPr>
            <p:cNvPr id="56353" name="Rectangle 33">
              <a:extLst>
                <a:ext uri="{FF2B5EF4-FFF2-40B4-BE49-F238E27FC236}">
                  <a16:creationId xmlns:a16="http://schemas.microsoft.com/office/drawing/2014/main" id="{D41A625F-FCD5-1D48-BC5C-395451FBB5FF}"/>
                </a:ext>
              </a:extLst>
            </p:cNvPr>
            <p:cNvSpPr>
              <a:spLocks noChangeArrowheads="1"/>
            </p:cNvSpPr>
            <p:nvPr/>
          </p:nvSpPr>
          <p:spPr bwMode="auto">
            <a:xfrm>
              <a:off x="2038" y="2062"/>
              <a:ext cx="1216" cy="400"/>
            </a:xfrm>
            <a:prstGeom prst="rect">
              <a:avLst/>
            </a:prstGeom>
            <a:solidFill>
              <a:srgbClr val="FFFFFF"/>
            </a:solidFill>
            <a:ln w="26988">
              <a:solidFill>
                <a:srgbClr val="0083D7"/>
              </a:solidFill>
              <a:miter lim="800000"/>
              <a:headEnd/>
              <a:tailEnd/>
            </a:ln>
          </p:spPr>
          <p:txBody>
            <a:bodyPr/>
            <a:lstStyle/>
            <a:p>
              <a:endParaRPr lang="en-US"/>
            </a:p>
          </p:txBody>
        </p:sp>
        <p:sp>
          <p:nvSpPr>
            <p:cNvPr id="56354" name="Rectangle 34">
              <a:extLst>
                <a:ext uri="{FF2B5EF4-FFF2-40B4-BE49-F238E27FC236}">
                  <a16:creationId xmlns:a16="http://schemas.microsoft.com/office/drawing/2014/main" id="{1F28488F-AC3C-F241-91EE-3FC45DAC14F8}"/>
                </a:ext>
              </a:extLst>
            </p:cNvPr>
            <p:cNvSpPr>
              <a:spLocks noChangeArrowheads="1"/>
            </p:cNvSpPr>
            <p:nvPr/>
          </p:nvSpPr>
          <p:spPr bwMode="auto">
            <a:xfrm>
              <a:off x="2280" y="2088"/>
              <a:ext cx="11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Pr</a:t>
              </a:r>
              <a:endParaRPr lang="en-US" altLang="en-US"/>
            </a:p>
          </p:txBody>
        </p:sp>
        <p:sp>
          <p:nvSpPr>
            <p:cNvPr id="56355" name="Rectangle 35">
              <a:extLst>
                <a:ext uri="{FF2B5EF4-FFF2-40B4-BE49-F238E27FC236}">
                  <a16:creationId xmlns:a16="http://schemas.microsoft.com/office/drawing/2014/main" id="{EFE78D69-38CA-114D-A8A3-24919AEA8C86}"/>
                </a:ext>
              </a:extLst>
            </p:cNvPr>
            <p:cNvSpPr>
              <a:spLocks noChangeArrowheads="1"/>
            </p:cNvSpPr>
            <p:nvPr/>
          </p:nvSpPr>
          <p:spPr bwMode="auto">
            <a:xfrm>
              <a:off x="2396" y="2088"/>
              <a:ext cx="3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esenta</a:t>
              </a:r>
              <a:endParaRPr lang="en-US" altLang="en-US"/>
            </a:p>
          </p:txBody>
        </p:sp>
        <p:sp>
          <p:nvSpPr>
            <p:cNvPr id="56356" name="Rectangle 36">
              <a:extLst>
                <a:ext uri="{FF2B5EF4-FFF2-40B4-BE49-F238E27FC236}">
                  <a16:creationId xmlns:a16="http://schemas.microsoft.com/office/drawing/2014/main" id="{F587238E-75CE-9A43-AAF0-99F4B5918D15}"/>
                </a:ext>
              </a:extLst>
            </p:cNvPr>
            <p:cNvSpPr>
              <a:spLocks noChangeArrowheads="1"/>
            </p:cNvSpPr>
            <p:nvPr/>
          </p:nvSpPr>
          <p:spPr bwMode="auto">
            <a:xfrm>
              <a:off x="2796" y="2088"/>
              <a:ext cx="2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tion</a:t>
              </a:r>
              <a:endParaRPr lang="en-US" altLang="en-US"/>
            </a:p>
          </p:txBody>
        </p:sp>
        <p:sp>
          <p:nvSpPr>
            <p:cNvPr id="56357" name="Rectangle 37">
              <a:extLst>
                <a:ext uri="{FF2B5EF4-FFF2-40B4-BE49-F238E27FC236}">
                  <a16:creationId xmlns:a16="http://schemas.microsoft.com/office/drawing/2014/main" id="{B52BED79-F0C8-7644-B1E6-4CC5DCF5D9FF}"/>
                </a:ext>
              </a:extLst>
            </p:cNvPr>
            <p:cNvSpPr>
              <a:spLocks noChangeArrowheads="1"/>
            </p:cNvSpPr>
            <p:nvPr/>
          </p:nvSpPr>
          <p:spPr bwMode="auto">
            <a:xfrm>
              <a:off x="2396" y="2254"/>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softw</a:t>
              </a:r>
              <a:endParaRPr lang="en-US" altLang="en-US"/>
            </a:p>
          </p:txBody>
        </p:sp>
        <p:sp>
          <p:nvSpPr>
            <p:cNvPr id="56358" name="Rectangle 38">
              <a:extLst>
                <a:ext uri="{FF2B5EF4-FFF2-40B4-BE49-F238E27FC236}">
                  <a16:creationId xmlns:a16="http://schemas.microsoft.com/office/drawing/2014/main" id="{20348460-E395-1946-BB6D-6177769A1635}"/>
                </a:ext>
              </a:extLst>
            </p:cNvPr>
            <p:cNvSpPr>
              <a:spLocks noChangeArrowheads="1"/>
            </p:cNvSpPr>
            <p:nvPr/>
          </p:nvSpPr>
          <p:spPr bwMode="auto">
            <a:xfrm>
              <a:off x="2713" y="2254"/>
              <a:ext cx="1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ar</a:t>
              </a:r>
              <a:endParaRPr lang="en-US" altLang="en-US"/>
            </a:p>
          </p:txBody>
        </p:sp>
        <p:sp>
          <p:nvSpPr>
            <p:cNvPr id="56359" name="Rectangle 39">
              <a:extLst>
                <a:ext uri="{FF2B5EF4-FFF2-40B4-BE49-F238E27FC236}">
                  <a16:creationId xmlns:a16="http://schemas.microsoft.com/office/drawing/2014/main" id="{C7699858-68EA-4D4F-88B3-09AF28E97090}"/>
                </a:ext>
              </a:extLst>
            </p:cNvPr>
            <p:cNvSpPr>
              <a:spLocks noChangeArrowheads="1"/>
            </p:cNvSpPr>
            <p:nvPr/>
          </p:nvSpPr>
          <p:spPr bwMode="auto">
            <a:xfrm>
              <a:off x="2829" y="2254"/>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e</a:t>
              </a:r>
              <a:endParaRPr lang="en-US" altLang="en-US"/>
            </a:p>
          </p:txBody>
        </p:sp>
        <p:sp>
          <p:nvSpPr>
            <p:cNvPr id="56360" name="Line 40">
              <a:extLst>
                <a:ext uri="{FF2B5EF4-FFF2-40B4-BE49-F238E27FC236}">
                  <a16:creationId xmlns:a16="http://schemas.microsoft.com/office/drawing/2014/main" id="{034D2AC0-9410-8241-88E8-C168C7C26DC0}"/>
                </a:ext>
              </a:extLst>
            </p:cNvPr>
            <p:cNvSpPr>
              <a:spLocks noChangeShapeType="1"/>
            </p:cNvSpPr>
            <p:nvPr/>
          </p:nvSpPr>
          <p:spPr bwMode="auto">
            <a:xfrm>
              <a:off x="1680" y="2254"/>
              <a:ext cx="28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6361" name="Picture 41">
              <a:extLst>
                <a:ext uri="{FF2B5EF4-FFF2-40B4-BE49-F238E27FC236}">
                  <a16:creationId xmlns:a16="http://schemas.microsoft.com/office/drawing/2014/main" id="{07BFC679-E78D-7246-B874-6D7888564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 y="2254"/>
              <a:ext cx="8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2" name="Freeform 42">
              <a:extLst>
                <a:ext uri="{FF2B5EF4-FFF2-40B4-BE49-F238E27FC236}">
                  <a16:creationId xmlns:a16="http://schemas.microsoft.com/office/drawing/2014/main" id="{B6C167F3-87DE-8940-8CED-49619996758F}"/>
                </a:ext>
              </a:extLst>
            </p:cNvPr>
            <p:cNvSpPr>
              <a:spLocks/>
            </p:cNvSpPr>
            <p:nvPr/>
          </p:nvSpPr>
          <p:spPr bwMode="auto">
            <a:xfrm>
              <a:off x="1914" y="2237"/>
              <a:ext cx="99" cy="50"/>
            </a:xfrm>
            <a:custGeom>
              <a:avLst/>
              <a:gdLst>
                <a:gd name="T0" fmla="*/ 99 w 99"/>
                <a:gd name="T1" fmla="*/ 17 h 50"/>
                <a:gd name="T2" fmla="*/ 0 w 99"/>
                <a:gd name="T3" fmla="*/ 0 h 50"/>
                <a:gd name="T4" fmla="*/ 16 w 99"/>
                <a:gd name="T5" fmla="*/ 17 h 50"/>
                <a:gd name="T6" fmla="*/ 0 w 99"/>
                <a:gd name="T7" fmla="*/ 50 h 50"/>
                <a:gd name="T8" fmla="*/ 99 w 99"/>
                <a:gd name="T9" fmla="*/ 17 h 50"/>
              </a:gdLst>
              <a:ahLst/>
              <a:cxnLst>
                <a:cxn ang="0">
                  <a:pos x="T0" y="T1"/>
                </a:cxn>
                <a:cxn ang="0">
                  <a:pos x="T2" y="T3"/>
                </a:cxn>
                <a:cxn ang="0">
                  <a:pos x="T4" y="T5"/>
                </a:cxn>
                <a:cxn ang="0">
                  <a:pos x="T6" y="T7"/>
                </a:cxn>
                <a:cxn ang="0">
                  <a:pos x="T8" y="T9"/>
                </a:cxn>
              </a:cxnLst>
              <a:rect l="0" t="0" r="r" b="b"/>
              <a:pathLst>
                <a:path w="99" h="50">
                  <a:moveTo>
                    <a:pt x="99" y="17"/>
                  </a:moveTo>
                  <a:lnTo>
                    <a:pt x="0" y="0"/>
                  </a:lnTo>
                  <a:lnTo>
                    <a:pt x="16" y="17"/>
                  </a:lnTo>
                  <a:lnTo>
                    <a:pt x="0" y="50"/>
                  </a:lnTo>
                  <a:lnTo>
                    <a:pt x="99" y="17"/>
                  </a:lnTo>
                  <a:close/>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63" name="Rectangle 43">
              <a:extLst>
                <a:ext uri="{FF2B5EF4-FFF2-40B4-BE49-F238E27FC236}">
                  <a16:creationId xmlns:a16="http://schemas.microsoft.com/office/drawing/2014/main" id="{345741CB-04B8-0440-90E9-AA816410A846}"/>
                </a:ext>
              </a:extLst>
            </p:cNvPr>
            <p:cNvSpPr>
              <a:spLocks noChangeArrowheads="1"/>
            </p:cNvSpPr>
            <p:nvPr/>
          </p:nvSpPr>
          <p:spPr bwMode="auto">
            <a:xfrm>
              <a:off x="3728" y="1721"/>
              <a:ext cx="666" cy="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64" name="Rectangle 44">
              <a:extLst>
                <a:ext uri="{FF2B5EF4-FFF2-40B4-BE49-F238E27FC236}">
                  <a16:creationId xmlns:a16="http://schemas.microsoft.com/office/drawing/2014/main" id="{AD354AC9-3DEC-A54A-88BB-12D9E2E205BF}"/>
                </a:ext>
              </a:extLst>
            </p:cNvPr>
            <p:cNvSpPr>
              <a:spLocks noChangeArrowheads="1"/>
            </p:cNvSpPr>
            <p:nvPr/>
          </p:nvSpPr>
          <p:spPr bwMode="auto">
            <a:xfrm>
              <a:off x="3736" y="1729"/>
              <a:ext cx="667" cy="467"/>
            </a:xfrm>
            <a:prstGeom prst="rect">
              <a:avLst/>
            </a:prstGeom>
            <a:noFill/>
            <a:ln w="26988">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65" name="Freeform 45">
              <a:extLst>
                <a:ext uri="{FF2B5EF4-FFF2-40B4-BE49-F238E27FC236}">
                  <a16:creationId xmlns:a16="http://schemas.microsoft.com/office/drawing/2014/main" id="{3A21E497-FAF6-A947-AC8A-9F15C789777F}"/>
                </a:ext>
              </a:extLst>
            </p:cNvPr>
            <p:cNvSpPr>
              <a:spLocks/>
            </p:cNvSpPr>
            <p:nvPr/>
          </p:nvSpPr>
          <p:spPr bwMode="auto">
            <a:xfrm>
              <a:off x="3828" y="1804"/>
              <a:ext cx="466" cy="283"/>
            </a:xfrm>
            <a:custGeom>
              <a:avLst/>
              <a:gdLst>
                <a:gd name="T0" fmla="*/ 0 w 466"/>
                <a:gd name="T1" fmla="*/ 0 h 283"/>
                <a:gd name="T2" fmla="*/ 0 w 466"/>
                <a:gd name="T3" fmla="*/ 283 h 283"/>
                <a:gd name="T4" fmla="*/ 466 w 466"/>
                <a:gd name="T5" fmla="*/ 283 h 283"/>
              </a:gdLst>
              <a:ahLst/>
              <a:cxnLst>
                <a:cxn ang="0">
                  <a:pos x="T0" y="T1"/>
                </a:cxn>
                <a:cxn ang="0">
                  <a:pos x="T2" y="T3"/>
                </a:cxn>
                <a:cxn ang="0">
                  <a:pos x="T4" y="T5"/>
                </a:cxn>
              </a:cxnLst>
              <a:rect l="0" t="0" r="r" b="b"/>
              <a:pathLst>
                <a:path w="466" h="283">
                  <a:moveTo>
                    <a:pt x="0" y="0"/>
                  </a:moveTo>
                  <a:lnTo>
                    <a:pt x="0" y="283"/>
                  </a:lnTo>
                  <a:lnTo>
                    <a:pt x="466" y="283"/>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66" name="Freeform 46">
              <a:extLst>
                <a:ext uri="{FF2B5EF4-FFF2-40B4-BE49-F238E27FC236}">
                  <a16:creationId xmlns:a16="http://schemas.microsoft.com/office/drawing/2014/main" id="{2FE176F8-F777-AE41-A96A-ABED5E8349A9}"/>
                </a:ext>
              </a:extLst>
            </p:cNvPr>
            <p:cNvSpPr>
              <a:spLocks/>
            </p:cNvSpPr>
            <p:nvPr/>
          </p:nvSpPr>
          <p:spPr bwMode="auto">
            <a:xfrm>
              <a:off x="3878" y="1838"/>
              <a:ext cx="333" cy="233"/>
            </a:xfrm>
            <a:custGeom>
              <a:avLst/>
              <a:gdLst>
                <a:gd name="T0" fmla="*/ 0 w 333"/>
                <a:gd name="T1" fmla="*/ 233 h 233"/>
                <a:gd name="T2" fmla="*/ 116 w 333"/>
                <a:gd name="T3" fmla="*/ 199 h 233"/>
                <a:gd name="T4" fmla="*/ 216 w 333"/>
                <a:gd name="T5" fmla="*/ 116 h 233"/>
                <a:gd name="T6" fmla="*/ 266 w 333"/>
                <a:gd name="T7" fmla="*/ 66 h 233"/>
                <a:gd name="T8" fmla="*/ 333 w 333"/>
                <a:gd name="T9" fmla="*/ 0 h 233"/>
              </a:gdLst>
              <a:ahLst/>
              <a:cxnLst>
                <a:cxn ang="0">
                  <a:pos x="T0" y="T1"/>
                </a:cxn>
                <a:cxn ang="0">
                  <a:pos x="T2" y="T3"/>
                </a:cxn>
                <a:cxn ang="0">
                  <a:pos x="T4" y="T5"/>
                </a:cxn>
                <a:cxn ang="0">
                  <a:pos x="T6" y="T7"/>
                </a:cxn>
                <a:cxn ang="0">
                  <a:pos x="T8" y="T9"/>
                </a:cxn>
              </a:cxnLst>
              <a:rect l="0" t="0" r="r" b="b"/>
              <a:pathLst>
                <a:path w="333" h="233">
                  <a:moveTo>
                    <a:pt x="0" y="233"/>
                  </a:moveTo>
                  <a:lnTo>
                    <a:pt x="116" y="199"/>
                  </a:lnTo>
                  <a:lnTo>
                    <a:pt x="216" y="116"/>
                  </a:lnTo>
                  <a:lnTo>
                    <a:pt x="266" y="66"/>
                  </a:lnTo>
                  <a:lnTo>
                    <a:pt x="333" y="0"/>
                  </a:lnTo>
                </a:path>
              </a:pathLst>
            </a:custGeom>
            <a:noFill/>
            <a:ln w="26988">
              <a:solidFill>
                <a:srgbClr val="00AFE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67" name="Rectangle 47">
              <a:extLst>
                <a:ext uri="{FF2B5EF4-FFF2-40B4-BE49-F238E27FC236}">
                  <a16:creationId xmlns:a16="http://schemas.microsoft.com/office/drawing/2014/main" id="{C86D3B28-703B-9E4A-851C-FD868AFA28B2}"/>
                </a:ext>
              </a:extLst>
            </p:cNvPr>
            <p:cNvSpPr>
              <a:spLocks noChangeArrowheads="1"/>
            </p:cNvSpPr>
            <p:nvPr/>
          </p:nvSpPr>
          <p:spPr bwMode="auto">
            <a:xfrm>
              <a:off x="3728" y="2337"/>
              <a:ext cx="666" cy="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68" name="Rectangle 48">
              <a:extLst>
                <a:ext uri="{FF2B5EF4-FFF2-40B4-BE49-F238E27FC236}">
                  <a16:creationId xmlns:a16="http://schemas.microsoft.com/office/drawing/2014/main" id="{616AEBBB-5EF3-CA4B-8034-7B0BB1DCA441}"/>
                </a:ext>
              </a:extLst>
            </p:cNvPr>
            <p:cNvSpPr>
              <a:spLocks noChangeArrowheads="1"/>
            </p:cNvSpPr>
            <p:nvPr/>
          </p:nvSpPr>
          <p:spPr bwMode="auto">
            <a:xfrm>
              <a:off x="3736" y="2345"/>
              <a:ext cx="667" cy="467"/>
            </a:xfrm>
            <a:prstGeom prst="rect">
              <a:avLst/>
            </a:prstGeom>
            <a:noFill/>
            <a:ln w="26988">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69" name="Rectangle 49">
              <a:extLst>
                <a:ext uri="{FF2B5EF4-FFF2-40B4-BE49-F238E27FC236}">
                  <a16:creationId xmlns:a16="http://schemas.microsoft.com/office/drawing/2014/main" id="{D938A118-2406-ED48-9348-D3CA073E4866}"/>
                </a:ext>
              </a:extLst>
            </p:cNvPr>
            <p:cNvSpPr>
              <a:spLocks noChangeArrowheads="1"/>
            </p:cNvSpPr>
            <p:nvPr/>
          </p:nvSpPr>
          <p:spPr bwMode="auto">
            <a:xfrm>
              <a:off x="4544" y="2337"/>
              <a:ext cx="649" cy="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0" name="Rectangle 50">
              <a:extLst>
                <a:ext uri="{FF2B5EF4-FFF2-40B4-BE49-F238E27FC236}">
                  <a16:creationId xmlns:a16="http://schemas.microsoft.com/office/drawing/2014/main" id="{B6A8DE42-B233-BB4B-AE39-99AE720163A0}"/>
                </a:ext>
              </a:extLst>
            </p:cNvPr>
            <p:cNvSpPr>
              <a:spLocks noChangeArrowheads="1"/>
            </p:cNvSpPr>
            <p:nvPr/>
          </p:nvSpPr>
          <p:spPr bwMode="auto">
            <a:xfrm>
              <a:off x="4552" y="2345"/>
              <a:ext cx="650" cy="467"/>
            </a:xfrm>
            <a:prstGeom prst="rect">
              <a:avLst/>
            </a:prstGeom>
            <a:noFill/>
            <a:ln w="26988">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71" name="Oval 51">
              <a:extLst>
                <a:ext uri="{FF2B5EF4-FFF2-40B4-BE49-F238E27FC236}">
                  <a16:creationId xmlns:a16="http://schemas.microsoft.com/office/drawing/2014/main" id="{A409ACA7-693B-5240-AD69-F39772C94E9A}"/>
                </a:ext>
              </a:extLst>
            </p:cNvPr>
            <p:cNvSpPr>
              <a:spLocks noChangeArrowheads="1"/>
            </p:cNvSpPr>
            <p:nvPr/>
          </p:nvSpPr>
          <p:spPr bwMode="auto">
            <a:xfrm>
              <a:off x="3936" y="2428"/>
              <a:ext cx="267" cy="268"/>
            </a:xfrm>
            <a:prstGeom prst="ellipse">
              <a:avLst/>
            </a:pr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72" name="Line 52">
              <a:extLst>
                <a:ext uri="{FF2B5EF4-FFF2-40B4-BE49-F238E27FC236}">
                  <a16:creationId xmlns:a16="http://schemas.microsoft.com/office/drawing/2014/main" id="{A0EEFB2C-A5A3-624D-92B1-847D5F97EA22}"/>
                </a:ext>
              </a:extLst>
            </p:cNvPr>
            <p:cNvSpPr>
              <a:spLocks noChangeShapeType="1"/>
            </p:cNvSpPr>
            <p:nvPr/>
          </p:nvSpPr>
          <p:spPr bwMode="auto">
            <a:xfrm>
              <a:off x="4061" y="2371"/>
              <a:ext cx="1" cy="383"/>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3" name="Line 53">
              <a:extLst>
                <a:ext uri="{FF2B5EF4-FFF2-40B4-BE49-F238E27FC236}">
                  <a16:creationId xmlns:a16="http://schemas.microsoft.com/office/drawing/2014/main" id="{0A678E2D-A0AC-0A4A-AB16-AA0CA4F50ACE}"/>
                </a:ext>
              </a:extLst>
            </p:cNvPr>
            <p:cNvSpPr>
              <a:spLocks noChangeShapeType="1"/>
            </p:cNvSpPr>
            <p:nvPr/>
          </p:nvSpPr>
          <p:spPr bwMode="auto">
            <a:xfrm flipH="1">
              <a:off x="3878" y="2570"/>
              <a:ext cx="38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4" name="Rectangle 54">
              <a:extLst>
                <a:ext uri="{FF2B5EF4-FFF2-40B4-BE49-F238E27FC236}">
                  <a16:creationId xmlns:a16="http://schemas.microsoft.com/office/drawing/2014/main" id="{D650BAB7-3646-C141-BCDE-AE26A10CFF0C}"/>
                </a:ext>
              </a:extLst>
            </p:cNvPr>
            <p:cNvSpPr>
              <a:spLocks noChangeArrowheads="1"/>
            </p:cNvSpPr>
            <p:nvPr/>
          </p:nvSpPr>
          <p:spPr bwMode="auto">
            <a:xfrm>
              <a:off x="4627" y="24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5" name="Rectangle 55">
              <a:extLst>
                <a:ext uri="{FF2B5EF4-FFF2-40B4-BE49-F238E27FC236}">
                  <a16:creationId xmlns:a16="http://schemas.microsoft.com/office/drawing/2014/main" id="{58CBB21F-960F-B444-AF2F-E608FDF42447}"/>
                </a:ext>
              </a:extLst>
            </p:cNvPr>
            <p:cNvSpPr>
              <a:spLocks noChangeArrowheads="1"/>
            </p:cNvSpPr>
            <p:nvPr/>
          </p:nvSpPr>
          <p:spPr bwMode="auto">
            <a:xfrm>
              <a:off x="4693" y="24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6" name="Rectangle 56">
              <a:extLst>
                <a:ext uri="{FF2B5EF4-FFF2-40B4-BE49-F238E27FC236}">
                  <a16:creationId xmlns:a16="http://schemas.microsoft.com/office/drawing/2014/main" id="{BD673D1C-FF0C-0D41-9CA5-2D7040411EA9}"/>
                </a:ext>
              </a:extLst>
            </p:cNvPr>
            <p:cNvSpPr>
              <a:spLocks noChangeArrowheads="1"/>
            </p:cNvSpPr>
            <p:nvPr/>
          </p:nvSpPr>
          <p:spPr bwMode="auto">
            <a:xfrm>
              <a:off x="4760" y="24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7" name="Rectangle 57">
              <a:extLst>
                <a:ext uri="{FF2B5EF4-FFF2-40B4-BE49-F238E27FC236}">
                  <a16:creationId xmlns:a16="http://schemas.microsoft.com/office/drawing/2014/main" id="{2658663B-412A-C749-A479-52220C298440}"/>
                </a:ext>
              </a:extLst>
            </p:cNvPr>
            <p:cNvSpPr>
              <a:spLocks noChangeArrowheads="1"/>
            </p:cNvSpPr>
            <p:nvPr/>
          </p:nvSpPr>
          <p:spPr bwMode="auto">
            <a:xfrm>
              <a:off x="4827" y="24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8" name="Rectangle 58">
              <a:extLst>
                <a:ext uri="{FF2B5EF4-FFF2-40B4-BE49-F238E27FC236}">
                  <a16:creationId xmlns:a16="http://schemas.microsoft.com/office/drawing/2014/main" id="{2B37EB02-1787-C04F-BFE4-608AD226772A}"/>
                </a:ext>
              </a:extLst>
            </p:cNvPr>
            <p:cNvSpPr>
              <a:spLocks noChangeArrowheads="1"/>
            </p:cNvSpPr>
            <p:nvPr/>
          </p:nvSpPr>
          <p:spPr bwMode="auto">
            <a:xfrm>
              <a:off x="4893" y="24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79" name="Rectangle 59">
              <a:extLst>
                <a:ext uri="{FF2B5EF4-FFF2-40B4-BE49-F238E27FC236}">
                  <a16:creationId xmlns:a16="http://schemas.microsoft.com/office/drawing/2014/main" id="{046E5581-DC8F-5C4B-841E-20EB3F0FBEDC}"/>
                </a:ext>
              </a:extLst>
            </p:cNvPr>
            <p:cNvSpPr>
              <a:spLocks noChangeArrowheads="1"/>
            </p:cNvSpPr>
            <p:nvPr/>
          </p:nvSpPr>
          <p:spPr bwMode="auto">
            <a:xfrm>
              <a:off x="4960" y="24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0" name="Rectangle 60">
              <a:extLst>
                <a:ext uri="{FF2B5EF4-FFF2-40B4-BE49-F238E27FC236}">
                  <a16:creationId xmlns:a16="http://schemas.microsoft.com/office/drawing/2014/main" id="{E675E844-9E00-A94E-ADB5-71AE47FFE53A}"/>
                </a:ext>
              </a:extLst>
            </p:cNvPr>
            <p:cNvSpPr>
              <a:spLocks noChangeArrowheads="1"/>
            </p:cNvSpPr>
            <p:nvPr/>
          </p:nvSpPr>
          <p:spPr bwMode="auto">
            <a:xfrm>
              <a:off x="5026" y="24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1" name="Rectangle 61">
              <a:extLst>
                <a:ext uri="{FF2B5EF4-FFF2-40B4-BE49-F238E27FC236}">
                  <a16:creationId xmlns:a16="http://schemas.microsoft.com/office/drawing/2014/main" id="{E24CA7FD-92B4-0043-8943-0943EA1C3328}"/>
                </a:ext>
              </a:extLst>
            </p:cNvPr>
            <p:cNvSpPr>
              <a:spLocks noChangeArrowheads="1"/>
            </p:cNvSpPr>
            <p:nvPr/>
          </p:nvSpPr>
          <p:spPr bwMode="auto">
            <a:xfrm>
              <a:off x="5093" y="2420"/>
              <a:ext cx="1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2" name="Rectangle 62">
              <a:extLst>
                <a:ext uri="{FF2B5EF4-FFF2-40B4-BE49-F238E27FC236}">
                  <a16:creationId xmlns:a16="http://schemas.microsoft.com/office/drawing/2014/main" id="{B8C578A5-88EB-F34E-9E61-E68AF9E90D66}"/>
                </a:ext>
              </a:extLst>
            </p:cNvPr>
            <p:cNvSpPr>
              <a:spLocks noChangeArrowheads="1"/>
            </p:cNvSpPr>
            <p:nvPr/>
          </p:nvSpPr>
          <p:spPr bwMode="auto">
            <a:xfrm>
              <a:off x="4627" y="25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3" name="Rectangle 63">
              <a:extLst>
                <a:ext uri="{FF2B5EF4-FFF2-40B4-BE49-F238E27FC236}">
                  <a16:creationId xmlns:a16="http://schemas.microsoft.com/office/drawing/2014/main" id="{FA42E65D-A166-5746-9D73-F995A30B9492}"/>
                </a:ext>
              </a:extLst>
            </p:cNvPr>
            <p:cNvSpPr>
              <a:spLocks noChangeArrowheads="1"/>
            </p:cNvSpPr>
            <p:nvPr/>
          </p:nvSpPr>
          <p:spPr bwMode="auto">
            <a:xfrm>
              <a:off x="4693" y="25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4" name="Rectangle 64">
              <a:extLst>
                <a:ext uri="{FF2B5EF4-FFF2-40B4-BE49-F238E27FC236}">
                  <a16:creationId xmlns:a16="http://schemas.microsoft.com/office/drawing/2014/main" id="{E44BDB71-CBA2-CA40-9D7D-BADB66EDC4C2}"/>
                </a:ext>
              </a:extLst>
            </p:cNvPr>
            <p:cNvSpPr>
              <a:spLocks noChangeArrowheads="1"/>
            </p:cNvSpPr>
            <p:nvPr/>
          </p:nvSpPr>
          <p:spPr bwMode="auto">
            <a:xfrm>
              <a:off x="4760" y="25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5" name="Rectangle 65">
              <a:extLst>
                <a:ext uri="{FF2B5EF4-FFF2-40B4-BE49-F238E27FC236}">
                  <a16:creationId xmlns:a16="http://schemas.microsoft.com/office/drawing/2014/main" id="{AF2E76A1-12F9-9940-B1D0-535B97B23430}"/>
                </a:ext>
              </a:extLst>
            </p:cNvPr>
            <p:cNvSpPr>
              <a:spLocks noChangeArrowheads="1"/>
            </p:cNvSpPr>
            <p:nvPr/>
          </p:nvSpPr>
          <p:spPr bwMode="auto">
            <a:xfrm>
              <a:off x="4827" y="25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6" name="Rectangle 66">
              <a:extLst>
                <a:ext uri="{FF2B5EF4-FFF2-40B4-BE49-F238E27FC236}">
                  <a16:creationId xmlns:a16="http://schemas.microsoft.com/office/drawing/2014/main" id="{3AF69B67-E332-C244-B951-230548DBCBEB}"/>
                </a:ext>
              </a:extLst>
            </p:cNvPr>
            <p:cNvSpPr>
              <a:spLocks noChangeArrowheads="1"/>
            </p:cNvSpPr>
            <p:nvPr/>
          </p:nvSpPr>
          <p:spPr bwMode="auto">
            <a:xfrm>
              <a:off x="4893" y="25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7" name="Rectangle 67">
              <a:extLst>
                <a:ext uri="{FF2B5EF4-FFF2-40B4-BE49-F238E27FC236}">
                  <a16:creationId xmlns:a16="http://schemas.microsoft.com/office/drawing/2014/main" id="{B9DD7D43-0E31-C245-B49E-4B0DE157B092}"/>
                </a:ext>
              </a:extLst>
            </p:cNvPr>
            <p:cNvSpPr>
              <a:spLocks noChangeArrowheads="1"/>
            </p:cNvSpPr>
            <p:nvPr/>
          </p:nvSpPr>
          <p:spPr bwMode="auto">
            <a:xfrm>
              <a:off x="4960" y="25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8" name="Rectangle 68">
              <a:extLst>
                <a:ext uri="{FF2B5EF4-FFF2-40B4-BE49-F238E27FC236}">
                  <a16:creationId xmlns:a16="http://schemas.microsoft.com/office/drawing/2014/main" id="{E58D5628-5780-7343-B9AF-48947B586C27}"/>
                </a:ext>
              </a:extLst>
            </p:cNvPr>
            <p:cNvSpPr>
              <a:spLocks noChangeArrowheads="1"/>
            </p:cNvSpPr>
            <p:nvPr/>
          </p:nvSpPr>
          <p:spPr bwMode="auto">
            <a:xfrm>
              <a:off x="5026" y="25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89" name="Rectangle 69">
              <a:extLst>
                <a:ext uri="{FF2B5EF4-FFF2-40B4-BE49-F238E27FC236}">
                  <a16:creationId xmlns:a16="http://schemas.microsoft.com/office/drawing/2014/main" id="{C993FE6A-2533-AB4D-87BB-6A0603F2E1B0}"/>
                </a:ext>
              </a:extLst>
            </p:cNvPr>
            <p:cNvSpPr>
              <a:spLocks noChangeArrowheads="1"/>
            </p:cNvSpPr>
            <p:nvPr/>
          </p:nvSpPr>
          <p:spPr bwMode="auto">
            <a:xfrm>
              <a:off x="5093" y="2520"/>
              <a:ext cx="1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0" name="Rectangle 70">
              <a:extLst>
                <a:ext uri="{FF2B5EF4-FFF2-40B4-BE49-F238E27FC236}">
                  <a16:creationId xmlns:a16="http://schemas.microsoft.com/office/drawing/2014/main" id="{A6509665-2743-0742-96BF-B7F1BABC2326}"/>
                </a:ext>
              </a:extLst>
            </p:cNvPr>
            <p:cNvSpPr>
              <a:spLocks noChangeArrowheads="1"/>
            </p:cNvSpPr>
            <p:nvPr/>
          </p:nvSpPr>
          <p:spPr bwMode="auto">
            <a:xfrm>
              <a:off x="4627" y="26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1" name="Rectangle 71">
              <a:extLst>
                <a:ext uri="{FF2B5EF4-FFF2-40B4-BE49-F238E27FC236}">
                  <a16:creationId xmlns:a16="http://schemas.microsoft.com/office/drawing/2014/main" id="{94D5BB47-5948-9341-8BB4-9FBE616CD1F3}"/>
                </a:ext>
              </a:extLst>
            </p:cNvPr>
            <p:cNvSpPr>
              <a:spLocks noChangeArrowheads="1"/>
            </p:cNvSpPr>
            <p:nvPr/>
          </p:nvSpPr>
          <p:spPr bwMode="auto">
            <a:xfrm>
              <a:off x="4693" y="26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2" name="Rectangle 72">
              <a:extLst>
                <a:ext uri="{FF2B5EF4-FFF2-40B4-BE49-F238E27FC236}">
                  <a16:creationId xmlns:a16="http://schemas.microsoft.com/office/drawing/2014/main" id="{480D6273-4FFC-9C42-AA14-BA4A0FBAEA3E}"/>
                </a:ext>
              </a:extLst>
            </p:cNvPr>
            <p:cNvSpPr>
              <a:spLocks noChangeArrowheads="1"/>
            </p:cNvSpPr>
            <p:nvPr/>
          </p:nvSpPr>
          <p:spPr bwMode="auto">
            <a:xfrm>
              <a:off x="4760" y="26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3" name="Rectangle 73">
              <a:extLst>
                <a:ext uri="{FF2B5EF4-FFF2-40B4-BE49-F238E27FC236}">
                  <a16:creationId xmlns:a16="http://schemas.microsoft.com/office/drawing/2014/main" id="{2EC9A2D6-AAB8-0B49-B3B4-4487650D1418}"/>
                </a:ext>
              </a:extLst>
            </p:cNvPr>
            <p:cNvSpPr>
              <a:spLocks noChangeArrowheads="1"/>
            </p:cNvSpPr>
            <p:nvPr/>
          </p:nvSpPr>
          <p:spPr bwMode="auto">
            <a:xfrm>
              <a:off x="4827" y="26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4" name="Rectangle 74">
              <a:extLst>
                <a:ext uri="{FF2B5EF4-FFF2-40B4-BE49-F238E27FC236}">
                  <a16:creationId xmlns:a16="http://schemas.microsoft.com/office/drawing/2014/main" id="{4278EE82-0535-9A48-A1D0-20E3AF777288}"/>
                </a:ext>
              </a:extLst>
            </p:cNvPr>
            <p:cNvSpPr>
              <a:spLocks noChangeArrowheads="1"/>
            </p:cNvSpPr>
            <p:nvPr/>
          </p:nvSpPr>
          <p:spPr bwMode="auto">
            <a:xfrm>
              <a:off x="4893" y="26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5" name="Rectangle 75">
              <a:extLst>
                <a:ext uri="{FF2B5EF4-FFF2-40B4-BE49-F238E27FC236}">
                  <a16:creationId xmlns:a16="http://schemas.microsoft.com/office/drawing/2014/main" id="{D2AE58DF-E639-2F42-AFCC-5EF1D632A09D}"/>
                </a:ext>
              </a:extLst>
            </p:cNvPr>
            <p:cNvSpPr>
              <a:spLocks noChangeArrowheads="1"/>
            </p:cNvSpPr>
            <p:nvPr/>
          </p:nvSpPr>
          <p:spPr bwMode="auto">
            <a:xfrm>
              <a:off x="4960" y="2620"/>
              <a:ext cx="33"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6" name="Rectangle 76">
              <a:extLst>
                <a:ext uri="{FF2B5EF4-FFF2-40B4-BE49-F238E27FC236}">
                  <a16:creationId xmlns:a16="http://schemas.microsoft.com/office/drawing/2014/main" id="{C298B7B9-D6E2-CE4E-8ABB-D5B43B4005E0}"/>
                </a:ext>
              </a:extLst>
            </p:cNvPr>
            <p:cNvSpPr>
              <a:spLocks noChangeArrowheads="1"/>
            </p:cNvSpPr>
            <p:nvPr/>
          </p:nvSpPr>
          <p:spPr bwMode="auto">
            <a:xfrm>
              <a:off x="5026" y="2620"/>
              <a:ext cx="3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7" name="Rectangle 77">
              <a:extLst>
                <a:ext uri="{FF2B5EF4-FFF2-40B4-BE49-F238E27FC236}">
                  <a16:creationId xmlns:a16="http://schemas.microsoft.com/office/drawing/2014/main" id="{29DF4690-276F-9042-BC57-DF51A30BBFFC}"/>
                </a:ext>
              </a:extLst>
            </p:cNvPr>
            <p:cNvSpPr>
              <a:spLocks noChangeArrowheads="1"/>
            </p:cNvSpPr>
            <p:nvPr/>
          </p:nvSpPr>
          <p:spPr bwMode="auto">
            <a:xfrm>
              <a:off x="5093" y="2620"/>
              <a:ext cx="1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8" name="Rectangle 78">
              <a:extLst>
                <a:ext uri="{FF2B5EF4-FFF2-40B4-BE49-F238E27FC236}">
                  <a16:creationId xmlns:a16="http://schemas.microsoft.com/office/drawing/2014/main" id="{EDAFF309-0601-3F49-9334-E6903C6CCFCE}"/>
                </a:ext>
              </a:extLst>
            </p:cNvPr>
            <p:cNvSpPr>
              <a:spLocks noChangeArrowheads="1"/>
            </p:cNvSpPr>
            <p:nvPr/>
          </p:nvSpPr>
          <p:spPr bwMode="auto">
            <a:xfrm>
              <a:off x="4627" y="2704"/>
              <a:ext cx="3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99" name="Rectangle 79">
              <a:extLst>
                <a:ext uri="{FF2B5EF4-FFF2-40B4-BE49-F238E27FC236}">
                  <a16:creationId xmlns:a16="http://schemas.microsoft.com/office/drawing/2014/main" id="{EF3F7806-AFEE-E34E-9E2A-FF354C196BD8}"/>
                </a:ext>
              </a:extLst>
            </p:cNvPr>
            <p:cNvSpPr>
              <a:spLocks noChangeArrowheads="1"/>
            </p:cNvSpPr>
            <p:nvPr/>
          </p:nvSpPr>
          <p:spPr bwMode="auto">
            <a:xfrm>
              <a:off x="4693" y="2704"/>
              <a:ext cx="3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0" name="Rectangle 80">
              <a:extLst>
                <a:ext uri="{FF2B5EF4-FFF2-40B4-BE49-F238E27FC236}">
                  <a16:creationId xmlns:a16="http://schemas.microsoft.com/office/drawing/2014/main" id="{A38FCF8C-0D8A-B841-A30A-06843A668B5D}"/>
                </a:ext>
              </a:extLst>
            </p:cNvPr>
            <p:cNvSpPr>
              <a:spLocks noChangeArrowheads="1"/>
            </p:cNvSpPr>
            <p:nvPr/>
          </p:nvSpPr>
          <p:spPr bwMode="auto">
            <a:xfrm>
              <a:off x="4760" y="2704"/>
              <a:ext cx="3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1" name="Rectangle 81">
              <a:extLst>
                <a:ext uri="{FF2B5EF4-FFF2-40B4-BE49-F238E27FC236}">
                  <a16:creationId xmlns:a16="http://schemas.microsoft.com/office/drawing/2014/main" id="{C98C2BCA-1A5F-A94D-B84A-C193DC864792}"/>
                </a:ext>
              </a:extLst>
            </p:cNvPr>
            <p:cNvSpPr>
              <a:spLocks noChangeArrowheads="1"/>
            </p:cNvSpPr>
            <p:nvPr/>
          </p:nvSpPr>
          <p:spPr bwMode="auto">
            <a:xfrm>
              <a:off x="4827" y="2704"/>
              <a:ext cx="3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2" name="Rectangle 82">
              <a:extLst>
                <a:ext uri="{FF2B5EF4-FFF2-40B4-BE49-F238E27FC236}">
                  <a16:creationId xmlns:a16="http://schemas.microsoft.com/office/drawing/2014/main" id="{8DC3078F-1ABE-CF4B-8395-60AA96369AA0}"/>
                </a:ext>
              </a:extLst>
            </p:cNvPr>
            <p:cNvSpPr>
              <a:spLocks noChangeArrowheads="1"/>
            </p:cNvSpPr>
            <p:nvPr/>
          </p:nvSpPr>
          <p:spPr bwMode="auto">
            <a:xfrm>
              <a:off x="4893" y="2704"/>
              <a:ext cx="3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3" name="Rectangle 83">
              <a:extLst>
                <a:ext uri="{FF2B5EF4-FFF2-40B4-BE49-F238E27FC236}">
                  <a16:creationId xmlns:a16="http://schemas.microsoft.com/office/drawing/2014/main" id="{E30B3616-3FB8-A741-B890-B17FB881888D}"/>
                </a:ext>
              </a:extLst>
            </p:cNvPr>
            <p:cNvSpPr>
              <a:spLocks noChangeArrowheads="1"/>
            </p:cNvSpPr>
            <p:nvPr/>
          </p:nvSpPr>
          <p:spPr bwMode="auto">
            <a:xfrm>
              <a:off x="4960" y="2704"/>
              <a:ext cx="3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4" name="Rectangle 84">
              <a:extLst>
                <a:ext uri="{FF2B5EF4-FFF2-40B4-BE49-F238E27FC236}">
                  <a16:creationId xmlns:a16="http://schemas.microsoft.com/office/drawing/2014/main" id="{0799FB05-9123-F048-96AA-0671A57EF1AA}"/>
                </a:ext>
              </a:extLst>
            </p:cNvPr>
            <p:cNvSpPr>
              <a:spLocks noChangeArrowheads="1"/>
            </p:cNvSpPr>
            <p:nvPr/>
          </p:nvSpPr>
          <p:spPr bwMode="auto">
            <a:xfrm>
              <a:off x="5026" y="2704"/>
              <a:ext cx="3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5" name="Rectangle 85">
              <a:extLst>
                <a:ext uri="{FF2B5EF4-FFF2-40B4-BE49-F238E27FC236}">
                  <a16:creationId xmlns:a16="http://schemas.microsoft.com/office/drawing/2014/main" id="{56A554FE-ACD3-014E-9EFF-842C6A935400}"/>
                </a:ext>
              </a:extLst>
            </p:cNvPr>
            <p:cNvSpPr>
              <a:spLocks noChangeArrowheads="1"/>
            </p:cNvSpPr>
            <p:nvPr/>
          </p:nvSpPr>
          <p:spPr bwMode="auto">
            <a:xfrm>
              <a:off x="5093" y="2704"/>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06" name="Rectangle 86">
              <a:extLst>
                <a:ext uri="{FF2B5EF4-FFF2-40B4-BE49-F238E27FC236}">
                  <a16:creationId xmlns:a16="http://schemas.microsoft.com/office/drawing/2014/main" id="{3B42DD3A-A8EC-7447-9CCD-5A280F086660}"/>
                </a:ext>
              </a:extLst>
            </p:cNvPr>
            <p:cNvSpPr>
              <a:spLocks noChangeArrowheads="1"/>
            </p:cNvSpPr>
            <p:nvPr/>
          </p:nvSpPr>
          <p:spPr bwMode="auto">
            <a:xfrm>
              <a:off x="4277" y="3120"/>
              <a:ext cx="3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Displa</a:t>
              </a:r>
              <a:endParaRPr lang="en-US" altLang="en-US"/>
            </a:p>
          </p:txBody>
        </p:sp>
        <p:sp>
          <p:nvSpPr>
            <p:cNvPr id="56407" name="Rectangle 87">
              <a:extLst>
                <a:ext uri="{FF2B5EF4-FFF2-40B4-BE49-F238E27FC236}">
                  <a16:creationId xmlns:a16="http://schemas.microsoft.com/office/drawing/2014/main" id="{51458DE8-796D-184A-82D8-64A9817FED38}"/>
                </a:ext>
              </a:extLst>
            </p:cNvPr>
            <p:cNvSpPr>
              <a:spLocks noChangeArrowheads="1"/>
            </p:cNvSpPr>
            <p:nvPr/>
          </p:nvSpPr>
          <p:spPr bwMode="auto">
            <a:xfrm>
              <a:off x="4627" y="3120"/>
              <a:ext cx="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Formata Regular" charset="0"/>
                </a:rPr>
                <a:t>y</a:t>
              </a:r>
              <a:endParaRPr lang="en-US" altLang="en-US"/>
            </a:p>
          </p:txBody>
        </p:sp>
      </p:grpSp>
      <p:sp>
        <p:nvSpPr>
          <p:cNvPr id="2" name="Slide Number Placeholder 1">
            <a:extLst>
              <a:ext uri="{FF2B5EF4-FFF2-40B4-BE49-F238E27FC236}">
                <a16:creationId xmlns:a16="http://schemas.microsoft.com/office/drawing/2014/main" id="{BBC8E906-3C86-374A-8844-FBE85F5DC415}"/>
              </a:ext>
            </a:extLst>
          </p:cNvPr>
          <p:cNvSpPr>
            <a:spLocks noGrp="1"/>
          </p:cNvSpPr>
          <p:nvPr>
            <p:ph type="sldNum" sz="quarter" idx="12"/>
          </p:nvPr>
        </p:nvSpPr>
        <p:spPr/>
        <p:txBody>
          <a:bodyPr/>
          <a:lstStyle/>
          <a:p>
            <a:fld id="{7D549430-5A32-C54B-A690-B78CF0FCF211}" type="slidenum">
              <a:rPr lang="en-US" smtClean="0"/>
              <a:t>26</a:t>
            </a:fld>
            <a:endParaRPr lang="en-US"/>
          </a:p>
        </p:txBody>
      </p:sp>
    </p:spTree>
    <p:extLst>
      <p:ext uri="{BB962C8B-B14F-4D97-AF65-F5344CB8AC3E}">
        <p14:creationId xmlns:p14="http://schemas.microsoft.com/office/powerpoint/2010/main" val="7711384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1026">
            <a:extLst>
              <a:ext uri="{FF2B5EF4-FFF2-40B4-BE49-F238E27FC236}">
                <a16:creationId xmlns:a16="http://schemas.microsoft.com/office/drawing/2014/main" id="{46291C08-69F6-8C45-A5E9-475636AAAD07}"/>
              </a:ext>
            </a:extLst>
          </p:cNvPr>
          <p:cNvSpPr>
            <a:spLocks noGrp="1" noChangeArrowheads="1"/>
          </p:cNvSpPr>
          <p:nvPr>
            <p:ph type="title"/>
          </p:nvPr>
        </p:nvSpPr>
        <p:spPr/>
        <p:txBody>
          <a:bodyPr/>
          <a:lstStyle/>
          <a:p>
            <a:r>
              <a:rPr lang="en-GB" altLang="en-US"/>
              <a:t>Model-view-controller</a:t>
            </a:r>
          </a:p>
        </p:txBody>
      </p:sp>
      <p:pic>
        <p:nvPicPr>
          <p:cNvPr id="1135622" name="Picture 1030">
            <a:extLst>
              <a:ext uri="{FF2B5EF4-FFF2-40B4-BE49-F238E27FC236}">
                <a16:creationId xmlns:a16="http://schemas.microsoft.com/office/drawing/2014/main" id="{55D8C55F-4870-6941-9164-DBCC631D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0"/>
            <a:ext cx="7543800" cy="31321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3C5E4F2-F8AA-F446-BC98-FA30E44CFA73}"/>
              </a:ext>
            </a:extLst>
          </p:cNvPr>
          <p:cNvSpPr>
            <a:spLocks noGrp="1"/>
          </p:cNvSpPr>
          <p:nvPr>
            <p:ph type="sldNum" sz="quarter" idx="12"/>
          </p:nvPr>
        </p:nvSpPr>
        <p:spPr/>
        <p:txBody>
          <a:bodyPr/>
          <a:lstStyle/>
          <a:p>
            <a:fld id="{7D549430-5A32-C54B-A690-B78CF0FCF211}" type="slidenum">
              <a:rPr lang="en-US" smtClean="0"/>
              <a:t>27</a:t>
            </a:fld>
            <a:endParaRPr lang="en-US"/>
          </a:p>
        </p:txBody>
      </p:sp>
    </p:spTree>
    <p:extLst>
      <p:ext uri="{BB962C8B-B14F-4D97-AF65-F5344CB8AC3E}">
        <p14:creationId xmlns:p14="http://schemas.microsoft.com/office/powerpoint/2010/main" val="348194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18C3354-1C62-684F-B775-1732FE6D9749}"/>
              </a:ext>
            </a:extLst>
          </p:cNvPr>
          <p:cNvSpPr>
            <a:spLocks noGrp="1" noChangeArrowheads="1"/>
          </p:cNvSpPr>
          <p:nvPr>
            <p:ph type="title"/>
          </p:nvPr>
        </p:nvSpPr>
        <p:spPr>
          <a:noFill/>
          <a:ln/>
        </p:spPr>
        <p:txBody>
          <a:bodyPr vert="horz" lIns="90840" tIns="44623" rIns="90840" bIns="44623" rtlCol="0" anchor="t">
            <a:normAutofit/>
          </a:bodyPr>
          <a:lstStyle/>
          <a:p>
            <a:r>
              <a:rPr lang="en-GB" altLang="en-US"/>
              <a:t>Information presentation</a:t>
            </a:r>
          </a:p>
        </p:txBody>
      </p:sp>
      <p:sp>
        <p:nvSpPr>
          <p:cNvPr id="52227" name="Rectangle 3">
            <a:extLst>
              <a:ext uri="{FF2B5EF4-FFF2-40B4-BE49-F238E27FC236}">
                <a16:creationId xmlns:a16="http://schemas.microsoft.com/office/drawing/2014/main" id="{AEB2F6C6-997F-1641-A224-958549055E2F}"/>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a:t>Static information</a:t>
            </a:r>
          </a:p>
          <a:p>
            <a:pPr lvl="1"/>
            <a:r>
              <a:rPr lang="en-GB" altLang="en-US"/>
              <a:t>Initialised at the beginning of a session. It does not change during the session.</a:t>
            </a:r>
          </a:p>
          <a:p>
            <a:pPr lvl="1"/>
            <a:r>
              <a:rPr lang="en-GB" altLang="en-US"/>
              <a:t>May be either numeric or textual.</a:t>
            </a:r>
          </a:p>
          <a:p>
            <a:r>
              <a:rPr lang="en-GB" altLang="en-US"/>
              <a:t>Dynamic  information</a:t>
            </a:r>
          </a:p>
          <a:p>
            <a:pPr lvl="1"/>
            <a:r>
              <a:rPr lang="en-GB" altLang="en-US"/>
              <a:t>Changes during a session and the changes must be communicated to the system user.</a:t>
            </a:r>
          </a:p>
          <a:p>
            <a:pPr lvl="1"/>
            <a:r>
              <a:rPr lang="en-GB" altLang="en-US"/>
              <a:t>May be either numeric or textual.</a:t>
            </a:r>
          </a:p>
        </p:txBody>
      </p:sp>
      <p:sp>
        <p:nvSpPr>
          <p:cNvPr id="2" name="Slide Number Placeholder 1">
            <a:extLst>
              <a:ext uri="{FF2B5EF4-FFF2-40B4-BE49-F238E27FC236}">
                <a16:creationId xmlns:a16="http://schemas.microsoft.com/office/drawing/2014/main" id="{A4D8FB15-B573-934E-9822-B4B1E3DC5A59}"/>
              </a:ext>
            </a:extLst>
          </p:cNvPr>
          <p:cNvSpPr>
            <a:spLocks noGrp="1"/>
          </p:cNvSpPr>
          <p:nvPr>
            <p:ph type="sldNum" sz="quarter" idx="12"/>
          </p:nvPr>
        </p:nvSpPr>
        <p:spPr/>
        <p:txBody>
          <a:bodyPr/>
          <a:lstStyle/>
          <a:p>
            <a:fld id="{7D549430-5A32-C54B-A690-B78CF0FCF211}" type="slidenum">
              <a:rPr lang="en-US" smtClean="0"/>
              <a:t>28</a:t>
            </a:fld>
            <a:endParaRPr lang="en-US"/>
          </a:p>
        </p:txBody>
      </p:sp>
    </p:spTree>
    <p:extLst>
      <p:ext uri="{BB962C8B-B14F-4D97-AF65-F5344CB8AC3E}">
        <p14:creationId xmlns:p14="http://schemas.microsoft.com/office/powerpoint/2010/main" val="17482313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576C010-DB0C-D741-A0AE-4038C1676D28}"/>
              </a:ext>
            </a:extLst>
          </p:cNvPr>
          <p:cNvSpPr>
            <a:spLocks noGrp="1" noChangeArrowheads="1"/>
          </p:cNvSpPr>
          <p:nvPr>
            <p:ph type="title"/>
          </p:nvPr>
        </p:nvSpPr>
        <p:spPr>
          <a:noFill/>
          <a:ln/>
        </p:spPr>
        <p:txBody>
          <a:bodyPr vert="horz" lIns="90840" tIns="44623" rIns="90840" bIns="44623" rtlCol="0" anchor="t">
            <a:normAutofit/>
          </a:bodyPr>
          <a:lstStyle/>
          <a:p>
            <a:r>
              <a:rPr lang="en-GB" altLang="en-US"/>
              <a:t>Information display factors</a:t>
            </a:r>
          </a:p>
        </p:txBody>
      </p:sp>
      <p:sp>
        <p:nvSpPr>
          <p:cNvPr id="54275" name="Rectangle 3">
            <a:extLst>
              <a:ext uri="{FF2B5EF4-FFF2-40B4-BE49-F238E27FC236}">
                <a16:creationId xmlns:a16="http://schemas.microsoft.com/office/drawing/2014/main" id="{EF0D9DB2-B6DC-274A-BD82-129B7B4F8DB9}"/>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sz="2400" dirty="0"/>
              <a:t>Is the user interested in precise information or data relationships?</a:t>
            </a:r>
          </a:p>
          <a:p>
            <a:r>
              <a:rPr lang="en-GB" altLang="en-US" sz="2400" dirty="0"/>
              <a:t>How quickly do information values change? Must the change be indicated immediately?</a:t>
            </a:r>
          </a:p>
          <a:p>
            <a:r>
              <a:rPr lang="en-GB" altLang="en-US" sz="2400" dirty="0"/>
              <a:t>Must the user take some action in response to a change?</a:t>
            </a:r>
          </a:p>
          <a:p>
            <a:r>
              <a:rPr lang="en-GB" altLang="en-US" sz="2400" dirty="0"/>
              <a:t>Is there a direct manipulation interface?</a:t>
            </a:r>
          </a:p>
          <a:p>
            <a:r>
              <a:rPr lang="en-GB" altLang="en-US" sz="2400" dirty="0"/>
              <a:t>Is the information textual or numeric? Are relative values important?</a:t>
            </a:r>
          </a:p>
        </p:txBody>
      </p:sp>
      <p:sp>
        <p:nvSpPr>
          <p:cNvPr id="2" name="Slide Number Placeholder 1">
            <a:extLst>
              <a:ext uri="{FF2B5EF4-FFF2-40B4-BE49-F238E27FC236}">
                <a16:creationId xmlns:a16="http://schemas.microsoft.com/office/drawing/2014/main" id="{37C2B613-7E0F-7F4C-81F8-6C258DA51FC7}"/>
              </a:ext>
            </a:extLst>
          </p:cNvPr>
          <p:cNvSpPr>
            <a:spLocks noGrp="1"/>
          </p:cNvSpPr>
          <p:nvPr>
            <p:ph type="sldNum" sz="quarter" idx="12"/>
          </p:nvPr>
        </p:nvSpPr>
        <p:spPr/>
        <p:txBody>
          <a:bodyPr/>
          <a:lstStyle/>
          <a:p>
            <a:fld id="{7D549430-5A32-C54B-A690-B78CF0FCF211}" type="slidenum">
              <a:rPr lang="en-US" smtClean="0"/>
              <a:t>29</a:t>
            </a:fld>
            <a:endParaRPr lang="en-US"/>
          </a:p>
        </p:txBody>
      </p:sp>
    </p:spTree>
    <p:extLst>
      <p:ext uri="{BB962C8B-B14F-4D97-AF65-F5344CB8AC3E}">
        <p14:creationId xmlns:p14="http://schemas.microsoft.com/office/powerpoint/2010/main" val="26604802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User interface design</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fontScale="92500"/>
          </a:bodyPr>
          <a:lstStyle/>
          <a:p>
            <a:r>
              <a:rPr lang="en-US" dirty="0"/>
              <a:t>The development of a user interface begins with a series of analysis tasks. </a:t>
            </a:r>
          </a:p>
          <a:p>
            <a:r>
              <a:rPr lang="en-US" dirty="0"/>
              <a:t>User analysis </a:t>
            </a:r>
            <a:r>
              <a:rPr lang="en-US" b="1" dirty="0"/>
              <a:t>defines the profiles of various end users and is gathered from a variety of business and technical sources</a:t>
            </a:r>
            <a:r>
              <a:rPr lang="en-US" dirty="0"/>
              <a:t>. </a:t>
            </a:r>
          </a:p>
          <a:p>
            <a:r>
              <a:rPr lang="en-US" dirty="0"/>
              <a:t>Task analysis defines user tasks and actions using either an elaborative or object-oriented approach, applying </a:t>
            </a:r>
            <a:r>
              <a:rPr lang="en-US" b="1" dirty="0"/>
              <a:t>use cases, task and object elaboration, workflow analysis, and hierarchical task representations </a:t>
            </a:r>
            <a:r>
              <a:rPr lang="en-US" dirty="0"/>
              <a:t>to fully understand the human-computer interaction. </a:t>
            </a:r>
          </a:p>
          <a:p>
            <a:r>
              <a:rPr lang="en-US" dirty="0"/>
              <a:t>Environmental analysis identifies the physical and social structures in which the interface must operate.</a:t>
            </a:r>
          </a:p>
          <a:p>
            <a:endParaRPr lang="en-US" dirty="0"/>
          </a:p>
        </p:txBody>
      </p:sp>
      <p:sp>
        <p:nvSpPr>
          <p:cNvPr id="4" name="Slide Number Placeholder 3">
            <a:extLst>
              <a:ext uri="{FF2B5EF4-FFF2-40B4-BE49-F238E27FC236}">
                <a16:creationId xmlns:a16="http://schemas.microsoft.com/office/drawing/2014/main" id="{E373868A-20C6-8D41-A063-31F3D546D8CA}"/>
              </a:ext>
            </a:extLst>
          </p:cNvPr>
          <p:cNvSpPr>
            <a:spLocks noGrp="1"/>
          </p:cNvSpPr>
          <p:nvPr>
            <p:ph type="sldNum" sz="quarter" idx="12"/>
          </p:nvPr>
        </p:nvSpPr>
        <p:spPr/>
        <p:txBody>
          <a:bodyPr/>
          <a:lstStyle/>
          <a:p>
            <a:fld id="{7D549430-5A32-C54B-A690-B78CF0FCF211}" type="slidenum">
              <a:rPr lang="en-US" smtClean="0"/>
              <a:t>3</a:t>
            </a:fld>
            <a:endParaRPr lang="en-US"/>
          </a:p>
        </p:txBody>
      </p:sp>
    </p:spTree>
    <p:extLst>
      <p:ext uri="{BB962C8B-B14F-4D97-AF65-F5344CB8AC3E}">
        <p14:creationId xmlns:p14="http://schemas.microsoft.com/office/powerpoint/2010/main" val="2202066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68780B1-92E1-D045-A013-DAE7B2AF546B}"/>
              </a:ext>
            </a:extLst>
          </p:cNvPr>
          <p:cNvSpPr>
            <a:spLocks noGrp="1" noChangeArrowheads="1"/>
          </p:cNvSpPr>
          <p:nvPr>
            <p:ph type="title"/>
          </p:nvPr>
        </p:nvSpPr>
        <p:spPr>
          <a:xfrm>
            <a:off x="1905001" y="263526"/>
            <a:ext cx="8266113" cy="1108075"/>
          </a:xfrm>
          <a:noFill/>
          <a:ln/>
        </p:spPr>
        <p:txBody>
          <a:bodyPr vert="horz" lIns="90840" tIns="44623" rIns="90840" bIns="44623" rtlCol="0" anchor="t">
            <a:normAutofit/>
          </a:bodyPr>
          <a:lstStyle/>
          <a:p>
            <a:r>
              <a:rPr lang="en-GB" altLang="en-US" sz="3600"/>
              <a:t>Alternative information presentations</a:t>
            </a:r>
            <a:endParaRPr lang="en-GB" altLang="en-US"/>
          </a:p>
        </p:txBody>
      </p:sp>
      <p:pic>
        <p:nvPicPr>
          <p:cNvPr id="58373" name="Picture 5">
            <a:extLst>
              <a:ext uri="{FF2B5EF4-FFF2-40B4-BE49-F238E27FC236}">
                <a16:creationId xmlns:a16="http://schemas.microsoft.com/office/drawing/2014/main" id="{7910B503-B2FC-B146-AA04-4C77DE5B8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142698"/>
            <a:ext cx="4087989" cy="391043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379F0A7-1B82-004D-9EFF-EDF3C94305A1}"/>
              </a:ext>
            </a:extLst>
          </p:cNvPr>
          <p:cNvSpPr>
            <a:spLocks noGrp="1"/>
          </p:cNvSpPr>
          <p:nvPr>
            <p:ph type="sldNum" sz="quarter" idx="12"/>
          </p:nvPr>
        </p:nvSpPr>
        <p:spPr/>
        <p:txBody>
          <a:bodyPr/>
          <a:lstStyle/>
          <a:p>
            <a:fld id="{7D549430-5A32-C54B-A690-B78CF0FCF211}" type="slidenum">
              <a:rPr lang="en-US" smtClean="0"/>
              <a:t>30</a:t>
            </a:fld>
            <a:endParaRPr lang="en-US"/>
          </a:p>
        </p:txBody>
      </p:sp>
    </p:spTree>
    <p:extLst>
      <p:ext uri="{BB962C8B-B14F-4D97-AF65-F5344CB8AC3E}">
        <p14:creationId xmlns:p14="http://schemas.microsoft.com/office/powerpoint/2010/main" val="9662710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CE2617F-C5FD-E649-9F77-E8B4147A5B6E}"/>
              </a:ext>
            </a:extLst>
          </p:cNvPr>
          <p:cNvSpPr>
            <a:spLocks noGrp="1" noChangeArrowheads="1"/>
          </p:cNvSpPr>
          <p:nvPr>
            <p:ph type="title"/>
          </p:nvPr>
        </p:nvSpPr>
        <p:spPr>
          <a:noFill/>
          <a:ln/>
        </p:spPr>
        <p:txBody>
          <a:bodyPr vert="horz" lIns="90840" tIns="44623" rIns="90840" bIns="44623" rtlCol="0" anchor="t">
            <a:normAutofit/>
          </a:bodyPr>
          <a:lstStyle/>
          <a:p>
            <a:r>
              <a:rPr lang="en-GB" altLang="en-US"/>
              <a:t>Presentation methods</a:t>
            </a:r>
          </a:p>
        </p:txBody>
      </p:sp>
      <p:pic>
        <p:nvPicPr>
          <p:cNvPr id="62469" name="Picture 5">
            <a:extLst>
              <a:ext uri="{FF2B5EF4-FFF2-40B4-BE49-F238E27FC236}">
                <a16:creationId xmlns:a16="http://schemas.microsoft.com/office/drawing/2014/main" id="{B87E33C9-9F47-554F-A815-1F051C6EF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0"/>
            <a:ext cx="7391400" cy="26812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B5F31B4-9BBA-EC44-9056-EB5E9CA32A57}"/>
              </a:ext>
            </a:extLst>
          </p:cNvPr>
          <p:cNvSpPr>
            <a:spLocks noGrp="1"/>
          </p:cNvSpPr>
          <p:nvPr>
            <p:ph type="sldNum" sz="quarter" idx="12"/>
          </p:nvPr>
        </p:nvSpPr>
        <p:spPr/>
        <p:txBody>
          <a:bodyPr/>
          <a:lstStyle/>
          <a:p>
            <a:fld id="{7D549430-5A32-C54B-A690-B78CF0FCF211}" type="slidenum">
              <a:rPr lang="en-US" smtClean="0"/>
              <a:t>31</a:t>
            </a:fld>
            <a:endParaRPr lang="en-US"/>
          </a:p>
        </p:txBody>
      </p:sp>
    </p:spTree>
    <p:extLst>
      <p:ext uri="{BB962C8B-B14F-4D97-AF65-F5344CB8AC3E}">
        <p14:creationId xmlns:p14="http://schemas.microsoft.com/office/powerpoint/2010/main" val="4833076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F1E6F9B-94E5-E443-B371-BCDA4EEE0ECF}"/>
              </a:ext>
            </a:extLst>
          </p:cNvPr>
          <p:cNvSpPr>
            <a:spLocks noGrp="1" noChangeArrowheads="1"/>
          </p:cNvSpPr>
          <p:nvPr>
            <p:ph type="title"/>
          </p:nvPr>
        </p:nvSpPr>
        <p:spPr>
          <a:noFill/>
          <a:ln/>
        </p:spPr>
        <p:txBody>
          <a:bodyPr vert="horz" lIns="90840" tIns="44623" rIns="90840" bIns="44623" rtlCol="0" anchor="t">
            <a:normAutofit/>
          </a:bodyPr>
          <a:lstStyle/>
          <a:p>
            <a:r>
              <a:rPr lang="en-GB" altLang="en-US"/>
              <a:t>Displaying relative values</a:t>
            </a:r>
          </a:p>
        </p:txBody>
      </p:sp>
      <p:grpSp>
        <p:nvGrpSpPr>
          <p:cNvPr id="64519" name="Group 7">
            <a:extLst>
              <a:ext uri="{FF2B5EF4-FFF2-40B4-BE49-F238E27FC236}">
                <a16:creationId xmlns:a16="http://schemas.microsoft.com/office/drawing/2014/main" id="{BD5A3267-99D1-7240-B1B0-DA7F701933F7}"/>
              </a:ext>
            </a:extLst>
          </p:cNvPr>
          <p:cNvGrpSpPr>
            <a:grpSpLocks noChangeAspect="1"/>
          </p:cNvGrpSpPr>
          <p:nvPr/>
        </p:nvGrpSpPr>
        <p:grpSpPr bwMode="auto">
          <a:xfrm>
            <a:off x="2667000" y="2971801"/>
            <a:ext cx="7239000" cy="1565275"/>
            <a:chOff x="720" y="1872"/>
            <a:chExt cx="4560" cy="986"/>
          </a:xfrm>
        </p:grpSpPr>
        <p:sp>
          <p:nvSpPr>
            <p:cNvPr id="64518" name="AutoShape 6">
              <a:extLst>
                <a:ext uri="{FF2B5EF4-FFF2-40B4-BE49-F238E27FC236}">
                  <a16:creationId xmlns:a16="http://schemas.microsoft.com/office/drawing/2014/main" id="{97C587BB-F779-F446-985F-0F2607571A0A}"/>
                </a:ext>
              </a:extLst>
            </p:cNvPr>
            <p:cNvSpPr>
              <a:spLocks noChangeAspect="1" noChangeArrowheads="1" noTextEdit="1"/>
            </p:cNvSpPr>
            <p:nvPr/>
          </p:nvSpPr>
          <p:spPr bwMode="auto">
            <a:xfrm>
              <a:off x="720" y="1872"/>
              <a:ext cx="4560"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20" name="Rectangle 8">
              <a:extLst>
                <a:ext uri="{FF2B5EF4-FFF2-40B4-BE49-F238E27FC236}">
                  <a16:creationId xmlns:a16="http://schemas.microsoft.com/office/drawing/2014/main" id="{10A81678-039D-B64E-9F20-0C499C50CDAF}"/>
                </a:ext>
              </a:extLst>
            </p:cNvPr>
            <p:cNvSpPr>
              <a:spLocks noChangeArrowheads="1"/>
            </p:cNvSpPr>
            <p:nvPr/>
          </p:nvSpPr>
          <p:spPr bwMode="auto">
            <a:xfrm>
              <a:off x="720" y="1872"/>
              <a:ext cx="4560" cy="986"/>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1" name="Rectangle 9">
              <a:extLst>
                <a:ext uri="{FF2B5EF4-FFF2-40B4-BE49-F238E27FC236}">
                  <a16:creationId xmlns:a16="http://schemas.microsoft.com/office/drawing/2014/main" id="{8AEAC1B6-3A80-3041-81C2-18E10A5D8EE8}"/>
                </a:ext>
              </a:extLst>
            </p:cNvPr>
            <p:cNvSpPr>
              <a:spLocks noChangeArrowheads="1"/>
            </p:cNvSpPr>
            <p:nvPr/>
          </p:nvSpPr>
          <p:spPr bwMode="auto">
            <a:xfrm>
              <a:off x="785" y="1937"/>
              <a:ext cx="4479" cy="905"/>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22" name="Rectangle 10">
              <a:extLst>
                <a:ext uri="{FF2B5EF4-FFF2-40B4-BE49-F238E27FC236}">
                  <a16:creationId xmlns:a16="http://schemas.microsoft.com/office/drawing/2014/main" id="{B224B0E9-E08D-BF42-8C46-43E6753E20C3}"/>
                </a:ext>
              </a:extLst>
            </p:cNvPr>
            <p:cNvSpPr>
              <a:spLocks noChangeArrowheads="1"/>
            </p:cNvSpPr>
            <p:nvPr/>
          </p:nvSpPr>
          <p:spPr bwMode="auto">
            <a:xfrm>
              <a:off x="793" y="1945"/>
              <a:ext cx="4479" cy="905"/>
            </a:xfrm>
            <a:prstGeom prst="rect">
              <a:avLst/>
            </a:prstGeom>
            <a:noFill/>
            <a:ln w="25400">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 name="Rectangle 11">
              <a:extLst>
                <a:ext uri="{FF2B5EF4-FFF2-40B4-BE49-F238E27FC236}">
                  <a16:creationId xmlns:a16="http://schemas.microsoft.com/office/drawing/2014/main" id="{9531846A-452C-B04A-B46F-2ED3E96BC265}"/>
                </a:ext>
              </a:extLst>
            </p:cNvPr>
            <p:cNvSpPr>
              <a:spLocks noChangeArrowheads="1"/>
            </p:cNvSpPr>
            <p:nvPr/>
          </p:nvSpPr>
          <p:spPr bwMode="auto">
            <a:xfrm>
              <a:off x="736" y="1888"/>
              <a:ext cx="4495" cy="9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24" name="Rectangle 12">
              <a:extLst>
                <a:ext uri="{FF2B5EF4-FFF2-40B4-BE49-F238E27FC236}">
                  <a16:creationId xmlns:a16="http://schemas.microsoft.com/office/drawing/2014/main" id="{F3CB6766-198A-5B4F-9BAC-DE4A93209AA3}"/>
                </a:ext>
              </a:extLst>
            </p:cNvPr>
            <p:cNvSpPr>
              <a:spLocks noChangeArrowheads="1"/>
            </p:cNvSpPr>
            <p:nvPr/>
          </p:nvSpPr>
          <p:spPr bwMode="auto">
            <a:xfrm>
              <a:off x="744" y="1896"/>
              <a:ext cx="4496" cy="922"/>
            </a:xfrm>
            <a:prstGeom prst="rect">
              <a:avLst/>
            </a:prstGeom>
            <a:noFill/>
            <a:ln w="25400">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5" name="Rectangle 13">
              <a:extLst>
                <a:ext uri="{FF2B5EF4-FFF2-40B4-BE49-F238E27FC236}">
                  <a16:creationId xmlns:a16="http://schemas.microsoft.com/office/drawing/2014/main" id="{ED846141-7D5F-A940-ADA9-DC064ADAEF2E}"/>
                </a:ext>
              </a:extLst>
            </p:cNvPr>
            <p:cNvSpPr>
              <a:spLocks noChangeArrowheads="1"/>
            </p:cNvSpPr>
            <p:nvPr/>
          </p:nvSpPr>
          <p:spPr bwMode="auto">
            <a:xfrm>
              <a:off x="995"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a:t>
              </a:r>
              <a:endParaRPr lang="en-US" altLang="en-US"/>
            </a:p>
          </p:txBody>
        </p:sp>
        <p:sp>
          <p:nvSpPr>
            <p:cNvPr id="64526" name="Rectangle 14">
              <a:extLst>
                <a:ext uri="{FF2B5EF4-FFF2-40B4-BE49-F238E27FC236}">
                  <a16:creationId xmlns:a16="http://schemas.microsoft.com/office/drawing/2014/main" id="{B030183E-58F3-0F46-BD17-C6220725E457}"/>
                </a:ext>
              </a:extLst>
            </p:cNvPr>
            <p:cNvSpPr>
              <a:spLocks noChangeArrowheads="1"/>
            </p:cNvSpPr>
            <p:nvPr/>
          </p:nvSpPr>
          <p:spPr bwMode="auto">
            <a:xfrm>
              <a:off x="1351"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1</a:t>
              </a:r>
              <a:endParaRPr lang="en-US" altLang="en-US"/>
            </a:p>
          </p:txBody>
        </p:sp>
        <p:sp>
          <p:nvSpPr>
            <p:cNvPr id="64527" name="Rectangle 15">
              <a:extLst>
                <a:ext uri="{FF2B5EF4-FFF2-40B4-BE49-F238E27FC236}">
                  <a16:creationId xmlns:a16="http://schemas.microsoft.com/office/drawing/2014/main" id="{32E595B0-836F-014E-AAA6-298C2A3D2A6A}"/>
                </a:ext>
              </a:extLst>
            </p:cNvPr>
            <p:cNvSpPr>
              <a:spLocks noChangeArrowheads="1"/>
            </p:cNvSpPr>
            <p:nvPr/>
          </p:nvSpPr>
          <p:spPr bwMode="auto">
            <a:xfrm>
              <a:off x="1431" y="2196"/>
              <a:ext cx="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00</a:t>
              </a:r>
              <a:endParaRPr lang="en-US" altLang="en-US"/>
            </a:p>
          </p:txBody>
        </p:sp>
        <p:sp>
          <p:nvSpPr>
            <p:cNvPr id="64528" name="Rectangle 16">
              <a:extLst>
                <a:ext uri="{FF2B5EF4-FFF2-40B4-BE49-F238E27FC236}">
                  <a16:creationId xmlns:a16="http://schemas.microsoft.com/office/drawing/2014/main" id="{8326C8FE-2B69-EB43-8BAB-792423B60282}"/>
                </a:ext>
              </a:extLst>
            </p:cNvPr>
            <p:cNvSpPr>
              <a:spLocks noChangeArrowheads="1"/>
            </p:cNvSpPr>
            <p:nvPr/>
          </p:nvSpPr>
          <p:spPr bwMode="auto">
            <a:xfrm>
              <a:off x="1820"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2</a:t>
              </a:r>
              <a:endParaRPr lang="en-US" altLang="en-US"/>
            </a:p>
          </p:txBody>
        </p:sp>
        <p:sp>
          <p:nvSpPr>
            <p:cNvPr id="64529" name="Rectangle 17">
              <a:extLst>
                <a:ext uri="{FF2B5EF4-FFF2-40B4-BE49-F238E27FC236}">
                  <a16:creationId xmlns:a16="http://schemas.microsoft.com/office/drawing/2014/main" id="{699E2608-B71A-1A46-83FE-077E28A090CD}"/>
                </a:ext>
              </a:extLst>
            </p:cNvPr>
            <p:cNvSpPr>
              <a:spLocks noChangeArrowheads="1"/>
            </p:cNvSpPr>
            <p:nvPr/>
          </p:nvSpPr>
          <p:spPr bwMode="auto">
            <a:xfrm>
              <a:off x="1884" y="2196"/>
              <a:ext cx="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00</a:t>
              </a:r>
              <a:endParaRPr lang="en-US" altLang="en-US"/>
            </a:p>
          </p:txBody>
        </p:sp>
        <p:sp>
          <p:nvSpPr>
            <p:cNvPr id="64530" name="Rectangle 18">
              <a:extLst>
                <a:ext uri="{FF2B5EF4-FFF2-40B4-BE49-F238E27FC236}">
                  <a16:creationId xmlns:a16="http://schemas.microsoft.com/office/drawing/2014/main" id="{E6037F03-20E7-F74E-B0F3-842A8AD96C33}"/>
                </a:ext>
              </a:extLst>
            </p:cNvPr>
            <p:cNvSpPr>
              <a:spLocks noChangeArrowheads="1"/>
            </p:cNvSpPr>
            <p:nvPr/>
          </p:nvSpPr>
          <p:spPr bwMode="auto">
            <a:xfrm>
              <a:off x="2289"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3</a:t>
              </a:r>
              <a:endParaRPr lang="en-US" altLang="en-US"/>
            </a:p>
          </p:txBody>
        </p:sp>
        <p:sp>
          <p:nvSpPr>
            <p:cNvPr id="64531" name="Rectangle 19">
              <a:extLst>
                <a:ext uri="{FF2B5EF4-FFF2-40B4-BE49-F238E27FC236}">
                  <a16:creationId xmlns:a16="http://schemas.microsoft.com/office/drawing/2014/main" id="{FC340884-1AC8-DC40-B8FB-DC6D9CD2B957}"/>
                </a:ext>
              </a:extLst>
            </p:cNvPr>
            <p:cNvSpPr>
              <a:spLocks noChangeArrowheads="1"/>
            </p:cNvSpPr>
            <p:nvPr/>
          </p:nvSpPr>
          <p:spPr bwMode="auto">
            <a:xfrm>
              <a:off x="2353" y="2196"/>
              <a:ext cx="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00</a:t>
              </a:r>
              <a:endParaRPr lang="en-US" altLang="en-US"/>
            </a:p>
          </p:txBody>
        </p:sp>
        <p:sp>
          <p:nvSpPr>
            <p:cNvPr id="64532" name="Rectangle 20">
              <a:extLst>
                <a:ext uri="{FF2B5EF4-FFF2-40B4-BE49-F238E27FC236}">
                  <a16:creationId xmlns:a16="http://schemas.microsoft.com/office/drawing/2014/main" id="{C5E042C0-59DF-B34B-8495-32D4A44590F1}"/>
                </a:ext>
              </a:extLst>
            </p:cNvPr>
            <p:cNvSpPr>
              <a:spLocks noChangeArrowheads="1"/>
            </p:cNvSpPr>
            <p:nvPr/>
          </p:nvSpPr>
          <p:spPr bwMode="auto">
            <a:xfrm>
              <a:off x="2725" y="2196"/>
              <a:ext cx="1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400</a:t>
              </a:r>
              <a:endParaRPr lang="en-US" altLang="en-US"/>
            </a:p>
          </p:txBody>
        </p:sp>
        <p:sp>
          <p:nvSpPr>
            <p:cNvPr id="64533" name="Rectangle 21">
              <a:extLst>
                <a:ext uri="{FF2B5EF4-FFF2-40B4-BE49-F238E27FC236}">
                  <a16:creationId xmlns:a16="http://schemas.microsoft.com/office/drawing/2014/main" id="{1F55D766-38F2-6444-8CBF-63B24DBA2044}"/>
                </a:ext>
              </a:extLst>
            </p:cNvPr>
            <p:cNvSpPr>
              <a:spLocks noChangeArrowheads="1"/>
            </p:cNvSpPr>
            <p:nvPr/>
          </p:nvSpPr>
          <p:spPr bwMode="auto">
            <a:xfrm>
              <a:off x="946" y="2422"/>
              <a:ext cx="1957"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34" name="Rectangle 22">
              <a:extLst>
                <a:ext uri="{FF2B5EF4-FFF2-40B4-BE49-F238E27FC236}">
                  <a16:creationId xmlns:a16="http://schemas.microsoft.com/office/drawing/2014/main" id="{7EF0601A-4FA3-ED4C-BE65-F4E0723315CE}"/>
                </a:ext>
              </a:extLst>
            </p:cNvPr>
            <p:cNvSpPr>
              <a:spLocks noChangeArrowheads="1"/>
            </p:cNvSpPr>
            <p:nvPr/>
          </p:nvSpPr>
          <p:spPr bwMode="auto">
            <a:xfrm>
              <a:off x="954" y="2430"/>
              <a:ext cx="1957"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35" name="Rectangle 23">
              <a:extLst>
                <a:ext uri="{FF2B5EF4-FFF2-40B4-BE49-F238E27FC236}">
                  <a16:creationId xmlns:a16="http://schemas.microsoft.com/office/drawing/2014/main" id="{45AEDB4E-9B0B-A54F-A713-7E3F234756F9}"/>
                </a:ext>
              </a:extLst>
            </p:cNvPr>
            <p:cNvSpPr>
              <a:spLocks noChangeArrowheads="1"/>
            </p:cNvSpPr>
            <p:nvPr/>
          </p:nvSpPr>
          <p:spPr bwMode="auto">
            <a:xfrm>
              <a:off x="946" y="2422"/>
              <a:ext cx="405" cy="177"/>
            </a:xfrm>
            <a:prstGeom prst="rect">
              <a:avLst/>
            </a:prstGeom>
            <a:solidFill>
              <a:srgbClr val="5CC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36" name="Rectangle 24">
              <a:extLst>
                <a:ext uri="{FF2B5EF4-FFF2-40B4-BE49-F238E27FC236}">
                  <a16:creationId xmlns:a16="http://schemas.microsoft.com/office/drawing/2014/main" id="{73AC6680-3BB5-0F49-880C-02D39320D4AF}"/>
                </a:ext>
              </a:extLst>
            </p:cNvPr>
            <p:cNvSpPr>
              <a:spLocks noChangeArrowheads="1"/>
            </p:cNvSpPr>
            <p:nvPr/>
          </p:nvSpPr>
          <p:spPr bwMode="auto">
            <a:xfrm>
              <a:off x="954" y="2430"/>
              <a:ext cx="405"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37" name="Rectangle 25">
              <a:extLst>
                <a:ext uri="{FF2B5EF4-FFF2-40B4-BE49-F238E27FC236}">
                  <a16:creationId xmlns:a16="http://schemas.microsoft.com/office/drawing/2014/main" id="{5084C67D-365D-9649-BE1C-BCFA67FE8A62}"/>
                </a:ext>
              </a:extLst>
            </p:cNvPr>
            <p:cNvSpPr>
              <a:spLocks noChangeArrowheads="1"/>
            </p:cNvSpPr>
            <p:nvPr/>
          </p:nvSpPr>
          <p:spPr bwMode="auto">
            <a:xfrm>
              <a:off x="3129"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a:t>
              </a:r>
              <a:endParaRPr lang="en-US" altLang="en-US"/>
            </a:p>
          </p:txBody>
        </p:sp>
        <p:sp>
          <p:nvSpPr>
            <p:cNvPr id="64538" name="Rectangle 26">
              <a:extLst>
                <a:ext uri="{FF2B5EF4-FFF2-40B4-BE49-F238E27FC236}">
                  <a16:creationId xmlns:a16="http://schemas.microsoft.com/office/drawing/2014/main" id="{974DC638-D830-414C-A7EC-47660FDD8BC7}"/>
                </a:ext>
              </a:extLst>
            </p:cNvPr>
            <p:cNvSpPr>
              <a:spLocks noChangeArrowheads="1"/>
            </p:cNvSpPr>
            <p:nvPr/>
          </p:nvSpPr>
          <p:spPr bwMode="auto">
            <a:xfrm>
              <a:off x="3566"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2</a:t>
              </a:r>
              <a:endParaRPr lang="en-US" altLang="en-US"/>
            </a:p>
          </p:txBody>
        </p:sp>
        <p:sp>
          <p:nvSpPr>
            <p:cNvPr id="64539" name="Rectangle 27">
              <a:extLst>
                <a:ext uri="{FF2B5EF4-FFF2-40B4-BE49-F238E27FC236}">
                  <a16:creationId xmlns:a16="http://schemas.microsoft.com/office/drawing/2014/main" id="{6E62E143-44EF-8447-9C93-486EC9C6939F}"/>
                </a:ext>
              </a:extLst>
            </p:cNvPr>
            <p:cNvSpPr>
              <a:spLocks noChangeArrowheads="1"/>
            </p:cNvSpPr>
            <p:nvPr/>
          </p:nvSpPr>
          <p:spPr bwMode="auto">
            <a:xfrm>
              <a:off x="3647"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5</a:t>
              </a:r>
              <a:endParaRPr lang="en-US" altLang="en-US"/>
            </a:p>
          </p:txBody>
        </p:sp>
        <p:sp>
          <p:nvSpPr>
            <p:cNvPr id="64540" name="Rectangle 28">
              <a:extLst>
                <a:ext uri="{FF2B5EF4-FFF2-40B4-BE49-F238E27FC236}">
                  <a16:creationId xmlns:a16="http://schemas.microsoft.com/office/drawing/2014/main" id="{7D507A1D-7C44-BC4D-BA5F-92B0D67BD590}"/>
                </a:ext>
              </a:extLst>
            </p:cNvPr>
            <p:cNvSpPr>
              <a:spLocks noChangeArrowheads="1"/>
            </p:cNvSpPr>
            <p:nvPr/>
          </p:nvSpPr>
          <p:spPr bwMode="auto">
            <a:xfrm>
              <a:off x="4019"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5</a:t>
              </a:r>
              <a:endParaRPr lang="en-US" altLang="en-US"/>
            </a:p>
          </p:txBody>
        </p:sp>
        <p:sp>
          <p:nvSpPr>
            <p:cNvPr id="64541" name="Rectangle 29">
              <a:extLst>
                <a:ext uri="{FF2B5EF4-FFF2-40B4-BE49-F238E27FC236}">
                  <a16:creationId xmlns:a16="http://schemas.microsoft.com/office/drawing/2014/main" id="{170C0C43-CB13-AA40-8F42-5612C17821D0}"/>
                </a:ext>
              </a:extLst>
            </p:cNvPr>
            <p:cNvSpPr>
              <a:spLocks noChangeArrowheads="1"/>
            </p:cNvSpPr>
            <p:nvPr/>
          </p:nvSpPr>
          <p:spPr bwMode="auto">
            <a:xfrm>
              <a:off x="4100"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a:t>
              </a:r>
              <a:endParaRPr lang="en-US" altLang="en-US"/>
            </a:p>
          </p:txBody>
        </p:sp>
        <p:sp>
          <p:nvSpPr>
            <p:cNvPr id="64542" name="Rectangle 30">
              <a:extLst>
                <a:ext uri="{FF2B5EF4-FFF2-40B4-BE49-F238E27FC236}">
                  <a16:creationId xmlns:a16="http://schemas.microsoft.com/office/drawing/2014/main" id="{FC5F11F8-3AA7-4A4D-A2A3-3DC442D52F4E}"/>
                </a:ext>
              </a:extLst>
            </p:cNvPr>
            <p:cNvSpPr>
              <a:spLocks noChangeArrowheads="1"/>
            </p:cNvSpPr>
            <p:nvPr/>
          </p:nvSpPr>
          <p:spPr bwMode="auto">
            <a:xfrm>
              <a:off x="4504"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7</a:t>
              </a:r>
              <a:endParaRPr lang="en-US" altLang="en-US"/>
            </a:p>
          </p:txBody>
        </p:sp>
        <p:sp>
          <p:nvSpPr>
            <p:cNvPr id="64543" name="Rectangle 31">
              <a:extLst>
                <a:ext uri="{FF2B5EF4-FFF2-40B4-BE49-F238E27FC236}">
                  <a16:creationId xmlns:a16="http://schemas.microsoft.com/office/drawing/2014/main" id="{9F0F8599-35A1-1447-8D87-43D35EB9CA5A}"/>
                </a:ext>
              </a:extLst>
            </p:cNvPr>
            <p:cNvSpPr>
              <a:spLocks noChangeArrowheads="1"/>
            </p:cNvSpPr>
            <p:nvPr/>
          </p:nvSpPr>
          <p:spPr bwMode="auto">
            <a:xfrm>
              <a:off x="4569"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5</a:t>
              </a:r>
              <a:endParaRPr lang="en-US" altLang="en-US"/>
            </a:p>
          </p:txBody>
        </p:sp>
        <p:sp>
          <p:nvSpPr>
            <p:cNvPr id="64544" name="Rectangle 32">
              <a:extLst>
                <a:ext uri="{FF2B5EF4-FFF2-40B4-BE49-F238E27FC236}">
                  <a16:creationId xmlns:a16="http://schemas.microsoft.com/office/drawing/2014/main" id="{BA3FFEBF-A1AF-5C46-B49C-C368A946D4D7}"/>
                </a:ext>
              </a:extLst>
            </p:cNvPr>
            <p:cNvSpPr>
              <a:spLocks noChangeArrowheads="1"/>
            </p:cNvSpPr>
            <p:nvPr/>
          </p:nvSpPr>
          <p:spPr bwMode="auto">
            <a:xfrm>
              <a:off x="4892" y="219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1</a:t>
              </a:r>
              <a:endParaRPr lang="en-US" altLang="en-US"/>
            </a:p>
          </p:txBody>
        </p:sp>
        <p:sp>
          <p:nvSpPr>
            <p:cNvPr id="64545" name="Rectangle 33">
              <a:extLst>
                <a:ext uri="{FF2B5EF4-FFF2-40B4-BE49-F238E27FC236}">
                  <a16:creationId xmlns:a16="http://schemas.microsoft.com/office/drawing/2014/main" id="{196D2C10-651C-4B4B-8B4A-C8AF4503A85C}"/>
                </a:ext>
              </a:extLst>
            </p:cNvPr>
            <p:cNvSpPr>
              <a:spLocks noChangeArrowheads="1"/>
            </p:cNvSpPr>
            <p:nvPr/>
          </p:nvSpPr>
          <p:spPr bwMode="auto">
            <a:xfrm>
              <a:off x="4957" y="2196"/>
              <a:ext cx="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Regular" charset="0"/>
                </a:rPr>
                <a:t>00</a:t>
              </a:r>
              <a:endParaRPr lang="en-US" altLang="en-US"/>
            </a:p>
          </p:txBody>
        </p:sp>
        <p:sp>
          <p:nvSpPr>
            <p:cNvPr id="64546" name="Rectangle 34">
              <a:extLst>
                <a:ext uri="{FF2B5EF4-FFF2-40B4-BE49-F238E27FC236}">
                  <a16:creationId xmlns:a16="http://schemas.microsoft.com/office/drawing/2014/main" id="{82A05317-755D-0748-A42F-3E6D8907F285}"/>
                </a:ext>
              </a:extLst>
            </p:cNvPr>
            <p:cNvSpPr>
              <a:spLocks noChangeArrowheads="1"/>
            </p:cNvSpPr>
            <p:nvPr/>
          </p:nvSpPr>
          <p:spPr bwMode="auto">
            <a:xfrm>
              <a:off x="3097" y="2422"/>
              <a:ext cx="1973"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47" name="Rectangle 35">
              <a:extLst>
                <a:ext uri="{FF2B5EF4-FFF2-40B4-BE49-F238E27FC236}">
                  <a16:creationId xmlns:a16="http://schemas.microsoft.com/office/drawing/2014/main" id="{2FA7CB15-4E48-BC4C-95E9-5E60E792EB81}"/>
                </a:ext>
              </a:extLst>
            </p:cNvPr>
            <p:cNvSpPr>
              <a:spLocks noChangeArrowheads="1"/>
            </p:cNvSpPr>
            <p:nvPr/>
          </p:nvSpPr>
          <p:spPr bwMode="auto">
            <a:xfrm>
              <a:off x="3105" y="2430"/>
              <a:ext cx="1973"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48" name="Rectangle 36">
              <a:extLst>
                <a:ext uri="{FF2B5EF4-FFF2-40B4-BE49-F238E27FC236}">
                  <a16:creationId xmlns:a16="http://schemas.microsoft.com/office/drawing/2014/main" id="{4A645E6F-DC05-DB44-A0BB-A99E10DFF3D6}"/>
                </a:ext>
              </a:extLst>
            </p:cNvPr>
            <p:cNvSpPr>
              <a:spLocks noChangeArrowheads="1"/>
            </p:cNvSpPr>
            <p:nvPr/>
          </p:nvSpPr>
          <p:spPr bwMode="auto">
            <a:xfrm>
              <a:off x="3097" y="2422"/>
              <a:ext cx="1552" cy="177"/>
            </a:xfrm>
            <a:prstGeom prst="rect">
              <a:avLst/>
            </a:prstGeom>
            <a:solidFill>
              <a:srgbClr val="5CC8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49" name="Rectangle 37">
              <a:extLst>
                <a:ext uri="{FF2B5EF4-FFF2-40B4-BE49-F238E27FC236}">
                  <a16:creationId xmlns:a16="http://schemas.microsoft.com/office/drawing/2014/main" id="{C39753A9-803A-F54C-8CA2-DEFF65F3B41C}"/>
                </a:ext>
              </a:extLst>
            </p:cNvPr>
            <p:cNvSpPr>
              <a:spLocks noChangeArrowheads="1"/>
            </p:cNvSpPr>
            <p:nvPr/>
          </p:nvSpPr>
          <p:spPr bwMode="auto">
            <a:xfrm>
              <a:off x="3105" y="2430"/>
              <a:ext cx="1553"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50" name="Rectangle 38">
              <a:extLst>
                <a:ext uri="{FF2B5EF4-FFF2-40B4-BE49-F238E27FC236}">
                  <a16:creationId xmlns:a16="http://schemas.microsoft.com/office/drawing/2014/main" id="{EC3B3E66-660A-E14D-8D03-B706B84B874D}"/>
                </a:ext>
              </a:extLst>
            </p:cNvPr>
            <p:cNvSpPr>
              <a:spLocks noChangeArrowheads="1"/>
            </p:cNvSpPr>
            <p:nvPr/>
          </p:nvSpPr>
          <p:spPr bwMode="auto">
            <a:xfrm>
              <a:off x="1755" y="1969"/>
              <a:ext cx="11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Pr</a:t>
              </a:r>
              <a:endParaRPr lang="en-US" altLang="en-US"/>
            </a:p>
          </p:txBody>
        </p:sp>
        <p:sp>
          <p:nvSpPr>
            <p:cNvPr id="64551" name="Rectangle 39">
              <a:extLst>
                <a:ext uri="{FF2B5EF4-FFF2-40B4-BE49-F238E27FC236}">
                  <a16:creationId xmlns:a16="http://schemas.microsoft.com/office/drawing/2014/main" id="{D8B01002-B65A-CE48-996B-A955BAFCB94F}"/>
                </a:ext>
              </a:extLst>
            </p:cNvPr>
            <p:cNvSpPr>
              <a:spLocks noChangeArrowheads="1"/>
            </p:cNvSpPr>
            <p:nvPr/>
          </p:nvSpPr>
          <p:spPr bwMode="auto">
            <a:xfrm>
              <a:off x="1884" y="1969"/>
              <a:ext cx="2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essur</a:t>
              </a:r>
              <a:endParaRPr lang="en-US" altLang="en-US"/>
            </a:p>
          </p:txBody>
        </p:sp>
        <p:sp>
          <p:nvSpPr>
            <p:cNvPr id="64552" name="Rectangle 40">
              <a:extLst>
                <a:ext uri="{FF2B5EF4-FFF2-40B4-BE49-F238E27FC236}">
                  <a16:creationId xmlns:a16="http://schemas.microsoft.com/office/drawing/2014/main" id="{E2CC6A61-281D-C04C-AC08-927DBF46AEE9}"/>
                </a:ext>
              </a:extLst>
            </p:cNvPr>
            <p:cNvSpPr>
              <a:spLocks noChangeArrowheads="1"/>
            </p:cNvSpPr>
            <p:nvPr/>
          </p:nvSpPr>
          <p:spPr bwMode="auto">
            <a:xfrm>
              <a:off x="2208" y="1969"/>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e</a:t>
              </a:r>
              <a:endParaRPr lang="en-US" altLang="en-US"/>
            </a:p>
          </p:txBody>
        </p:sp>
        <p:sp>
          <p:nvSpPr>
            <p:cNvPr id="64553" name="Rectangle 41">
              <a:extLst>
                <a:ext uri="{FF2B5EF4-FFF2-40B4-BE49-F238E27FC236}">
                  <a16:creationId xmlns:a16="http://schemas.microsoft.com/office/drawing/2014/main" id="{0DB5AAEB-0025-1841-B440-8471BC61E12D}"/>
                </a:ext>
              </a:extLst>
            </p:cNvPr>
            <p:cNvSpPr>
              <a:spLocks noChangeArrowheads="1"/>
            </p:cNvSpPr>
            <p:nvPr/>
          </p:nvSpPr>
          <p:spPr bwMode="auto">
            <a:xfrm>
              <a:off x="3809" y="1969"/>
              <a:ext cx="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T</a:t>
              </a:r>
              <a:endParaRPr lang="en-US" altLang="en-US"/>
            </a:p>
          </p:txBody>
        </p:sp>
        <p:sp>
          <p:nvSpPr>
            <p:cNvPr id="64554" name="Rectangle 42">
              <a:extLst>
                <a:ext uri="{FF2B5EF4-FFF2-40B4-BE49-F238E27FC236}">
                  <a16:creationId xmlns:a16="http://schemas.microsoft.com/office/drawing/2014/main" id="{4E46C5F7-B69B-8B4A-8CEA-8B7F8E0BB307}"/>
                </a:ext>
              </a:extLst>
            </p:cNvPr>
            <p:cNvSpPr>
              <a:spLocks noChangeArrowheads="1"/>
            </p:cNvSpPr>
            <p:nvPr/>
          </p:nvSpPr>
          <p:spPr bwMode="auto">
            <a:xfrm>
              <a:off x="3857" y="1969"/>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emper</a:t>
              </a:r>
              <a:endParaRPr lang="en-US" altLang="en-US"/>
            </a:p>
          </p:txBody>
        </p:sp>
        <p:sp>
          <p:nvSpPr>
            <p:cNvPr id="64555" name="Rectangle 43">
              <a:extLst>
                <a:ext uri="{FF2B5EF4-FFF2-40B4-BE49-F238E27FC236}">
                  <a16:creationId xmlns:a16="http://schemas.microsoft.com/office/drawing/2014/main" id="{56B8FE4A-A1B3-8B4D-8177-62237DB00DE1}"/>
                </a:ext>
              </a:extLst>
            </p:cNvPr>
            <p:cNvSpPr>
              <a:spLocks noChangeArrowheads="1"/>
            </p:cNvSpPr>
            <p:nvPr/>
          </p:nvSpPr>
          <p:spPr bwMode="auto">
            <a:xfrm>
              <a:off x="4245" y="1969"/>
              <a:ext cx="2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atur</a:t>
              </a:r>
              <a:endParaRPr lang="en-US" altLang="en-US"/>
            </a:p>
          </p:txBody>
        </p:sp>
        <p:sp>
          <p:nvSpPr>
            <p:cNvPr id="64556" name="Rectangle 44">
              <a:extLst>
                <a:ext uri="{FF2B5EF4-FFF2-40B4-BE49-F238E27FC236}">
                  <a16:creationId xmlns:a16="http://schemas.microsoft.com/office/drawing/2014/main" id="{3455FB18-C2AB-D64E-BF19-F2EA6DD5A3C1}"/>
                </a:ext>
              </a:extLst>
            </p:cNvPr>
            <p:cNvSpPr>
              <a:spLocks noChangeArrowheads="1"/>
            </p:cNvSpPr>
            <p:nvPr/>
          </p:nvSpPr>
          <p:spPr bwMode="auto">
            <a:xfrm>
              <a:off x="4488" y="1969"/>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Formata Medium" charset="0"/>
                </a:rPr>
                <a:t>e</a:t>
              </a:r>
              <a:endParaRPr lang="en-US" altLang="en-US"/>
            </a:p>
          </p:txBody>
        </p:sp>
      </p:grpSp>
      <p:sp>
        <p:nvSpPr>
          <p:cNvPr id="2" name="Slide Number Placeholder 1">
            <a:extLst>
              <a:ext uri="{FF2B5EF4-FFF2-40B4-BE49-F238E27FC236}">
                <a16:creationId xmlns:a16="http://schemas.microsoft.com/office/drawing/2014/main" id="{3ADB093B-D064-7C46-BB61-89643840F23C}"/>
              </a:ext>
            </a:extLst>
          </p:cNvPr>
          <p:cNvSpPr>
            <a:spLocks noGrp="1"/>
          </p:cNvSpPr>
          <p:nvPr>
            <p:ph type="sldNum" sz="quarter" idx="12"/>
          </p:nvPr>
        </p:nvSpPr>
        <p:spPr/>
        <p:txBody>
          <a:bodyPr/>
          <a:lstStyle/>
          <a:p>
            <a:fld id="{7D549430-5A32-C54B-A690-B78CF0FCF211}" type="slidenum">
              <a:rPr lang="en-US" smtClean="0"/>
              <a:t>32</a:t>
            </a:fld>
            <a:endParaRPr lang="en-US"/>
          </a:p>
        </p:txBody>
      </p:sp>
    </p:spTree>
    <p:extLst>
      <p:ext uri="{BB962C8B-B14F-4D97-AF65-F5344CB8AC3E}">
        <p14:creationId xmlns:p14="http://schemas.microsoft.com/office/powerpoint/2010/main" val="38636422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733C41B-1C4F-2546-BCCD-6BC2A476D640}"/>
              </a:ext>
            </a:extLst>
          </p:cNvPr>
          <p:cNvSpPr>
            <a:spLocks noGrp="1" noChangeArrowheads="1"/>
          </p:cNvSpPr>
          <p:nvPr>
            <p:ph type="title"/>
          </p:nvPr>
        </p:nvSpPr>
        <p:spPr>
          <a:noFill/>
          <a:ln/>
        </p:spPr>
        <p:txBody>
          <a:bodyPr vert="horz" lIns="90840" tIns="44623" rIns="90840" bIns="44623" rtlCol="0" anchor="t">
            <a:normAutofit/>
          </a:bodyPr>
          <a:lstStyle/>
          <a:p>
            <a:r>
              <a:rPr lang="en-GB" altLang="en-US"/>
              <a:t>Data visualisation</a:t>
            </a:r>
          </a:p>
        </p:txBody>
      </p:sp>
      <p:sp>
        <p:nvSpPr>
          <p:cNvPr id="68611" name="Rectangle 3">
            <a:extLst>
              <a:ext uri="{FF2B5EF4-FFF2-40B4-BE49-F238E27FC236}">
                <a16:creationId xmlns:a16="http://schemas.microsoft.com/office/drawing/2014/main" id="{B1956FB2-5AAA-9249-9E18-60A9978EE1DC}"/>
              </a:ext>
            </a:extLst>
          </p:cNvPr>
          <p:cNvSpPr>
            <a:spLocks noGrp="1" noChangeArrowheads="1"/>
          </p:cNvSpPr>
          <p:nvPr>
            <p:ph type="body" idx="1"/>
          </p:nvPr>
        </p:nvSpPr>
        <p:spPr>
          <a:noFill/>
          <a:ln/>
        </p:spPr>
        <p:txBody>
          <a:bodyPr vert="horz" lIns="90840" tIns="44623" rIns="90840" bIns="44623" rtlCol="0" anchor="t">
            <a:normAutofit lnSpcReduction="10000"/>
          </a:bodyPr>
          <a:lstStyle/>
          <a:p>
            <a:pPr>
              <a:lnSpc>
                <a:spcPct val="90000"/>
              </a:lnSpc>
            </a:pPr>
            <a:r>
              <a:rPr lang="en-GB" altLang="en-US" sz="2400"/>
              <a:t>Concerned with techniques for displaying large amounts of information.</a:t>
            </a:r>
          </a:p>
          <a:p>
            <a:pPr>
              <a:lnSpc>
                <a:spcPct val="90000"/>
              </a:lnSpc>
            </a:pPr>
            <a:r>
              <a:rPr lang="en-GB" altLang="en-US" sz="2400"/>
              <a:t>Visualisation can reveal relationships between entities and trends in the data.</a:t>
            </a:r>
          </a:p>
          <a:p>
            <a:pPr>
              <a:lnSpc>
                <a:spcPct val="90000"/>
              </a:lnSpc>
            </a:pPr>
            <a:r>
              <a:rPr lang="en-GB" altLang="en-US" sz="2400"/>
              <a:t>Possible data visualisations are:</a:t>
            </a:r>
          </a:p>
          <a:p>
            <a:pPr lvl="1">
              <a:lnSpc>
                <a:spcPct val="90000"/>
              </a:lnSpc>
            </a:pPr>
            <a:r>
              <a:rPr lang="en-GB" altLang="en-US" sz="2000"/>
              <a:t>Weather information collected from a number of sources;</a:t>
            </a:r>
          </a:p>
          <a:p>
            <a:pPr lvl="1">
              <a:lnSpc>
                <a:spcPct val="90000"/>
              </a:lnSpc>
            </a:pPr>
            <a:r>
              <a:rPr lang="en-GB" altLang="en-US" sz="2000"/>
              <a:t>The state of a telephone network as a linked set of nodes;</a:t>
            </a:r>
          </a:p>
          <a:p>
            <a:pPr lvl="1">
              <a:lnSpc>
                <a:spcPct val="90000"/>
              </a:lnSpc>
            </a:pPr>
            <a:r>
              <a:rPr lang="en-GB" altLang="en-US" sz="2000"/>
              <a:t>Chemical plant visualised by showing pressures and temperatures in a linked set of tanks and pipes;</a:t>
            </a:r>
          </a:p>
          <a:p>
            <a:pPr lvl="1">
              <a:lnSpc>
                <a:spcPct val="90000"/>
              </a:lnSpc>
            </a:pPr>
            <a:r>
              <a:rPr lang="en-GB" altLang="en-US" sz="2000"/>
              <a:t>A model of a molecule displayed in 3 dimensions;</a:t>
            </a:r>
          </a:p>
          <a:p>
            <a:pPr lvl="1">
              <a:lnSpc>
                <a:spcPct val="90000"/>
              </a:lnSpc>
            </a:pPr>
            <a:r>
              <a:rPr lang="en-GB" altLang="en-US" sz="2000"/>
              <a:t>Web pages displayed as a hyperbolic tree.</a:t>
            </a:r>
          </a:p>
        </p:txBody>
      </p:sp>
      <p:sp>
        <p:nvSpPr>
          <p:cNvPr id="2" name="Slide Number Placeholder 1">
            <a:extLst>
              <a:ext uri="{FF2B5EF4-FFF2-40B4-BE49-F238E27FC236}">
                <a16:creationId xmlns:a16="http://schemas.microsoft.com/office/drawing/2014/main" id="{095A58FE-2176-BE42-98E0-304A481B2E0C}"/>
              </a:ext>
            </a:extLst>
          </p:cNvPr>
          <p:cNvSpPr>
            <a:spLocks noGrp="1"/>
          </p:cNvSpPr>
          <p:nvPr>
            <p:ph type="sldNum" sz="quarter" idx="12"/>
          </p:nvPr>
        </p:nvSpPr>
        <p:spPr/>
        <p:txBody>
          <a:bodyPr/>
          <a:lstStyle/>
          <a:p>
            <a:fld id="{7D549430-5A32-C54B-A690-B78CF0FCF211}" type="slidenum">
              <a:rPr lang="en-US" smtClean="0"/>
              <a:t>33</a:t>
            </a:fld>
            <a:endParaRPr lang="en-US"/>
          </a:p>
        </p:txBody>
      </p:sp>
    </p:spTree>
    <p:extLst>
      <p:ext uri="{BB962C8B-B14F-4D97-AF65-F5344CB8AC3E}">
        <p14:creationId xmlns:p14="http://schemas.microsoft.com/office/powerpoint/2010/main" val="41698587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DFF17ED-D48D-D54C-BB28-490FAB42CC47}"/>
              </a:ext>
            </a:extLst>
          </p:cNvPr>
          <p:cNvSpPr>
            <a:spLocks noGrp="1" noChangeArrowheads="1"/>
          </p:cNvSpPr>
          <p:nvPr>
            <p:ph type="title"/>
          </p:nvPr>
        </p:nvSpPr>
        <p:spPr>
          <a:noFill/>
          <a:ln/>
        </p:spPr>
        <p:txBody>
          <a:bodyPr vert="horz" lIns="90840" tIns="44623" rIns="90840" bIns="44623" rtlCol="0" anchor="t">
            <a:normAutofit/>
          </a:bodyPr>
          <a:lstStyle/>
          <a:p>
            <a:r>
              <a:rPr lang="en-GB" altLang="en-US"/>
              <a:t>Colour displays</a:t>
            </a:r>
          </a:p>
        </p:txBody>
      </p:sp>
      <p:sp>
        <p:nvSpPr>
          <p:cNvPr id="69635" name="Rectangle 3">
            <a:extLst>
              <a:ext uri="{FF2B5EF4-FFF2-40B4-BE49-F238E27FC236}">
                <a16:creationId xmlns:a16="http://schemas.microsoft.com/office/drawing/2014/main" id="{9429CB41-C948-AD4C-9CED-F63CA4B18BC3}"/>
              </a:ext>
            </a:extLst>
          </p:cNvPr>
          <p:cNvSpPr>
            <a:spLocks noGrp="1" noChangeArrowheads="1"/>
          </p:cNvSpPr>
          <p:nvPr>
            <p:ph type="body" idx="1"/>
          </p:nvPr>
        </p:nvSpPr>
        <p:spPr>
          <a:xfrm>
            <a:off x="1451578" y="1981200"/>
            <a:ext cx="9739585" cy="4876800"/>
          </a:xfrm>
          <a:noFill/>
          <a:ln/>
        </p:spPr>
        <p:txBody>
          <a:bodyPr vert="horz" lIns="90840" tIns="44623" rIns="90840" bIns="44623" rtlCol="0" anchor="t">
            <a:normAutofit/>
          </a:bodyPr>
          <a:lstStyle/>
          <a:p>
            <a:r>
              <a:rPr lang="en-GB" altLang="en-US" dirty="0"/>
              <a:t>Colour adds an extra dimension to an interface and can help the user understand complex information structures.</a:t>
            </a:r>
          </a:p>
          <a:p>
            <a:r>
              <a:rPr lang="en-GB" altLang="en-US" dirty="0"/>
              <a:t>Colour can be used to highlight exceptional events.</a:t>
            </a:r>
          </a:p>
          <a:p>
            <a:r>
              <a:rPr lang="en-GB" altLang="en-US" dirty="0"/>
              <a:t>Common mistakes in the use of colour in </a:t>
            </a:r>
            <a:br>
              <a:rPr lang="en-GB" altLang="en-US" dirty="0"/>
            </a:br>
            <a:r>
              <a:rPr lang="en-GB" altLang="en-US" dirty="0"/>
              <a:t>interface design include:</a:t>
            </a:r>
          </a:p>
          <a:p>
            <a:pPr lvl="1"/>
            <a:r>
              <a:rPr lang="en-GB" altLang="en-US" dirty="0"/>
              <a:t>The use of colour to communicate meaning (10% people are colour blind);</a:t>
            </a:r>
          </a:p>
          <a:p>
            <a:pPr lvl="1"/>
            <a:r>
              <a:rPr lang="en-GB" altLang="en-US" dirty="0"/>
              <a:t>The over-use of colour in the display.</a:t>
            </a:r>
          </a:p>
        </p:txBody>
      </p:sp>
      <p:sp>
        <p:nvSpPr>
          <p:cNvPr id="2" name="Slide Number Placeholder 1">
            <a:extLst>
              <a:ext uri="{FF2B5EF4-FFF2-40B4-BE49-F238E27FC236}">
                <a16:creationId xmlns:a16="http://schemas.microsoft.com/office/drawing/2014/main" id="{C9BF3FA4-2ED7-2C4E-911C-BBC592E84BC7}"/>
              </a:ext>
            </a:extLst>
          </p:cNvPr>
          <p:cNvSpPr>
            <a:spLocks noGrp="1"/>
          </p:cNvSpPr>
          <p:nvPr>
            <p:ph type="sldNum" sz="quarter" idx="12"/>
          </p:nvPr>
        </p:nvSpPr>
        <p:spPr/>
        <p:txBody>
          <a:bodyPr/>
          <a:lstStyle/>
          <a:p>
            <a:fld id="{7D549430-5A32-C54B-A690-B78CF0FCF211}" type="slidenum">
              <a:rPr lang="en-US" smtClean="0"/>
              <a:t>34</a:t>
            </a:fld>
            <a:endParaRPr lang="en-US"/>
          </a:p>
        </p:txBody>
      </p:sp>
    </p:spTree>
    <p:extLst>
      <p:ext uri="{BB962C8B-B14F-4D97-AF65-F5344CB8AC3E}">
        <p14:creationId xmlns:p14="http://schemas.microsoft.com/office/powerpoint/2010/main" val="2185747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1673968-299A-7B4D-A75C-B65C9D3D8AD2}"/>
              </a:ext>
            </a:extLst>
          </p:cNvPr>
          <p:cNvSpPr>
            <a:spLocks noGrp="1" noChangeArrowheads="1"/>
          </p:cNvSpPr>
          <p:nvPr>
            <p:ph type="title"/>
          </p:nvPr>
        </p:nvSpPr>
        <p:spPr>
          <a:noFill/>
          <a:ln/>
        </p:spPr>
        <p:txBody>
          <a:bodyPr vert="horz" lIns="90840" tIns="44623" rIns="90840" bIns="44623" rtlCol="0" anchor="t">
            <a:normAutofit/>
          </a:bodyPr>
          <a:lstStyle/>
          <a:p>
            <a:r>
              <a:rPr lang="en-GB" altLang="en-US"/>
              <a:t>Colour use guidelines</a:t>
            </a:r>
          </a:p>
        </p:txBody>
      </p:sp>
      <p:sp>
        <p:nvSpPr>
          <p:cNvPr id="71683" name="Rectangle 3">
            <a:extLst>
              <a:ext uri="{FF2B5EF4-FFF2-40B4-BE49-F238E27FC236}">
                <a16:creationId xmlns:a16="http://schemas.microsoft.com/office/drawing/2014/main" id="{248DEAB7-C302-D24A-96DE-8D41BC82D5A7}"/>
              </a:ext>
            </a:extLst>
          </p:cNvPr>
          <p:cNvSpPr>
            <a:spLocks noGrp="1" noChangeArrowheads="1"/>
          </p:cNvSpPr>
          <p:nvPr>
            <p:ph type="body" idx="1"/>
          </p:nvPr>
        </p:nvSpPr>
        <p:spPr>
          <a:noFill/>
          <a:ln/>
        </p:spPr>
        <p:txBody>
          <a:bodyPr vert="horz" lIns="90840" tIns="44623" rIns="90840" bIns="44623" rtlCol="0" anchor="t">
            <a:normAutofit/>
          </a:bodyPr>
          <a:lstStyle/>
          <a:p>
            <a:pPr>
              <a:lnSpc>
                <a:spcPct val="90000"/>
              </a:lnSpc>
            </a:pPr>
            <a:r>
              <a:rPr lang="en-GB" altLang="en-US"/>
              <a:t>Limit the number of colours used and be conservative in their use.</a:t>
            </a:r>
          </a:p>
          <a:p>
            <a:pPr>
              <a:lnSpc>
                <a:spcPct val="90000"/>
              </a:lnSpc>
            </a:pPr>
            <a:r>
              <a:rPr lang="en-GB" altLang="en-US"/>
              <a:t>Use colour change to show a change in system status.</a:t>
            </a:r>
          </a:p>
          <a:p>
            <a:pPr>
              <a:lnSpc>
                <a:spcPct val="90000"/>
              </a:lnSpc>
            </a:pPr>
            <a:r>
              <a:rPr lang="en-GB" altLang="en-US"/>
              <a:t>Use colour coding to support the task that users are trying to perform.</a:t>
            </a:r>
          </a:p>
          <a:p>
            <a:pPr>
              <a:lnSpc>
                <a:spcPct val="90000"/>
              </a:lnSpc>
            </a:pPr>
            <a:r>
              <a:rPr lang="en-GB" altLang="en-US"/>
              <a:t>Use colour coding in a thoughtful and consistent way.</a:t>
            </a:r>
          </a:p>
          <a:p>
            <a:pPr>
              <a:lnSpc>
                <a:spcPct val="90000"/>
              </a:lnSpc>
            </a:pPr>
            <a:r>
              <a:rPr lang="en-GB" altLang="en-US"/>
              <a:t>Be careful about colour pairings.</a:t>
            </a:r>
          </a:p>
        </p:txBody>
      </p:sp>
      <p:sp>
        <p:nvSpPr>
          <p:cNvPr id="2" name="Slide Number Placeholder 1">
            <a:extLst>
              <a:ext uri="{FF2B5EF4-FFF2-40B4-BE49-F238E27FC236}">
                <a16:creationId xmlns:a16="http://schemas.microsoft.com/office/drawing/2014/main" id="{968010C4-9253-D14D-B250-12311FD4299B}"/>
              </a:ext>
            </a:extLst>
          </p:cNvPr>
          <p:cNvSpPr>
            <a:spLocks noGrp="1"/>
          </p:cNvSpPr>
          <p:nvPr>
            <p:ph type="sldNum" sz="quarter" idx="12"/>
          </p:nvPr>
        </p:nvSpPr>
        <p:spPr/>
        <p:txBody>
          <a:bodyPr/>
          <a:lstStyle/>
          <a:p>
            <a:fld id="{7D549430-5A32-C54B-A690-B78CF0FCF211}" type="slidenum">
              <a:rPr lang="en-US" smtClean="0"/>
              <a:t>35</a:t>
            </a:fld>
            <a:endParaRPr lang="en-US"/>
          </a:p>
        </p:txBody>
      </p:sp>
    </p:spTree>
    <p:extLst>
      <p:ext uri="{BB962C8B-B14F-4D97-AF65-F5344CB8AC3E}">
        <p14:creationId xmlns:p14="http://schemas.microsoft.com/office/powerpoint/2010/main" val="12748496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F5F13BE-930B-9D4B-99A4-B2ACB63C9110}"/>
              </a:ext>
            </a:extLst>
          </p:cNvPr>
          <p:cNvSpPr>
            <a:spLocks noGrp="1" noChangeArrowheads="1"/>
          </p:cNvSpPr>
          <p:nvPr>
            <p:ph type="title"/>
          </p:nvPr>
        </p:nvSpPr>
        <p:spPr>
          <a:noFill/>
          <a:ln/>
        </p:spPr>
        <p:txBody>
          <a:bodyPr vert="horz" lIns="90840" tIns="44623" rIns="90840" bIns="44623" rtlCol="0" anchor="t">
            <a:normAutofit/>
          </a:bodyPr>
          <a:lstStyle/>
          <a:p>
            <a:r>
              <a:rPr lang="en-GB" altLang="en-US"/>
              <a:t>Error messages</a:t>
            </a:r>
          </a:p>
        </p:txBody>
      </p:sp>
      <p:sp>
        <p:nvSpPr>
          <p:cNvPr id="77827" name="Rectangle 3">
            <a:extLst>
              <a:ext uri="{FF2B5EF4-FFF2-40B4-BE49-F238E27FC236}">
                <a16:creationId xmlns:a16="http://schemas.microsoft.com/office/drawing/2014/main" id="{3172F570-57D9-D546-9F10-B3ED6F57951F}"/>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dirty="0"/>
              <a:t>Error message design is critically important.  Poor error messages can mean that a user </a:t>
            </a:r>
            <a:br>
              <a:rPr lang="en-GB" altLang="en-US" dirty="0"/>
            </a:br>
            <a:r>
              <a:rPr lang="en-GB" altLang="en-US" dirty="0"/>
              <a:t>rejects rather than accepts a system.</a:t>
            </a:r>
          </a:p>
          <a:p>
            <a:r>
              <a:rPr lang="en-GB" altLang="en-US" dirty="0"/>
              <a:t>Messages should be polite, concise, consistent and constructive.</a:t>
            </a:r>
          </a:p>
          <a:p>
            <a:r>
              <a:rPr lang="en-GB" altLang="en-US" dirty="0"/>
              <a:t>The background and experience of users should be the determining factor in message </a:t>
            </a:r>
            <a:br>
              <a:rPr lang="en-GB" altLang="en-US" dirty="0"/>
            </a:br>
            <a:r>
              <a:rPr lang="en-GB" altLang="en-US" dirty="0"/>
              <a:t>design.</a:t>
            </a:r>
          </a:p>
        </p:txBody>
      </p:sp>
      <p:sp>
        <p:nvSpPr>
          <p:cNvPr id="2" name="Slide Number Placeholder 1">
            <a:extLst>
              <a:ext uri="{FF2B5EF4-FFF2-40B4-BE49-F238E27FC236}">
                <a16:creationId xmlns:a16="http://schemas.microsoft.com/office/drawing/2014/main" id="{F631FBA4-16FC-6F44-885C-E098304A3BCF}"/>
              </a:ext>
            </a:extLst>
          </p:cNvPr>
          <p:cNvSpPr>
            <a:spLocks noGrp="1"/>
          </p:cNvSpPr>
          <p:nvPr>
            <p:ph type="sldNum" sz="quarter" idx="12"/>
          </p:nvPr>
        </p:nvSpPr>
        <p:spPr/>
        <p:txBody>
          <a:bodyPr/>
          <a:lstStyle/>
          <a:p>
            <a:fld id="{7D549430-5A32-C54B-A690-B78CF0FCF211}" type="slidenum">
              <a:rPr lang="en-US" smtClean="0"/>
              <a:t>36</a:t>
            </a:fld>
            <a:endParaRPr lang="en-US"/>
          </a:p>
        </p:txBody>
      </p:sp>
    </p:spTree>
    <p:extLst>
      <p:ext uri="{BB962C8B-B14F-4D97-AF65-F5344CB8AC3E}">
        <p14:creationId xmlns:p14="http://schemas.microsoft.com/office/powerpoint/2010/main" val="67564670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52C09FB-6A34-E943-8E56-EB620F6243BA}"/>
              </a:ext>
            </a:extLst>
          </p:cNvPr>
          <p:cNvSpPr>
            <a:spLocks noGrp="1" noChangeArrowheads="1"/>
          </p:cNvSpPr>
          <p:nvPr>
            <p:ph type="title"/>
          </p:nvPr>
        </p:nvSpPr>
        <p:spPr>
          <a:xfrm>
            <a:off x="1905001" y="263526"/>
            <a:ext cx="8462963" cy="1108075"/>
          </a:xfrm>
          <a:noFill/>
          <a:ln/>
        </p:spPr>
        <p:txBody>
          <a:bodyPr vert="horz" lIns="90840" tIns="44623" rIns="90840" bIns="44623" rtlCol="0" anchor="t">
            <a:normAutofit/>
          </a:bodyPr>
          <a:lstStyle/>
          <a:p>
            <a:r>
              <a:rPr lang="en-GB" altLang="en-US"/>
              <a:t>Design factors in message wording</a:t>
            </a:r>
          </a:p>
        </p:txBody>
      </p:sp>
      <p:graphicFrame>
        <p:nvGraphicFramePr>
          <p:cNvPr id="79879" name="Object 7">
            <a:extLst>
              <a:ext uri="{FF2B5EF4-FFF2-40B4-BE49-F238E27FC236}">
                <a16:creationId xmlns:a16="http://schemas.microsoft.com/office/drawing/2014/main" id="{70486675-7795-7D43-9786-4C8CE8788409}"/>
              </a:ext>
            </a:extLst>
          </p:cNvPr>
          <p:cNvGraphicFramePr>
            <a:graphicFrameLocks noChangeAspect="1"/>
          </p:cNvGraphicFramePr>
          <p:nvPr>
            <p:extLst>
              <p:ext uri="{D42A27DB-BD31-4B8C-83A1-F6EECF244321}">
                <p14:modId xmlns:p14="http://schemas.microsoft.com/office/powerpoint/2010/main" val="3731571146"/>
              </p:ext>
            </p:extLst>
          </p:nvPr>
        </p:nvGraphicFramePr>
        <p:xfrm>
          <a:off x="2359025" y="1821835"/>
          <a:ext cx="7508306" cy="4245591"/>
        </p:xfrm>
        <a:graphic>
          <a:graphicData uri="http://schemas.openxmlformats.org/presentationml/2006/ole">
            <mc:AlternateContent xmlns:mc="http://schemas.openxmlformats.org/markup-compatibility/2006">
              <mc:Choice xmlns:v="urn:schemas-microsoft-com:vml" Requires="v">
                <p:oleObj name="Document" r:id="rId2" imgW="5613400" imgH="3175000" progId="Word.Document.8">
                  <p:embed/>
                </p:oleObj>
              </mc:Choice>
              <mc:Fallback>
                <p:oleObj name="Document" r:id="rId2" imgW="5613400" imgH="3175000" progId="Word.Document.8">
                  <p:embed/>
                  <p:pic>
                    <p:nvPicPr>
                      <p:cNvPr id="79879" name="Object 7">
                        <a:extLst>
                          <a:ext uri="{FF2B5EF4-FFF2-40B4-BE49-F238E27FC236}">
                            <a16:creationId xmlns:a16="http://schemas.microsoft.com/office/drawing/2014/main" id="{70486675-7795-7D43-9786-4C8CE8788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025" y="1821835"/>
                        <a:ext cx="7508306" cy="4245591"/>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6D994B12-D681-A445-AB24-6038D463D095}"/>
              </a:ext>
            </a:extLst>
          </p:cNvPr>
          <p:cNvSpPr>
            <a:spLocks noGrp="1"/>
          </p:cNvSpPr>
          <p:nvPr>
            <p:ph type="sldNum" sz="quarter" idx="12"/>
          </p:nvPr>
        </p:nvSpPr>
        <p:spPr/>
        <p:txBody>
          <a:bodyPr/>
          <a:lstStyle/>
          <a:p>
            <a:fld id="{7D549430-5A32-C54B-A690-B78CF0FCF211}" type="slidenum">
              <a:rPr lang="en-US" smtClean="0"/>
              <a:t>37</a:t>
            </a:fld>
            <a:endParaRPr lang="en-US"/>
          </a:p>
        </p:txBody>
      </p:sp>
    </p:spTree>
    <p:extLst>
      <p:ext uri="{BB962C8B-B14F-4D97-AF65-F5344CB8AC3E}">
        <p14:creationId xmlns:p14="http://schemas.microsoft.com/office/powerpoint/2010/main" val="108901621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0B54D26D-2F17-B444-974A-331CFBBD12F9}"/>
              </a:ext>
            </a:extLst>
          </p:cNvPr>
          <p:cNvSpPr>
            <a:spLocks noGrp="1" noChangeArrowheads="1"/>
          </p:cNvSpPr>
          <p:nvPr>
            <p:ph type="title"/>
          </p:nvPr>
        </p:nvSpPr>
        <p:spPr/>
        <p:txBody>
          <a:bodyPr/>
          <a:lstStyle/>
          <a:p>
            <a:r>
              <a:rPr lang="en-US" altLang="en-US"/>
              <a:t>User error</a:t>
            </a:r>
          </a:p>
        </p:txBody>
      </p:sp>
      <p:sp>
        <p:nvSpPr>
          <p:cNvPr id="1140739" name="Rectangle 3">
            <a:extLst>
              <a:ext uri="{FF2B5EF4-FFF2-40B4-BE49-F238E27FC236}">
                <a16:creationId xmlns:a16="http://schemas.microsoft.com/office/drawing/2014/main" id="{6332CCC6-F7A5-914B-AFF4-BCDCE0163D64}"/>
              </a:ext>
            </a:extLst>
          </p:cNvPr>
          <p:cNvSpPr>
            <a:spLocks noGrp="1" noChangeArrowheads="1"/>
          </p:cNvSpPr>
          <p:nvPr>
            <p:ph type="body" idx="1"/>
          </p:nvPr>
        </p:nvSpPr>
        <p:spPr/>
        <p:txBody>
          <a:bodyPr/>
          <a:lstStyle/>
          <a:p>
            <a:r>
              <a:rPr lang="en-US" altLang="en-US"/>
              <a:t>Assume that a nurse misspells the name of a patient whose records he is trying to retrieve.</a:t>
            </a:r>
          </a:p>
        </p:txBody>
      </p:sp>
      <p:pic>
        <p:nvPicPr>
          <p:cNvPr id="1140741" name="Picture 5">
            <a:extLst>
              <a:ext uri="{FF2B5EF4-FFF2-40B4-BE49-F238E27FC236}">
                <a16:creationId xmlns:a16="http://schemas.microsoft.com/office/drawing/2014/main" id="{04CC362A-414B-414B-B7C7-2DE5C3708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270" y="2900149"/>
            <a:ext cx="6890449" cy="256619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A08EECB-D3B0-AF46-98D7-071006D27344}"/>
              </a:ext>
            </a:extLst>
          </p:cNvPr>
          <p:cNvSpPr>
            <a:spLocks noGrp="1"/>
          </p:cNvSpPr>
          <p:nvPr>
            <p:ph type="sldNum" sz="quarter" idx="12"/>
          </p:nvPr>
        </p:nvSpPr>
        <p:spPr/>
        <p:txBody>
          <a:bodyPr/>
          <a:lstStyle/>
          <a:p>
            <a:fld id="{7D549430-5A32-C54B-A690-B78CF0FCF211}" type="slidenum">
              <a:rPr lang="en-US" smtClean="0"/>
              <a:t>38</a:t>
            </a:fld>
            <a:endParaRPr lang="en-US"/>
          </a:p>
        </p:txBody>
      </p:sp>
    </p:spTree>
    <p:extLst>
      <p:ext uri="{BB962C8B-B14F-4D97-AF65-F5344CB8AC3E}">
        <p14:creationId xmlns:p14="http://schemas.microsoft.com/office/powerpoint/2010/main" val="1221819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a:extLst>
              <a:ext uri="{FF2B5EF4-FFF2-40B4-BE49-F238E27FC236}">
                <a16:creationId xmlns:a16="http://schemas.microsoft.com/office/drawing/2014/main" id="{B1853166-81F1-4848-B1BB-0655FCD50AA7}"/>
              </a:ext>
            </a:extLst>
          </p:cNvPr>
          <p:cNvSpPr>
            <a:spLocks noGrp="1" noChangeArrowheads="1"/>
          </p:cNvSpPr>
          <p:nvPr>
            <p:ph type="title"/>
          </p:nvPr>
        </p:nvSpPr>
        <p:spPr/>
        <p:txBody>
          <a:bodyPr/>
          <a:lstStyle/>
          <a:p>
            <a:r>
              <a:rPr lang="en-US" altLang="en-US"/>
              <a:t>Good and bad message design</a:t>
            </a:r>
          </a:p>
        </p:txBody>
      </p:sp>
      <p:pic>
        <p:nvPicPr>
          <p:cNvPr id="1141765" name="Picture 5">
            <a:extLst>
              <a:ext uri="{FF2B5EF4-FFF2-40B4-BE49-F238E27FC236}">
                <a16:creationId xmlns:a16="http://schemas.microsoft.com/office/drawing/2014/main" id="{E06AEA87-71B5-6241-96A8-F6FF8639C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1"/>
            <a:ext cx="7772400" cy="23796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6C1F9FA-5580-9F4D-BFE4-B500A039CA5B}"/>
              </a:ext>
            </a:extLst>
          </p:cNvPr>
          <p:cNvSpPr>
            <a:spLocks noGrp="1"/>
          </p:cNvSpPr>
          <p:nvPr>
            <p:ph type="sldNum" sz="quarter" idx="12"/>
          </p:nvPr>
        </p:nvSpPr>
        <p:spPr/>
        <p:txBody>
          <a:bodyPr/>
          <a:lstStyle/>
          <a:p>
            <a:fld id="{7D549430-5A32-C54B-A690-B78CF0FCF211}" type="slidenum">
              <a:rPr lang="en-US" smtClean="0"/>
              <a:t>39</a:t>
            </a:fld>
            <a:endParaRPr lang="en-US"/>
          </a:p>
        </p:txBody>
      </p:sp>
    </p:spTree>
    <p:extLst>
      <p:ext uri="{BB962C8B-B14F-4D97-AF65-F5344CB8AC3E}">
        <p14:creationId xmlns:p14="http://schemas.microsoft.com/office/powerpoint/2010/main" val="16965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User interface design</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fontScale="92500"/>
          </a:bodyPr>
          <a:lstStyle/>
          <a:p>
            <a:r>
              <a:rPr lang="en-US" dirty="0"/>
              <a:t>Once tasks have been identified, user scenarios are created and analyzed to define a set of interface objects and actions. </a:t>
            </a:r>
          </a:p>
          <a:p>
            <a:r>
              <a:rPr lang="en-US" dirty="0"/>
              <a:t>This provides a basis for the creation of a screen layout that depicts </a:t>
            </a:r>
            <a:r>
              <a:rPr lang="en-US" b="1" dirty="0"/>
              <a:t>graphical design and placement of icons, definition of descriptive screen text, specification and titling for windows, and specification of major and minor menu items.</a:t>
            </a:r>
            <a:r>
              <a:rPr lang="en-US" dirty="0"/>
              <a:t> </a:t>
            </a:r>
          </a:p>
          <a:p>
            <a:r>
              <a:rPr lang="en-US" dirty="0"/>
              <a:t>Design issues such as </a:t>
            </a:r>
            <a:r>
              <a:rPr lang="en-US" b="1" dirty="0"/>
              <a:t>response time, command and action structure, error handling, and help facilities</a:t>
            </a:r>
            <a:r>
              <a:rPr lang="en-US" dirty="0"/>
              <a:t> are considered as the design model is refined. </a:t>
            </a:r>
          </a:p>
          <a:p>
            <a:r>
              <a:rPr lang="en-US" dirty="0"/>
              <a:t>A variety of implementation tools are used to build a prototype for evaluation by the user.</a:t>
            </a:r>
          </a:p>
          <a:p>
            <a:endParaRPr lang="en-US" dirty="0"/>
          </a:p>
        </p:txBody>
      </p:sp>
      <p:sp>
        <p:nvSpPr>
          <p:cNvPr id="4" name="Slide Number Placeholder 3">
            <a:extLst>
              <a:ext uri="{FF2B5EF4-FFF2-40B4-BE49-F238E27FC236}">
                <a16:creationId xmlns:a16="http://schemas.microsoft.com/office/drawing/2014/main" id="{BABDAD7F-ADDA-F044-BB29-E5D29ECC3380}"/>
              </a:ext>
            </a:extLst>
          </p:cNvPr>
          <p:cNvSpPr>
            <a:spLocks noGrp="1"/>
          </p:cNvSpPr>
          <p:nvPr>
            <p:ph type="sldNum" sz="quarter" idx="12"/>
          </p:nvPr>
        </p:nvSpPr>
        <p:spPr/>
        <p:txBody>
          <a:bodyPr/>
          <a:lstStyle/>
          <a:p>
            <a:fld id="{7D549430-5A32-C54B-A690-B78CF0FCF211}" type="slidenum">
              <a:rPr lang="en-US" smtClean="0"/>
              <a:t>4</a:t>
            </a:fld>
            <a:endParaRPr lang="en-US"/>
          </a:p>
        </p:txBody>
      </p:sp>
    </p:spTree>
    <p:extLst>
      <p:ext uri="{BB962C8B-B14F-4D97-AF65-F5344CB8AC3E}">
        <p14:creationId xmlns:p14="http://schemas.microsoft.com/office/powerpoint/2010/main" val="1416298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a:extLst>
              <a:ext uri="{FF2B5EF4-FFF2-40B4-BE49-F238E27FC236}">
                <a16:creationId xmlns:a16="http://schemas.microsoft.com/office/drawing/2014/main" id="{285D2F72-42D9-5747-9EEB-E7D3441E4C0F}"/>
              </a:ext>
            </a:extLst>
          </p:cNvPr>
          <p:cNvSpPr>
            <a:spLocks noGrp="1" noChangeArrowheads="1"/>
          </p:cNvSpPr>
          <p:nvPr>
            <p:ph type="title"/>
          </p:nvPr>
        </p:nvSpPr>
        <p:spPr/>
        <p:txBody>
          <a:bodyPr/>
          <a:lstStyle/>
          <a:p>
            <a:r>
              <a:rPr lang="en-US" altLang="en-US" dirty="0"/>
              <a:t>The UI design process</a:t>
            </a:r>
          </a:p>
        </p:txBody>
      </p:sp>
      <p:sp>
        <p:nvSpPr>
          <p:cNvPr id="1142787" name="Rectangle 3">
            <a:extLst>
              <a:ext uri="{FF2B5EF4-FFF2-40B4-BE49-F238E27FC236}">
                <a16:creationId xmlns:a16="http://schemas.microsoft.com/office/drawing/2014/main" id="{9F63AC23-D31B-4C41-A9F7-3B055F0D42BF}"/>
              </a:ext>
            </a:extLst>
          </p:cNvPr>
          <p:cNvSpPr>
            <a:spLocks noGrp="1" noChangeArrowheads="1"/>
          </p:cNvSpPr>
          <p:nvPr>
            <p:ph type="body" idx="1"/>
          </p:nvPr>
        </p:nvSpPr>
        <p:spPr/>
        <p:txBody>
          <a:bodyPr/>
          <a:lstStyle/>
          <a:p>
            <a:pPr>
              <a:lnSpc>
                <a:spcPct val="90000"/>
              </a:lnSpc>
            </a:pPr>
            <a:r>
              <a:rPr lang="en-US" altLang="en-US"/>
              <a:t>UI design is an iterative process involving close liaisons between users and designers.</a:t>
            </a:r>
          </a:p>
          <a:p>
            <a:pPr>
              <a:lnSpc>
                <a:spcPct val="90000"/>
              </a:lnSpc>
            </a:pPr>
            <a:r>
              <a:rPr lang="en-US" altLang="en-US"/>
              <a:t>The 3 core activities in this process are:</a:t>
            </a:r>
          </a:p>
          <a:p>
            <a:pPr lvl="1">
              <a:lnSpc>
                <a:spcPct val="90000"/>
              </a:lnSpc>
            </a:pPr>
            <a:r>
              <a:rPr lang="en-US" altLang="en-US">
                <a:solidFill>
                  <a:schemeClr val="accent1"/>
                </a:solidFill>
              </a:rPr>
              <a:t>User analysis</a:t>
            </a:r>
            <a:r>
              <a:rPr lang="en-US" altLang="en-US"/>
              <a:t>. Understand what the users will do with the system;</a:t>
            </a:r>
          </a:p>
          <a:p>
            <a:pPr lvl="1">
              <a:lnSpc>
                <a:spcPct val="90000"/>
              </a:lnSpc>
            </a:pPr>
            <a:r>
              <a:rPr lang="en-US" altLang="en-US">
                <a:solidFill>
                  <a:schemeClr val="accent1"/>
                </a:solidFill>
              </a:rPr>
              <a:t>System prototyping</a:t>
            </a:r>
            <a:r>
              <a:rPr lang="en-US" altLang="en-US"/>
              <a:t>. Develop a series of prototypes for experiment;</a:t>
            </a:r>
          </a:p>
          <a:p>
            <a:pPr lvl="1">
              <a:lnSpc>
                <a:spcPct val="90000"/>
              </a:lnSpc>
            </a:pPr>
            <a:r>
              <a:rPr lang="en-US" altLang="en-US">
                <a:solidFill>
                  <a:schemeClr val="accent1"/>
                </a:solidFill>
              </a:rPr>
              <a:t>Interface evaluation</a:t>
            </a:r>
            <a:r>
              <a:rPr lang="en-US" altLang="en-US"/>
              <a:t>. Experiment with these prototypes with users.</a:t>
            </a:r>
          </a:p>
          <a:p>
            <a:pPr lvl="1">
              <a:lnSpc>
                <a:spcPct val="90000"/>
              </a:lnSpc>
            </a:pPr>
            <a:endParaRPr lang="en-US" altLang="en-US"/>
          </a:p>
        </p:txBody>
      </p:sp>
      <p:sp>
        <p:nvSpPr>
          <p:cNvPr id="2" name="Slide Number Placeholder 1">
            <a:extLst>
              <a:ext uri="{FF2B5EF4-FFF2-40B4-BE49-F238E27FC236}">
                <a16:creationId xmlns:a16="http://schemas.microsoft.com/office/drawing/2014/main" id="{64BE8D1D-A1C1-7C4F-B1C2-9AA96633F64E}"/>
              </a:ext>
            </a:extLst>
          </p:cNvPr>
          <p:cNvSpPr>
            <a:spLocks noGrp="1"/>
          </p:cNvSpPr>
          <p:nvPr>
            <p:ph type="sldNum" sz="quarter" idx="12"/>
          </p:nvPr>
        </p:nvSpPr>
        <p:spPr/>
        <p:txBody>
          <a:bodyPr/>
          <a:lstStyle/>
          <a:p>
            <a:fld id="{7D549430-5A32-C54B-A690-B78CF0FCF211}" type="slidenum">
              <a:rPr lang="en-US" smtClean="0"/>
              <a:t>40</a:t>
            </a:fld>
            <a:endParaRPr lang="en-US"/>
          </a:p>
        </p:txBody>
      </p:sp>
    </p:spTree>
    <p:extLst>
      <p:ext uri="{BB962C8B-B14F-4D97-AF65-F5344CB8AC3E}">
        <p14:creationId xmlns:p14="http://schemas.microsoft.com/office/powerpoint/2010/main" val="744808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a:extLst>
              <a:ext uri="{FF2B5EF4-FFF2-40B4-BE49-F238E27FC236}">
                <a16:creationId xmlns:a16="http://schemas.microsoft.com/office/drawing/2014/main" id="{5000B0A4-7C25-7042-B642-654DE4A8F7FE}"/>
              </a:ext>
            </a:extLst>
          </p:cNvPr>
          <p:cNvSpPr>
            <a:spLocks noGrp="1" noChangeArrowheads="1"/>
          </p:cNvSpPr>
          <p:nvPr>
            <p:ph type="title"/>
          </p:nvPr>
        </p:nvSpPr>
        <p:spPr/>
        <p:txBody>
          <a:bodyPr/>
          <a:lstStyle/>
          <a:p>
            <a:r>
              <a:rPr lang="en-US" altLang="en-US" dirty="0"/>
              <a:t>The UI design process</a:t>
            </a:r>
          </a:p>
        </p:txBody>
      </p:sp>
      <p:pic>
        <p:nvPicPr>
          <p:cNvPr id="1143814" name="Picture 6">
            <a:extLst>
              <a:ext uri="{FF2B5EF4-FFF2-40B4-BE49-F238E27FC236}">
                <a16:creationId xmlns:a16="http://schemas.microsoft.com/office/drawing/2014/main" id="{79D82757-25DD-D541-8641-3913107BC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956" y="2289745"/>
            <a:ext cx="7620000" cy="35988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3940833-9DD9-2846-A641-30332B5B48FE}"/>
              </a:ext>
            </a:extLst>
          </p:cNvPr>
          <p:cNvSpPr>
            <a:spLocks noGrp="1"/>
          </p:cNvSpPr>
          <p:nvPr>
            <p:ph type="sldNum" sz="quarter" idx="12"/>
          </p:nvPr>
        </p:nvSpPr>
        <p:spPr/>
        <p:txBody>
          <a:bodyPr/>
          <a:lstStyle/>
          <a:p>
            <a:fld id="{7D549430-5A32-C54B-A690-B78CF0FCF211}" type="slidenum">
              <a:rPr lang="en-US" smtClean="0"/>
              <a:t>41</a:t>
            </a:fld>
            <a:endParaRPr lang="en-US"/>
          </a:p>
        </p:txBody>
      </p:sp>
    </p:spTree>
    <p:extLst>
      <p:ext uri="{BB962C8B-B14F-4D97-AF65-F5344CB8AC3E}">
        <p14:creationId xmlns:p14="http://schemas.microsoft.com/office/powerpoint/2010/main" val="3531922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a:extLst>
              <a:ext uri="{FF2B5EF4-FFF2-40B4-BE49-F238E27FC236}">
                <a16:creationId xmlns:a16="http://schemas.microsoft.com/office/drawing/2014/main" id="{8EF99DE8-7965-5D49-86E4-522B22F4D3DE}"/>
              </a:ext>
            </a:extLst>
          </p:cNvPr>
          <p:cNvSpPr>
            <a:spLocks noGrp="1" noChangeArrowheads="1"/>
          </p:cNvSpPr>
          <p:nvPr>
            <p:ph type="title"/>
          </p:nvPr>
        </p:nvSpPr>
        <p:spPr/>
        <p:txBody>
          <a:bodyPr/>
          <a:lstStyle/>
          <a:p>
            <a:r>
              <a:rPr lang="en-US" altLang="en-US" dirty="0"/>
              <a:t>The UI design process: User analysis</a:t>
            </a:r>
          </a:p>
        </p:txBody>
      </p:sp>
      <p:sp>
        <p:nvSpPr>
          <p:cNvPr id="1148931" name="Rectangle 3">
            <a:extLst>
              <a:ext uri="{FF2B5EF4-FFF2-40B4-BE49-F238E27FC236}">
                <a16:creationId xmlns:a16="http://schemas.microsoft.com/office/drawing/2014/main" id="{68C72F4E-D5D1-814E-929D-9FAA753315A7}"/>
              </a:ext>
            </a:extLst>
          </p:cNvPr>
          <p:cNvSpPr>
            <a:spLocks noGrp="1" noChangeArrowheads="1"/>
          </p:cNvSpPr>
          <p:nvPr>
            <p:ph type="body" idx="1"/>
          </p:nvPr>
        </p:nvSpPr>
        <p:spPr/>
        <p:txBody>
          <a:bodyPr/>
          <a:lstStyle/>
          <a:p>
            <a:r>
              <a:rPr lang="en-US" altLang="en-US" dirty="0"/>
              <a:t>If you don’t understand what the users want to do with a system, you have no realistic prospect of designing an effective interface.</a:t>
            </a:r>
          </a:p>
          <a:p>
            <a:r>
              <a:rPr lang="en-US" altLang="en-US" dirty="0"/>
              <a:t>User analyses must be described in terms that users and other designers can understand.</a:t>
            </a:r>
          </a:p>
          <a:p>
            <a:r>
              <a:rPr lang="en-US" altLang="en-US" dirty="0"/>
              <a:t>Scenarios where you describe typical episodes of use, are one way of describing these analyses.</a:t>
            </a:r>
          </a:p>
        </p:txBody>
      </p:sp>
      <p:sp>
        <p:nvSpPr>
          <p:cNvPr id="2" name="Slide Number Placeholder 1">
            <a:extLst>
              <a:ext uri="{FF2B5EF4-FFF2-40B4-BE49-F238E27FC236}">
                <a16:creationId xmlns:a16="http://schemas.microsoft.com/office/drawing/2014/main" id="{10A391EE-752F-FB42-B407-9EA6A2491689}"/>
              </a:ext>
            </a:extLst>
          </p:cNvPr>
          <p:cNvSpPr>
            <a:spLocks noGrp="1"/>
          </p:cNvSpPr>
          <p:nvPr>
            <p:ph type="sldNum" sz="quarter" idx="12"/>
          </p:nvPr>
        </p:nvSpPr>
        <p:spPr/>
        <p:txBody>
          <a:bodyPr/>
          <a:lstStyle/>
          <a:p>
            <a:fld id="{7D549430-5A32-C54B-A690-B78CF0FCF211}" type="slidenum">
              <a:rPr lang="en-US" smtClean="0"/>
              <a:t>42</a:t>
            </a:fld>
            <a:endParaRPr lang="en-US"/>
          </a:p>
        </p:txBody>
      </p:sp>
    </p:spTree>
    <p:extLst>
      <p:ext uri="{BB962C8B-B14F-4D97-AF65-F5344CB8AC3E}">
        <p14:creationId xmlns:p14="http://schemas.microsoft.com/office/powerpoint/2010/main" val="1816233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a:extLst>
              <a:ext uri="{FF2B5EF4-FFF2-40B4-BE49-F238E27FC236}">
                <a16:creationId xmlns:a16="http://schemas.microsoft.com/office/drawing/2014/main" id="{49D50D7B-8EBB-BD49-B9CA-ABC7E93B6E06}"/>
              </a:ext>
            </a:extLst>
          </p:cNvPr>
          <p:cNvSpPr>
            <a:spLocks noGrp="1" noChangeArrowheads="1"/>
          </p:cNvSpPr>
          <p:nvPr>
            <p:ph type="title"/>
          </p:nvPr>
        </p:nvSpPr>
        <p:spPr/>
        <p:txBody>
          <a:bodyPr/>
          <a:lstStyle/>
          <a:p>
            <a:r>
              <a:rPr lang="en-US" altLang="en-US"/>
              <a:t>User interaction scenario</a:t>
            </a:r>
          </a:p>
        </p:txBody>
      </p:sp>
      <p:sp>
        <p:nvSpPr>
          <p:cNvPr id="1145862" name="Rectangle 6">
            <a:extLst>
              <a:ext uri="{FF2B5EF4-FFF2-40B4-BE49-F238E27FC236}">
                <a16:creationId xmlns:a16="http://schemas.microsoft.com/office/drawing/2014/main" id="{8C5990D9-5357-1D4B-BE8A-E3B8D38CBDA3}"/>
              </a:ext>
            </a:extLst>
          </p:cNvPr>
          <p:cNvSpPr>
            <a:spLocks noChangeArrowheads="1"/>
          </p:cNvSpPr>
          <p:nvPr/>
        </p:nvSpPr>
        <p:spPr bwMode="auto">
          <a:xfrm>
            <a:off x="614149" y="2209800"/>
            <a:ext cx="108363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dirty="0">
                <a:solidFill>
                  <a:srgbClr val="000000"/>
                </a:solidFill>
                <a:latin typeface="Arial" panose="020B0604020202020204" pitchFamily="34" charset="0"/>
              </a:rPr>
              <a:t>Jane is a student of Religious Studies and is working on an essay on Indian architecture and how it has been influenced by religious practices. To help her understand this, she would like to access some pictures of details on notable buildings but can’t find anything in her local library.</a:t>
            </a:r>
          </a:p>
          <a:p>
            <a:endParaRPr lang="en-US" altLang="en-US" dirty="0">
              <a:solidFill>
                <a:srgbClr val="000000"/>
              </a:solidFill>
              <a:latin typeface="Arial" panose="020B0604020202020204" pitchFamily="34" charset="0"/>
            </a:endParaRPr>
          </a:p>
          <a:p>
            <a:pPr algn="just"/>
            <a:r>
              <a:rPr lang="en-US" altLang="en-US" dirty="0">
                <a:solidFill>
                  <a:srgbClr val="000000"/>
                </a:solidFill>
                <a:latin typeface="Arial" panose="020B0604020202020204" pitchFamily="34" charset="0"/>
              </a:rPr>
              <a:t> She approaches the subject librarian to discuss her needs and he suggests some search terms that might be used. He also suggests some libraries in New Delhi and London that might have this material so they log on to the library catalogues and do some searching using these terms.  They find some source material and place a request for photocopies of the pictures with architectural detail to be posted directly to Jane.</a:t>
            </a:r>
            <a:endParaRPr lang="en-US" altLang="en-US" dirty="0"/>
          </a:p>
          <a:p>
            <a:endParaRPr lang="en-US" altLang="en-US" dirty="0"/>
          </a:p>
        </p:txBody>
      </p:sp>
      <p:sp>
        <p:nvSpPr>
          <p:cNvPr id="2" name="Slide Number Placeholder 1">
            <a:extLst>
              <a:ext uri="{FF2B5EF4-FFF2-40B4-BE49-F238E27FC236}">
                <a16:creationId xmlns:a16="http://schemas.microsoft.com/office/drawing/2014/main" id="{E8C9466A-02DB-D243-B0E2-0936C7B87263}"/>
              </a:ext>
            </a:extLst>
          </p:cNvPr>
          <p:cNvSpPr>
            <a:spLocks noGrp="1"/>
          </p:cNvSpPr>
          <p:nvPr>
            <p:ph type="sldNum" sz="quarter" idx="12"/>
          </p:nvPr>
        </p:nvSpPr>
        <p:spPr/>
        <p:txBody>
          <a:bodyPr/>
          <a:lstStyle/>
          <a:p>
            <a:fld id="{7D549430-5A32-C54B-A690-B78CF0FCF211}" type="slidenum">
              <a:rPr lang="en-US" smtClean="0"/>
              <a:t>43</a:t>
            </a:fld>
            <a:endParaRPr lang="en-US"/>
          </a:p>
        </p:txBody>
      </p:sp>
    </p:spTree>
    <p:extLst>
      <p:ext uri="{BB962C8B-B14F-4D97-AF65-F5344CB8AC3E}">
        <p14:creationId xmlns:p14="http://schemas.microsoft.com/office/powerpoint/2010/main" val="4153054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a:extLst>
              <a:ext uri="{FF2B5EF4-FFF2-40B4-BE49-F238E27FC236}">
                <a16:creationId xmlns:a16="http://schemas.microsoft.com/office/drawing/2014/main" id="{EE2519EB-C0D0-DC4A-97B7-FDB8B6CF76F5}"/>
              </a:ext>
            </a:extLst>
          </p:cNvPr>
          <p:cNvSpPr>
            <a:spLocks noGrp="1" noChangeArrowheads="1"/>
          </p:cNvSpPr>
          <p:nvPr>
            <p:ph type="title"/>
          </p:nvPr>
        </p:nvSpPr>
        <p:spPr/>
        <p:txBody>
          <a:bodyPr/>
          <a:lstStyle/>
          <a:p>
            <a:r>
              <a:rPr lang="en-US" altLang="en-US"/>
              <a:t>Requirements from the scenario</a:t>
            </a:r>
          </a:p>
        </p:txBody>
      </p:sp>
      <p:sp>
        <p:nvSpPr>
          <p:cNvPr id="1149955" name="Rectangle 3">
            <a:extLst>
              <a:ext uri="{FF2B5EF4-FFF2-40B4-BE49-F238E27FC236}">
                <a16:creationId xmlns:a16="http://schemas.microsoft.com/office/drawing/2014/main" id="{7EA0BEF4-46D0-2245-88BE-9A29FD78400F}"/>
              </a:ext>
            </a:extLst>
          </p:cNvPr>
          <p:cNvSpPr>
            <a:spLocks noGrp="1" noChangeArrowheads="1"/>
          </p:cNvSpPr>
          <p:nvPr>
            <p:ph type="body" idx="1"/>
          </p:nvPr>
        </p:nvSpPr>
        <p:spPr/>
        <p:txBody>
          <a:bodyPr/>
          <a:lstStyle/>
          <a:p>
            <a:r>
              <a:rPr lang="en-US" altLang="en-US"/>
              <a:t>Users may not be aware of appropriate search terms so need a way of helping them choose terms.</a:t>
            </a:r>
          </a:p>
          <a:p>
            <a:r>
              <a:rPr lang="en-US" altLang="en-US"/>
              <a:t>Users have to be able to select collections to search.</a:t>
            </a:r>
          </a:p>
          <a:p>
            <a:r>
              <a:rPr lang="en-US" altLang="en-US"/>
              <a:t>Users need to be able to carry out searches and request copies of relevant material.</a:t>
            </a:r>
          </a:p>
        </p:txBody>
      </p:sp>
      <p:sp>
        <p:nvSpPr>
          <p:cNvPr id="2" name="Slide Number Placeholder 1">
            <a:extLst>
              <a:ext uri="{FF2B5EF4-FFF2-40B4-BE49-F238E27FC236}">
                <a16:creationId xmlns:a16="http://schemas.microsoft.com/office/drawing/2014/main" id="{9DC96016-5D82-EB41-AC59-7B74B6262BED}"/>
              </a:ext>
            </a:extLst>
          </p:cNvPr>
          <p:cNvSpPr>
            <a:spLocks noGrp="1"/>
          </p:cNvSpPr>
          <p:nvPr>
            <p:ph type="sldNum" sz="quarter" idx="12"/>
          </p:nvPr>
        </p:nvSpPr>
        <p:spPr/>
        <p:txBody>
          <a:bodyPr/>
          <a:lstStyle/>
          <a:p>
            <a:fld id="{7D549430-5A32-C54B-A690-B78CF0FCF211}" type="slidenum">
              <a:rPr lang="en-US" smtClean="0"/>
              <a:t>44</a:t>
            </a:fld>
            <a:endParaRPr lang="en-US"/>
          </a:p>
        </p:txBody>
      </p:sp>
    </p:spTree>
    <p:extLst>
      <p:ext uri="{BB962C8B-B14F-4D97-AF65-F5344CB8AC3E}">
        <p14:creationId xmlns:p14="http://schemas.microsoft.com/office/powerpoint/2010/main" val="3478151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a:extLst>
              <a:ext uri="{FF2B5EF4-FFF2-40B4-BE49-F238E27FC236}">
                <a16:creationId xmlns:a16="http://schemas.microsoft.com/office/drawing/2014/main" id="{3784EF44-5D9B-AB43-8DBA-EA5AE19D9769}"/>
              </a:ext>
            </a:extLst>
          </p:cNvPr>
          <p:cNvSpPr>
            <a:spLocks noGrp="1" noChangeArrowheads="1"/>
          </p:cNvSpPr>
          <p:nvPr>
            <p:ph type="title"/>
          </p:nvPr>
        </p:nvSpPr>
        <p:spPr/>
        <p:txBody>
          <a:bodyPr/>
          <a:lstStyle/>
          <a:p>
            <a:r>
              <a:rPr lang="en-US" altLang="en-US" dirty="0"/>
              <a:t>Analysis techniques</a:t>
            </a:r>
          </a:p>
        </p:txBody>
      </p:sp>
      <p:sp>
        <p:nvSpPr>
          <p:cNvPr id="1150979" name="Rectangle 3">
            <a:extLst>
              <a:ext uri="{FF2B5EF4-FFF2-40B4-BE49-F238E27FC236}">
                <a16:creationId xmlns:a16="http://schemas.microsoft.com/office/drawing/2014/main" id="{17F036B1-1C02-AE49-A561-81BBEE5DE64D}"/>
              </a:ext>
            </a:extLst>
          </p:cNvPr>
          <p:cNvSpPr>
            <a:spLocks noGrp="1" noChangeArrowheads="1"/>
          </p:cNvSpPr>
          <p:nvPr>
            <p:ph type="body" idx="1"/>
          </p:nvPr>
        </p:nvSpPr>
        <p:spPr/>
        <p:txBody>
          <a:bodyPr/>
          <a:lstStyle/>
          <a:p>
            <a:r>
              <a:rPr lang="en-US" altLang="en-US"/>
              <a:t>Task analysis</a:t>
            </a:r>
          </a:p>
          <a:p>
            <a:pPr lvl="1"/>
            <a:r>
              <a:rPr lang="en-US" altLang="en-US"/>
              <a:t>Models the steps involved in completing a task.</a:t>
            </a:r>
          </a:p>
          <a:p>
            <a:r>
              <a:rPr lang="en-US" altLang="en-US"/>
              <a:t>Interviewing and questionnaires</a:t>
            </a:r>
          </a:p>
          <a:p>
            <a:pPr lvl="1"/>
            <a:r>
              <a:rPr lang="en-US" altLang="en-US"/>
              <a:t>Asks the users about the work they do.</a:t>
            </a:r>
          </a:p>
          <a:p>
            <a:r>
              <a:rPr lang="en-US" altLang="en-US"/>
              <a:t>Ethnography</a:t>
            </a:r>
          </a:p>
          <a:p>
            <a:pPr lvl="1"/>
            <a:r>
              <a:rPr lang="en-US" altLang="en-US"/>
              <a:t>Observes the user at work.</a:t>
            </a:r>
          </a:p>
        </p:txBody>
      </p:sp>
      <p:sp>
        <p:nvSpPr>
          <p:cNvPr id="2" name="Slide Number Placeholder 1">
            <a:extLst>
              <a:ext uri="{FF2B5EF4-FFF2-40B4-BE49-F238E27FC236}">
                <a16:creationId xmlns:a16="http://schemas.microsoft.com/office/drawing/2014/main" id="{D871E9F3-F436-6D45-9446-013E161F7ACE}"/>
              </a:ext>
            </a:extLst>
          </p:cNvPr>
          <p:cNvSpPr>
            <a:spLocks noGrp="1"/>
          </p:cNvSpPr>
          <p:nvPr>
            <p:ph type="sldNum" sz="quarter" idx="12"/>
          </p:nvPr>
        </p:nvSpPr>
        <p:spPr/>
        <p:txBody>
          <a:bodyPr/>
          <a:lstStyle/>
          <a:p>
            <a:fld id="{7D549430-5A32-C54B-A690-B78CF0FCF211}" type="slidenum">
              <a:rPr lang="en-US" smtClean="0"/>
              <a:t>45</a:t>
            </a:fld>
            <a:endParaRPr lang="en-US"/>
          </a:p>
        </p:txBody>
      </p:sp>
    </p:spTree>
    <p:extLst>
      <p:ext uri="{BB962C8B-B14F-4D97-AF65-F5344CB8AC3E}">
        <p14:creationId xmlns:p14="http://schemas.microsoft.com/office/powerpoint/2010/main" val="153260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a:extLst>
              <a:ext uri="{FF2B5EF4-FFF2-40B4-BE49-F238E27FC236}">
                <a16:creationId xmlns:a16="http://schemas.microsoft.com/office/drawing/2014/main" id="{629B95D1-0A84-074A-BEF0-F126437371E7}"/>
              </a:ext>
            </a:extLst>
          </p:cNvPr>
          <p:cNvSpPr>
            <a:spLocks noGrp="1" noChangeArrowheads="1"/>
          </p:cNvSpPr>
          <p:nvPr>
            <p:ph type="title"/>
          </p:nvPr>
        </p:nvSpPr>
        <p:spPr/>
        <p:txBody>
          <a:bodyPr/>
          <a:lstStyle/>
          <a:p>
            <a:r>
              <a:rPr lang="en-US" altLang="en-US" dirty="0"/>
              <a:t>Analysis techniques: Hierarchical task analysis</a:t>
            </a:r>
          </a:p>
        </p:txBody>
      </p:sp>
      <p:grpSp>
        <p:nvGrpSpPr>
          <p:cNvPr id="1144839" name="Group 7">
            <a:extLst>
              <a:ext uri="{FF2B5EF4-FFF2-40B4-BE49-F238E27FC236}">
                <a16:creationId xmlns:a16="http://schemas.microsoft.com/office/drawing/2014/main" id="{67C24682-4477-A144-97B0-AF39CCF5523E}"/>
              </a:ext>
            </a:extLst>
          </p:cNvPr>
          <p:cNvGrpSpPr>
            <a:grpSpLocks noChangeAspect="1"/>
          </p:cNvGrpSpPr>
          <p:nvPr/>
        </p:nvGrpSpPr>
        <p:grpSpPr bwMode="auto">
          <a:xfrm>
            <a:off x="3629818" y="1408112"/>
            <a:ext cx="4932363" cy="4916488"/>
            <a:chOff x="1313" y="907"/>
            <a:chExt cx="3107" cy="3097"/>
          </a:xfrm>
        </p:grpSpPr>
        <p:sp>
          <p:nvSpPr>
            <p:cNvPr id="1144838" name="AutoShape 6">
              <a:extLst>
                <a:ext uri="{FF2B5EF4-FFF2-40B4-BE49-F238E27FC236}">
                  <a16:creationId xmlns:a16="http://schemas.microsoft.com/office/drawing/2014/main" id="{EA5A5E20-3E25-BD48-B177-56FEB8250B7E}"/>
                </a:ext>
              </a:extLst>
            </p:cNvPr>
            <p:cNvSpPr>
              <a:spLocks noChangeAspect="1" noChangeArrowheads="1" noTextEdit="1"/>
            </p:cNvSpPr>
            <p:nvPr/>
          </p:nvSpPr>
          <p:spPr bwMode="auto">
            <a:xfrm>
              <a:off x="1344" y="1104"/>
              <a:ext cx="3024"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145040" name="Group 208">
              <a:extLst>
                <a:ext uri="{FF2B5EF4-FFF2-40B4-BE49-F238E27FC236}">
                  <a16:creationId xmlns:a16="http://schemas.microsoft.com/office/drawing/2014/main" id="{2EE82337-F2EF-BE43-88EA-D02D9AE95CE4}"/>
                </a:ext>
              </a:extLst>
            </p:cNvPr>
            <p:cNvGrpSpPr>
              <a:grpSpLocks/>
            </p:cNvGrpSpPr>
            <p:nvPr/>
          </p:nvGrpSpPr>
          <p:grpSpPr bwMode="auto">
            <a:xfrm>
              <a:off x="1313" y="907"/>
              <a:ext cx="3107" cy="3004"/>
              <a:chOff x="1313" y="907"/>
              <a:chExt cx="3107" cy="3004"/>
            </a:xfrm>
          </p:grpSpPr>
          <p:sp>
            <p:nvSpPr>
              <p:cNvPr id="1144840" name="Rectangle 8">
                <a:extLst>
                  <a:ext uri="{FF2B5EF4-FFF2-40B4-BE49-F238E27FC236}">
                    <a16:creationId xmlns:a16="http://schemas.microsoft.com/office/drawing/2014/main" id="{2DD8430B-1EE3-4C46-A5BD-8AE9798379E3}"/>
                  </a:ext>
                </a:extLst>
              </p:cNvPr>
              <p:cNvSpPr>
                <a:spLocks noChangeArrowheads="1"/>
              </p:cNvSpPr>
              <p:nvPr/>
            </p:nvSpPr>
            <p:spPr bwMode="auto">
              <a:xfrm>
                <a:off x="1344" y="1104"/>
                <a:ext cx="3024" cy="2807"/>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841" name="Oval 9">
                <a:extLst>
                  <a:ext uri="{FF2B5EF4-FFF2-40B4-BE49-F238E27FC236}">
                    <a16:creationId xmlns:a16="http://schemas.microsoft.com/office/drawing/2014/main" id="{6F58A3AD-1B65-0443-96EB-B7CEF76707DB}"/>
                  </a:ext>
                </a:extLst>
              </p:cNvPr>
              <p:cNvSpPr>
                <a:spLocks noChangeArrowheads="1"/>
              </p:cNvSpPr>
              <p:nvPr/>
            </p:nvSpPr>
            <p:spPr bwMode="auto">
              <a:xfrm>
                <a:off x="2431" y="907"/>
                <a:ext cx="777" cy="7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2" name="Oval 10">
                <a:extLst>
                  <a:ext uri="{FF2B5EF4-FFF2-40B4-BE49-F238E27FC236}">
                    <a16:creationId xmlns:a16="http://schemas.microsoft.com/office/drawing/2014/main" id="{FE0FFC43-1FC6-4E40-8A69-1519921B5B13}"/>
                  </a:ext>
                </a:extLst>
              </p:cNvPr>
              <p:cNvSpPr>
                <a:spLocks noChangeArrowheads="1"/>
              </p:cNvSpPr>
              <p:nvPr/>
            </p:nvSpPr>
            <p:spPr bwMode="auto">
              <a:xfrm>
                <a:off x="2452" y="928"/>
                <a:ext cx="735" cy="7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3" name="Oval 11">
                <a:extLst>
                  <a:ext uri="{FF2B5EF4-FFF2-40B4-BE49-F238E27FC236}">
                    <a16:creationId xmlns:a16="http://schemas.microsoft.com/office/drawing/2014/main" id="{EB9B5F4D-D6B8-8348-AA73-B9F24FBCEA40}"/>
                  </a:ext>
                </a:extLst>
              </p:cNvPr>
              <p:cNvSpPr>
                <a:spLocks noChangeArrowheads="1"/>
              </p:cNvSpPr>
              <p:nvPr/>
            </p:nvSpPr>
            <p:spPr bwMode="auto">
              <a:xfrm>
                <a:off x="2473" y="949"/>
                <a:ext cx="694" cy="7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4" name="Oval 12">
                <a:extLst>
                  <a:ext uri="{FF2B5EF4-FFF2-40B4-BE49-F238E27FC236}">
                    <a16:creationId xmlns:a16="http://schemas.microsoft.com/office/drawing/2014/main" id="{A806175A-DA8D-164A-ADE1-CF8D93D2192C}"/>
                  </a:ext>
                </a:extLst>
              </p:cNvPr>
              <p:cNvSpPr>
                <a:spLocks noChangeArrowheads="1"/>
              </p:cNvSpPr>
              <p:nvPr/>
            </p:nvSpPr>
            <p:spPr bwMode="auto">
              <a:xfrm>
                <a:off x="2494" y="969"/>
                <a:ext cx="652" cy="6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5" name="Oval 13">
                <a:extLst>
                  <a:ext uri="{FF2B5EF4-FFF2-40B4-BE49-F238E27FC236}">
                    <a16:creationId xmlns:a16="http://schemas.microsoft.com/office/drawing/2014/main" id="{415742BF-2560-DA41-9A43-F7BDCAF5C490}"/>
                  </a:ext>
                </a:extLst>
              </p:cNvPr>
              <p:cNvSpPr>
                <a:spLocks noChangeArrowheads="1"/>
              </p:cNvSpPr>
              <p:nvPr/>
            </p:nvSpPr>
            <p:spPr bwMode="auto">
              <a:xfrm>
                <a:off x="2514" y="990"/>
                <a:ext cx="611" cy="62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6" name="Oval 14">
                <a:extLst>
                  <a:ext uri="{FF2B5EF4-FFF2-40B4-BE49-F238E27FC236}">
                    <a16:creationId xmlns:a16="http://schemas.microsoft.com/office/drawing/2014/main" id="{314CAAAF-20E1-3A44-AB1D-6B10AF8C0D73}"/>
                  </a:ext>
                </a:extLst>
              </p:cNvPr>
              <p:cNvSpPr>
                <a:spLocks noChangeArrowheads="1"/>
              </p:cNvSpPr>
              <p:nvPr/>
            </p:nvSpPr>
            <p:spPr bwMode="auto">
              <a:xfrm>
                <a:off x="2535" y="1011"/>
                <a:ext cx="570" cy="5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7" name="Oval 15">
                <a:extLst>
                  <a:ext uri="{FF2B5EF4-FFF2-40B4-BE49-F238E27FC236}">
                    <a16:creationId xmlns:a16="http://schemas.microsoft.com/office/drawing/2014/main" id="{285D8722-8103-B94F-96FA-A1BAA7C86EEE}"/>
                  </a:ext>
                </a:extLst>
              </p:cNvPr>
              <p:cNvSpPr>
                <a:spLocks noChangeArrowheads="1"/>
              </p:cNvSpPr>
              <p:nvPr/>
            </p:nvSpPr>
            <p:spPr bwMode="auto">
              <a:xfrm>
                <a:off x="2556" y="1031"/>
                <a:ext cx="528" cy="5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8" name="Oval 16">
                <a:extLst>
                  <a:ext uri="{FF2B5EF4-FFF2-40B4-BE49-F238E27FC236}">
                    <a16:creationId xmlns:a16="http://schemas.microsoft.com/office/drawing/2014/main" id="{D6BC3628-B6A0-FF49-AD6D-C9AE4A60370B}"/>
                  </a:ext>
                </a:extLst>
              </p:cNvPr>
              <p:cNvSpPr>
                <a:spLocks noChangeArrowheads="1"/>
              </p:cNvSpPr>
              <p:nvPr/>
            </p:nvSpPr>
            <p:spPr bwMode="auto">
              <a:xfrm>
                <a:off x="2576" y="1052"/>
                <a:ext cx="487"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49" name="Oval 17">
                <a:extLst>
                  <a:ext uri="{FF2B5EF4-FFF2-40B4-BE49-F238E27FC236}">
                    <a16:creationId xmlns:a16="http://schemas.microsoft.com/office/drawing/2014/main" id="{5451BFBB-661D-AD48-BA0D-FF19FEE33962}"/>
                  </a:ext>
                </a:extLst>
              </p:cNvPr>
              <p:cNvSpPr>
                <a:spLocks noChangeArrowheads="1"/>
              </p:cNvSpPr>
              <p:nvPr/>
            </p:nvSpPr>
            <p:spPr bwMode="auto">
              <a:xfrm>
                <a:off x="2597" y="1073"/>
                <a:ext cx="445" cy="4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0" name="Oval 18">
                <a:extLst>
                  <a:ext uri="{FF2B5EF4-FFF2-40B4-BE49-F238E27FC236}">
                    <a16:creationId xmlns:a16="http://schemas.microsoft.com/office/drawing/2014/main" id="{F834EAF7-0E43-E745-9908-C29A0334FF19}"/>
                  </a:ext>
                </a:extLst>
              </p:cNvPr>
              <p:cNvSpPr>
                <a:spLocks noChangeArrowheads="1"/>
              </p:cNvSpPr>
              <p:nvPr/>
            </p:nvSpPr>
            <p:spPr bwMode="auto">
              <a:xfrm>
                <a:off x="2618" y="1094"/>
                <a:ext cx="404" cy="41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1" name="Oval 19">
                <a:extLst>
                  <a:ext uri="{FF2B5EF4-FFF2-40B4-BE49-F238E27FC236}">
                    <a16:creationId xmlns:a16="http://schemas.microsoft.com/office/drawing/2014/main" id="{71523B54-A1CB-974B-A117-CF3CAAEE3D17}"/>
                  </a:ext>
                </a:extLst>
              </p:cNvPr>
              <p:cNvSpPr>
                <a:spLocks noChangeArrowheads="1"/>
              </p:cNvSpPr>
              <p:nvPr/>
            </p:nvSpPr>
            <p:spPr bwMode="auto">
              <a:xfrm>
                <a:off x="2639" y="1114"/>
                <a:ext cx="362" cy="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2" name="Oval 20">
                <a:extLst>
                  <a:ext uri="{FF2B5EF4-FFF2-40B4-BE49-F238E27FC236}">
                    <a16:creationId xmlns:a16="http://schemas.microsoft.com/office/drawing/2014/main" id="{FCAB40BF-365B-B44F-832E-B2259FE6DB99}"/>
                  </a:ext>
                </a:extLst>
              </p:cNvPr>
              <p:cNvSpPr>
                <a:spLocks noChangeArrowheads="1"/>
              </p:cNvSpPr>
              <p:nvPr/>
            </p:nvSpPr>
            <p:spPr bwMode="auto">
              <a:xfrm>
                <a:off x="2659" y="1135"/>
                <a:ext cx="321" cy="3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3" name="Oval 21">
                <a:extLst>
                  <a:ext uri="{FF2B5EF4-FFF2-40B4-BE49-F238E27FC236}">
                    <a16:creationId xmlns:a16="http://schemas.microsoft.com/office/drawing/2014/main" id="{C7E33C30-3602-B041-B01F-C0581F53DF07}"/>
                  </a:ext>
                </a:extLst>
              </p:cNvPr>
              <p:cNvSpPr>
                <a:spLocks noChangeArrowheads="1"/>
              </p:cNvSpPr>
              <p:nvPr/>
            </p:nvSpPr>
            <p:spPr bwMode="auto">
              <a:xfrm>
                <a:off x="2680" y="1156"/>
                <a:ext cx="28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4" name="Oval 22">
                <a:extLst>
                  <a:ext uri="{FF2B5EF4-FFF2-40B4-BE49-F238E27FC236}">
                    <a16:creationId xmlns:a16="http://schemas.microsoft.com/office/drawing/2014/main" id="{CFC6B93B-4C24-9346-B21D-BEFEF3AECB3C}"/>
                  </a:ext>
                </a:extLst>
              </p:cNvPr>
              <p:cNvSpPr>
                <a:spLocks noChangeArrowheads="1"/>
              </p:cNvSpPr>
              <p:nvPr/>
            </p:nvSpPr>
            <p:spPr bwMode="auto">
              <a:xfrm>
                <a:off x="2701" y="1177"/>
                <a:ext cx="238"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5" name="Oval 23">
                <a:extLst>
                  <a:ext uri="{FF2B5EF4-FFF2-40B4-BE49-F238E27FC236}">
                    <a16:creationId xmlns:a16="http://schemas.microsoft.com/office/drawing/2014/main" id="{9C0B398D-6381-8246-8FA4-09A6CF9B40F9}"/>
                  </a:ext>
                </a:extLst>
              </p:cNvPr>
              <p:cNvSpPr>
                <a:spLocks noChangeArrowheads="1"/>
              </p:cNvSpPr>
              <p:nvPr/>
            </p:nvSpPr>
            <p:spPr bwMode="auto">
              <a:xfrm>
                <a:off x="2721" y="1197"/>
                <a:ext cx="197"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6" name="Oval 24">
                <a:extLst>
                  <a:ext uri="{FF2B5EF4-FFF2-40B4-BE49-F238E27FC236}">
                    <a16:creationId xmlns:a16="http://schemas.microsoft.com/office/drawing/2014/main" id="{16EE4CA9-233E-254E-82E8-14824BFCBF94}"/>
                  </a:ext>
                </a:extLst>
              </p:cNvPr>
              <p:cNvSpPr>
                <a:spLocks noChangeArrowheads="1"/>
              </p:cNvSpPr>
              <p:nvPr/>
            </p:nvSpPr>
            <p:spPr bwMode="auto">
              <a:xfrm>
                <a:off x="2742" y="1218"/>
                <a:ext cx="155"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7" name="Oval 25">
                <a:extLst>
                  <a:ext uri="{FF2B5EF4-FFF2-40B4-BE49-F238E27FC236}">
                    <a16:creationId xmlns:a16="http://schemas.microsoft.com/office/drawing/2014/main" id="{1A14FD22-B3DF-014F-BFE6-D9F63E7ABD33}"/>
                  </a:ext>
                </a:extLst>
              </p:cNvPr>
              <p:cNvSpPr>
                <a:spLocks noChangeArrowheads="1"/>
              </p:cNvSpPr>
              <p:nvPr/>
            </p:nvSpPr>
            <p:spPr bwMode="auto">
              <a:xfrm>
                <a:off x="2763" y="1239"/>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8" name="Oval 26">
                <a:extLst>
                  <a:ext uri="{FF2B5EF4-FFF2-40B4-BE49-F238E27FC236}">
                    <a16:creationId xmlns:a16="http://schemas.microsoft.com/office/drawing/2014/main" id="{BF761B66-4D46-9843-96C7-8303EE73ACC5}"/>
                  </a:ext>
                </a:extLst>
              </p:cNvPr>
              <p:cNvSpPr>
                <a:spLocks noChangeArrowheads="1"/>
              </p:cNvSpPr>
              <p:nvPr/>
            </p:nvSpPr>
            <p:spPr bwMode="auto">
              <a:xfrm>
                <a:off x="2784" y="1259"/>
                <a:ext cx="82"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59" name="Oval 27">
                <a:extLst>
                  <a:ext uri="{FF2B5EF4-FFF2-40B4-BE49-F238E27FC236}">
                    <a16:creationId xmlns:a16="http://schemas.microsoft.com/office/drawing/2014/main" id="{75EADFA3-C86D-AF4F-A491-F81679E5A8B3}"/>
                  </a:ext>
                </a:extLst>
              </p:cNvPr>
              <p:cNvSpPr>
                <a:spLocks noChangeArrowheads="1"/>
              </p:cNvSpPr>
              <p:nvPr/>
            </p:nvSpPr>
            <p:spPr bwMode="auto">
              <a:xfrm>
                <a:off x="2804" y="1280"/>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0" name="Rectangle 28">
                <a:extLst>
                  <a:ext uri="{FF2B5EF4-FFF2-40B4-BE49-F238E27FC236}">
                    <a16:creationId xmlns:a16="http://schemas.microsoft.com/office/drawing/2014/main" id="{A3407611-615F-E64C-B5B1-F3784C71C272}"/>
                  </a:ext>
                </a:extLst>
              </p:cNvPr>
              <p:cNvSpPr>
                <a:spLocks noChangeArrowheads="1"/>
              </p:cNvSpPr>
              <p:nvPr/>
            </p:nvSpPr>
            <p:spPr bwMode="auto">
              <a:xfrm>
                <a:off x="2478" y="1119"/>
                <a:ext cx="694" cy="374"/>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861" name="Rectangle 29">
                <a:extLst>
                  <a:ext uri="{FF2B5EF4-FFF2-40B4-BE49-F238E27FC236}">
                    <a16:creationId xmlns:a16="http://schemas.microsoft.com/office/drawing/2014/main" id="{A077965B-9AB3-FC4A-9F81-41C86EAA1C7B}"/>
                  </a:ext>
                </a:extLst>
              </p:cNvPr>
              <p:cNvSpPr>
                <a:spLocks noChangeArrowheads="1"/>
              </p:cNvSpPr>
              <p:nvPr/>
            </p:nvSpPr>
            <p:spPr bwMode="auto">
              <a:xfrm>
                <a:off x="2514" y="1145"/>
                <a:ext cx="55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Retrieve pictures</a:t>
                </a:r>
                <a:endParaRPr lang="en-US" altLang="en-US"/>
              </a:p>
            </p:txBody>
          </p:sp>
          <p:sp>
            <p:nvSpPr>
              <p:cNvPr id="1144862" name="Rectangle 30">
                <a:extLst>
                  <a:ext uri="{FF2B5EF4-FFF2-40B4-BE49-F238E27FC236}">
                    <a16:creationId xmlns:a16="http://schemas.microsoft.com/office/drawing/2014/main" id="{DBA10A1E-1FA6-0A49-AF69-2C155F57ED2F}"/>
                  </a:ext>
                </a:extLst>
              </p:cNvPr>
              <p:cNvSpPr>
                <a:spLocks noChangeArrowheads="1"/>
              </p:cNvSpPr>
              <p:nvPr/>
            </p:nvSpPr>
            <p:spPr bwMode="auto">
              <a:xfrm>
                <a:off x="2587" y="1249"/>
                <a:ext cx="42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from remote</a:t>
                </a:r>
                <a:endParaRPr lang="en-US" altLang="en-US"/>
              </a:p>
            </p:txBody>
          </p:sp>
          <p:sp>
            <p:nvSpPr>
              <p:cNvPr id="1144863" name="Rectangle 31">
                <a:extLst>
                  <a:ext uri="{FF2B5EF4-FFF2-40B4-BE49-F238E27FC236}">
                    <a16:creationId xmlns:a16="http://schemas.microsoft.com/office/drawing/2014/main" id="{E2200075-5F17-B343-9C6A-87CCABB32391}"/>
                  </a:ext>
                </a:extLst>
              </p:cNvPr>
              <p:cNvSpPr>
                <a:spLocks noChangeArrowheads="1"/>
              </p:cNvSpPr>
              <p:nvPr/>
            </p:nvSpPr>
            <p:spPr bwMode="auto">
              <a:xfrm>
                <a:off x="2670" y="1352"/>
                <a:ext cx="2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libraries</a:t>
                </a:r>
                <a:endParaRPr lang="en-US" altLang="en-US"/>
              </a:p>
            </p:txBody>
          </p:sp>
          <p:sp>
            <p:nvSpPr>
              <p:cNvPr id="1144864" name="Oval 32">
                <a:extLst>
                  <a:ext uri="{FF2B5EF4-FFF2-40B4-BE49-F238E27FC236}">
                    <a16:creationId xmlns:a16="http://schemas.microsoft.com/office/drawing/2014/main" id="{0E23DFCF-5F9B-8743-963B-453D692BD189}"/>
                  </a:ext>
                </a:extLst>
              </p:cNvPr>
              <p:cNvSpPr>
                <a:spLocks noChangeArrowheads="1"/>
              </p:cNvSpPr>
              <p:nvPr/>
            </p:nvSpPr>
            <p:spPr bwMode="auto">
              <a:xfrm>
                <a:off x="1448" y="1705"/>
                <a:ext cx="693" cy="69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5" name="Oval 33">
                <a:extLst>
                  <a:ext uri="{FF2B5EF4-FFF2-40B4-BE49-F238E27FC236}">
                    <a16:creationId xmlns:a16="http://schemas.microsoft.com/office/drawing/2014/main" id="{DF8E0AFF-3391-AA4A-B8DC-BB2A0EF8D7B9}"/>
                  </a:ext>
                </a:extLst>
              </p:cNvPr>
              <p:cNvSpPr>
                <a:spLocks noChangeArrowheads="1"/>
              </p:cNvSpPr>
              <p:nvPr/>
            </p:nvSpPr>
            <p:spPr bwMode="auto">
              <a:xfrm>
                <a:off x="1468" y="1725"/>
                <a:ext cx="653" cy="65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6" name="Oval 34">
                <a:extLst>
                  <a:ext uri="{FF2B5EF4-FFF2-40B4-BE49-F238E27FC236}">
                    <a16:creationId xmlns:a16="http://schemas.microsoft.com/office/drawing/2014/main" id="{279EC8D5-A847-4141-AB4B-637B95D0F302}"/>
                  </a:ext>
                </a:extLst>
              </p:cNvPr>
              <p:cNvSpPr>
                <a:spLocks noChangeArrowheads="1"/>
              </p:cNvSpPr>
              <p:nvPr/>
            </p:nvSpPr>
            <p:spPr bwMode="auto">
              <a:xfrm>
                <a:off x="1489" y="1746"/>
                <a:ext cx="611" cy="6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7" name="Oval 35">
                <a:extLst>
                  <a:ext uri="{FF2B5EF4-FFF2-40B4-BE49-F238E27FC236}">
                    <a16:creationId xmlns:a16="http://schemas.microsoft.com/office/drawing/2014/main" id="{D472F93A-27B9-A54A-9B83-DDF31CDE300C}"/>
                  </a:ext>
                </a:extLst>
              </p:cNvPr>
              <p:cNvSpPr>
                <a:spLocks noChangeArrowheads="1"/>
              </p:cNvSpPr>
              <p:nvPr/>
            </p:nvSpPr>
            <p:spPr bwMode="auto">
              <a:xfrm>
                <a:off x="1510" y="1767"/>
                <a:ext cx="569" cy="5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8" name="Oval 36">
                <a:extLst>
                  <a:ext uri="{FF2B5EF4-FFF2-40B4-BE49-F238E27FC236}">
                    <a16:creationId xmlns:a16="http://schemas.microsoft.com/office/drawing/2014/main" id="{9AE8D121-A5B8-F04E-AEBD-EEAED840E45D}"/>
                  </a:ext>
                </a:extLst>
              </p:cNvPr>
              <p:cNvSpPr>
                <a:spLocks noChangeArrowheads="1"/>
              </p:cNvSpPr>
              <p:nvPr/>
            </p:nvSpPr>
            <p:spPr bwMode="auto">
              <a:xfrm>
                <a:off x="1530" y="1788"/>
                <a:ext cx="529" cy="52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69" name="Oval 37">
                <a:extLst>
                  <a:ext uri="{FF2B5EF4-FFF2-40B4-BE49-F238E27FC236}">
                    <a16:creationId xmlns:a16="http://schemas.microsoft.com/office/drawing/2014/main" id="{01AE351F-C34D-684E-968A-3C35B3024F10}"/>
                  </a:ext>
                </a:extLst>
              </p:cNvPr>
              <p:cNvSpPr>
                <a:spLocks noChangeArrowheads="1"/>
              </p:cNvSpPr>
              <p:nvPr/>
            </p:nvSpPr>
            <p:spPr bwMode="auto">
              <a:xfrm>
                <a:off x="1551" y="1808"/>
                <a:ext cx="487" cy="4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0" name="Oval 38">
                <a:extLst>
                  <a:ext uri="{FF2B5EF4-FFF2-40B4-BE49-F238E27FC236}">
                    <a16:creationId xmlns:a16="http://schemas.microsoft.com/office/drawing/2014/main" id="{70FE12B3-5750-7A4E-AEEB-FBDE81FBBD28}"/>
                  </a:ext>
                </a:extLst>
              </p:cNvPr>
              <p:cNvSpPr>
                <a:spLocks noChangeArrowheads="1"/>
              </p:cNvSpPr>
              <p:nvPr/>
            </p:nvSpPr>
            <p:spPr bwMode="auto">
              <a:xfrm>
                <a:off x="1572" y="1829"/>
                <a:ext cx="445" cy="4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1" name="Oval 39">
                <a:extLst>
                  <a:ext uri="{FF2B5EF4-FFF2-40B4-BE49-F238E27FC236}">
                    <a16:creationId xmlns:a16="http://schemas.microsoft.com/office/drawing/2014/main" id="{B01D269D-E5F6-C644-9933-57F742E60F68}"/>
                  </a:ext>
                </a:extLst>
              </p:cNvPr>
              <p:cNvSpPr>
                <a:spLocks noChangeArrowheads="1"/>
              </p:cNvSpPr>
              <p:nvPr/>
            </p:nvSpPr>
            <p:spPr bwMode="auto">
              <a:xfrm>
                <a:off x="1593" y="1850"/>
                <a:ext cx="403" cy="4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2" name="Oval 40">
                <a:extLst>
                  <a:ext uri="{FF2B5EF4-FFF2-40B4-BE49-F238E27FC236}">
                    <a16:creationId xmlns:a16="http://schemas.microsoft.com/office/drawing/2014/main" id="{1BB1EAF5-8C5B-8943-8054-A23F99322874}"/>
                  </a:ext>
                </a:extLst>
              </p:cNvPr>
              <p:cNvSpPr>
                <a:spLocks noChangeArrowheads="1"/>
              </p:cNvSpPr>
              <p:nvPr/>
            </p:nvSpPr>
            <p:spPr bwMode="auto">
              <a:xfrm>
                <a:off x="1613" y="1870"/>
                <a:ext cx="373" cy="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3" name="Oval 41">
                <a:extLst>
                  <a:ext uri="{FF2B5EF4-FFF2-40B4-BE49-F238E27FC236}">
                    <a16:creationId xmlns:a16="http://schemas.microsoft.com/office/drawing/2014/main" id="{FF40894C-FAE3-D24F-9F5C-B02E230872C0}"/>
                  </a:ext>
                </a:extLst>
              </p:cNvPr>
              <p:cNvSpPr>
                <a:spLocks noChangeArrowheads="1"/>
              </p:cNvSpPr>
              <p:nvPr/>
            </p:nvSpPr>
            <p:spPr bwMode="auto">
              <a:xfrm>
                <a:off x="1634" y="1891"/>
                <a:ext cx="331" cy="3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4" name="Oval 42">
                <a:extLst>
                  <a:ext uri="{FF2B5EF4-FFF2-40B4-BE49-F238E27FC236}">
                    <a16:creationId xmlns:a16="http://schemas.microsoft.com/office/drawing/2014/main" id="{765FB9BD-DC14-3740-9DA8-E47BBEC73D5E}"/>
                  </a:ext>
                </a:extLst>
              </p:cNvPr>
              <p:cNvSpPr>
                <a:spLocks noChangeArrowheads="1"/>
              </p:cNvSpPr>
              <p:nvPr/>
            </p:nvSpPr>
            <p:spPr bwMode="auto">
              <a:xfrm>
                <a:off x="1655" y="1912"/>
                <a:ext cx="290" cy="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5" name="Oval 43">
                <a:extLst>
                  <a:ext uri="{FF2B5EF4-FFF2-40B4-BE49-F238E27FC236}">
                    <a16:creationId xmlns:a16="http://schemas.microsoft.com/office/drawing/2014/main" id="{862E76F4-6042-384F-A25C-3C7BFE80A8FA}"/>
                  </a:ext>
                </a:extLst>
              </p:cNvPr>
              <p:cNvSpPr>
                <a:spLocks noChangeArrowheads="1"/>
              </p:cNvSpPr>
              <p:nvPr/>
            </p:nvSpPr>
            <p:spPr bwMode="auto">
              <a:xfrm>
                <a:off x="1675" y="1933"/>
                <a:ext cx="249"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6" name="Oval 44">
                <a:extLst>
                  <a:ext uri="{FF2B5EF4-FFF2-40B4-BE49-F238E27FC236}">
                    <a16:creationId xmlns:a16="http://schemas.microsoft.com/office/drawing/2014/main" id="{8AD000C6-B5E3-F54F-8CEB-924EC6F1C18F}"/>
                  </a:ext>
                </a:extLst>
              </p:cNvPr>
              <p:cNvSpPr>
                <a:spLocks noChangeArrowheads="1"/>
              </p:cNvSpPr>
              <p:nvPr/>
            </p:nvSpPr>
            <p:spPr bwMode="auto">
              <a:xfrm>
                <a:off x="1696" y="1953"/>
                <a:ext cx="207" cy="20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7" name="Oval 45">
                <a:extLst>
                  <a:ext uri="{FF2B5EF4-FFF2-40B4-BE49-F238E27FC236}">
                    <a16:creationId xmlns:a16="http://schemas.microsoft.com/office/drawing/2014/main" id="{A931440B-94F1-034D-8140-2BFADB796031}"/>
                  </a:ext>
                </a:extLst>
              </p:cNvPr>
              <p:cNvSpPr>
                <a:spLocks noChangeArrowheads="1"/>
              </p:cNvSpPr>
              <p:nvPr/>
            </p:nvSpPr>
            <p:spPr bwMode="auto">
              <a:xfrm>
                <a:off x="1717" y="1974"/>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8" name="Oval 46">
                <a:extLst>
                  <a:ext uri="{FF2B5EF4-FFF2-40B4-BE49-F238E27FC236}">
                    <a16:creationId xmlns:a16="http://schemas.microsoft.com/office/drawing/2014/main" id="{4200DB7C-D02B-2643-9543-2BC9E5D18A32}"/>
                  </a:ext>
                </a:extLst>
              </p:cNvPr>
              <p:cNvSpPr>
                <a:spLocks noChangeArrowheads="1"/>
              </p:cNvSpPr>
              <p:nvPr/>
            </p:nvSpPr>
            <p:spPr bwMode="auto">
              <a:xfrm>
                <a:off x="1738" y="1995"/>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79" name="Oval 47">
                <a:extLst>
                  <a:ext uri="{FF2B5EF4-FFF2-40B4-BE49-F238E27FC236}">
                    <a16:creationId xmlns:a16="http://schemas.microsoft.com/office/drawing/2014/main" id="{749D59D8-7120-CA4C-832F-3FFA7D0BB1EB}"/>
                  </a:ext>
                </a:extLst>
              </p:cNvPr>
              <p:cNvSpPr>
                <a:spLocks noChangeArrowheads="1"/>
              </p:cNvSpPr>
              <p:nvPr/>
            </p:nvSpPr>
            <p:spPr bwMode="auto">
              <a:xfrm>
                <a:off x="1758" y="2015"/>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0" name="Oval 48">
                <a:extLst>
                  <a:ext uri="{FF2B5EF4-FFF2-40B4-BE49-F238E27FC236}">
                    <a16:creationId xmlns:a16="http://schemas.microsoft.com/office/drawing/2014/main" id="{0697D5E2-8363-2F4D-A066-4D476B815F5D}"/>
                  </a:ext>
                </a:extLst>
              </p:cNvPr>
              <p:cNvSpPr>
                <a:spLocks noChangeArrowheads="1"/>
              </p:cNvSpPr>
              <p:nvPr/>
            </p:nvSpPr>
            <p:spPr bwMode="auto">
              <a:xfrm>
                <a:off x="1779" y="2036"/>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1" name="Rectangle 49">
                <a:extLst>
                  <a:ext uri="{FF2B5EF4-FFF2-40B4-BE49-F238E27FC236}">
                    <a16:creationId xmlns:a16="http://schemas.microsoft.com/office/drawing/2014/main" id="{7030F9D5-7960-F343-A800-A0FE506BC5DC}"/>
                  </a:ext>
                </a:extLst>
              </p:cNvPr>
              <p:cNvSpPr>
                <a:spLocks noChangeArrowheads="1"/>
              </p:cNvSpPr>
              <p:nvPr/>
            </p:nvSpPr>
            <p:spPr bwMode="auto">
              <a:xfrm>
                <a:off x="1504" y="1875"/>
                <a:ext cx="591"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882" name="Rectangle 50">
                <a:extLst>
                  <a:ext uri="{FF2B5EF4-FFF2-40B4-BE49-F238E27FC236}">
                    <a16:creationId xmlns:a16="http://schemas.microsoft.com/office/drawing/2014/main" id="{E0363E3A-C468-1F46-8B44-54C60A4E1115}"/>
                  </a:ext>
                </a:extLst>
              </p:cNvPr>
              <p:cNvSpPr>
                <a:spLocks noChangeArrowheads="1"/>
              </p:cNvSpPr>
              <p:nvPr/>
            </p:nvSpPr>
            <p:spPr bwMode="auto">
              <a:xfrm>
                <a:off x="1655" y="1891"/>
                <a:ext cx="2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Discover</a:t>
                </a:r>
                <a:endParaRPr lang="en-US" altLang="en-US"/>
              </a:p>
            </p:txBody>
          </p:sp>
          <p:sp>
            <p:nvSpPr>
              <p:cNvPr id="1144883" name="Rectangle 51">
                <a:extLst>
                  <a:ext uri="{FF2B5EF4-FFF2-40B4-BE49-F238E27FC236}">
                    <a16:creationId xmlns:a16="http://schemas.microsoft.com/office/drawing/2014/main" id="{AE22F300-41B2-8D4B-973C-B9C8F0225A4C}"/>
                  </a:ext>
                </a:extLst>
              </p:cNvPr>
              <p:cNvSpPr>
                <a:spLocks noChangeArrowheads="1"/>
              </p:cNvSpPr>
              <p:nvPr/>
            </p:nvSpPr>
            <p:spPr bwMode="auto">
              <a:xfrm>
                <a:off x="1665" y="1995"/>
                <a:ext cx="26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possible</a:t>
                </a:r>
                <a:endParaRPr lang="en-US" altLang="en-US"/>
              </a:p>
            </p:txBody>
          </p:sp>
          <p:sp>
            <p:nvSpPr>
              <p:cNvPr id="1144884" name="Rectangle 52">
                <a:extLst>
                  <a:ext uri="{FF2B5EF4-FFF2-40B4-BE49-F238E27FC236}">
                    <a16:creationId xmlns:a16="http://schemas.microsoft.com/office/drawing/2014/main" id="{3C1DF441-9A61-154B-83B2-197A173DCCE1}"/>
                  </a:ext>
                </a:extLst>
              </p:cNvPr>
              <p:cNvSpPr>
                <a:spLocks noChangeArrowheads="1"/>
              </p:cNvSpPr>
              <p:nvPr/>
            </p:nvSpPr>
            <p:spPr bwMode="auto">
              <a:xfrm>
                <a:off x="1675" y="2098"/>
                <a:ext cx="25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sources</a:t>
                </a:r>
                <a:endParaRPr lang="en-US" altLang="en-US"/>
              </a:p>
            </p:txBody>
          </p:sp>
          <p:sp>
            <p:nvSpPr>
              <p:cNvPr id="1144885" name="Oval 53">
                <a:extLst>
                  <a:ext uri="{FF2B5EF4-FFF2-40B4-BE49-F238E27FC236}">
                    <a16:creationId xmlns:a16="http://schemas.microsoft.com/office/drawing/2014/main" id="{2B7BD485-549A-EF43-B963-AA7A83C66B4B}"/>
                  </a:ext>
                </a:extLst>
              </p:cNvPr>
              <p:cNvSpPr>
                <a:spLocks noChangeArrowheads="1"/>
              </p:cNvSpPr>
              <p:nvPr/>
            </p:nvSpPr>
            <p:spPr bwMode="auto">
              <a:xfrm>
                <a:off x="2172" y="1715"/>
                <a:ext cx="674" cy="6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6" name="Oval 54">
                <a:extLst>
                  <a:ext uri="{FF2B5EF4-FFF2-40B4-BE49-F238E27FC236}">
                    <a16:creationId xmlns:a16="http://schemas.microsoft.com/office/drawing/2014/main" id="{23C62EE5-928F-0F40-87A4-27DF3B9C33C3}"/>
                  </a:ext>
                </a:extLst>
              </p:cNvPr>
              <p:cNvSpPr>
                <a:spLocks noChangeArrowheads="1"/>
              </p:cNvSpPr>
              <p:nvPr/>
            </p:nvSpPr>
            <p:spPr bwMode="auto">
              <a:xfrm>
                <a:off x="2193" y="1736"/>
                <a:ext cx="632" cy="6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7" name="Oval 55">
                <a:extLst>
                  <a:ext uri="{FF2B5EF4-FFF2-40B4-BE49-F238E27FC236}">
                    <a16:creationId xmlns:a16="http://schemas.microsoft.com/office/drawing/2014/main" id="{25FC7C03-8915-304C-B118-D523813F2908}"/>
                  </a:ext>
                </a:extLst>
              </p:cNvPr>
              <p:cNvSpPr>
                <a:spLocks noChangeArrowheads="1"/>
              </p:cNvSpPr>
              <p:nvPr/>
            </p:nvSpPr>
            <p:spPr bwMode="auto">
              <a:xfrm>
                <a:off x="2214" y="1757"/>
                <a:ext cx="590" cy="5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8" name="Oval 56">
                <a:extLst>
                  <a:ext uri="{FF2B5EF4-FFF2-40B4-BE49-F238E27FC236}">
                    <a16:creationId xmlns:a16="http://schemas.microsoft.com/office/drawing/2014/main" id="{74C32412-479C-B047-83BF-EA249C22FAA3}"/>
                  </a:ext>
                </a:extLst>
              </p:cNvPr>
              <p:cNvSpPr>
                <a:spLocks noChangeArrowheads="1"/>
              </p:cNvSpPr>
              <p:nvPr/>
            </p:nvSpPr>
            <p:spPr bwMode="auto">
              <a:xfrm>
                <a:off x="2235" y="1777"/>
                <a:ext cx="549" cy="5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89" name="Oval 57">
                <a:extLst>
                  <a:ext uri="{FF2B5EF4-FFF2-40B4-BE49-F238E27FC236}">
                    <a16:creationId xmlns:a16="http://schemas.microsoft.com/office/drawing/2014/main" id="{2C1EBA6D-F42A-784F-9362-24BEE3206A4E}"/>
                  </a:ext>
                </a:extLst>
              </p:cNvPr>
              <p:cNvSpPr>
                <a:spLocks noChangeArrowheads="1"/>
              </p:cNvSpPr>
              <p:nvPr/>
            </p:nvSpPr>
            <p:spPr bwMode="auto">
              <a:xfrm>
                <a:off x="2255" y="1798"/>
                <a:ext cx="508" cy="4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0" name="Oval 58">
                <a:extLst>
                  <a:ext uri="{FF2B5EF4-FFF2-40B4-BE49-F238E27FC236}">
                    <a16:creationId xmlns:a16="http://schemas.microsoft.com/office/drawing/2014/main" id="{189E630E-8E75-B54D-84CB-AF428D77ADD9}"/>
                  </a:ext>
                </a:extLst>
              </p:cNvPr>
              <p:cNvSpPr>
                <a:spLocks noChangeArrowheads="1"/>
              </p:cNvSpPr>
              <p:nvPr/>
            </p:nvSpPr>
            <p:spPr bwMode="auto">
              <a:xfrm>
                <a:off x="2276" y="1819"/>
                <a:ext cx="466" cy="4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1" name="Oval 59">
                <a:extLst>
                  <a:ext uri="{FF2B5EF4-FFF2-40B4-BE49-F238E27FC236}">
                    <a16:creationId xmlns:a16="http://schemas.microsoft.com/office/drawing/2014/main" id="{DBE9289B-522C-E74C-AD85-0A1D7A818837}"/>
                  </a:ext>
                </a:extLst>
              </p:cNvPr>
              <p:cNvSpPr>
                <a:spLocks noChangeArrowheads="1"/>
              </p:cNvSpPr>
              <p:nvPr/>
            </p:nvSpPr>
            <p:spPr bwMode="auto">
              <a:xfrm>
                <a:off x="2297" y="1839"/>
                <a:ext cx="424" cy="4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2" name="Oval 60">
                <a:extLst>
                  <a:ext uri="{FF2B5EF4-FFF2-40B4-BE49-F238E27FC236}">
                    <a16:creationId xmlns:a16="http://schemas.microsoft.com/office/drawing/2014/main" id="{6469E63C-0D0F-4346-A4DA-C8EF37BE7574}"/>
                  </a:ext>
                </a:extLst>
              </p:cNvPr>
              <p:cNvSpPr>
                <a:spLocks noChangeArrowheads="1"/>
              </p:cNvSpPr>
              <p:nvPr/>
            </p:nvSpPr>
            <p:spPr bwMode="auto">
              <a:xfrm>
                <a:off x="2317" y="1860"/>
                <a:ext cx="384" cy="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3" name="Oval 61">
                <a:extLst>
                  <a:ext uri="{FF2B5EF4-FFF2-40B4-BE49-F238E27FC236}">
                    <a16:creationId xmlns:a16="http://schemas.microsoft.com/office/drawing/2014/main" id="{89F62F5F-4D0C-624F-B843-05C95E7DD3FF}"/>
                  </a:ext>
                </a:extLst>
              </p:cNvPr>
              <p:cNvSpPr>
                <a:spLocks noChangeArrowheads="1"/>
              </p:cNvSpPr>
              <p:nvPr/>
            </p:nvSpPr>
            <p:spPr bwMode="auto">
              <a:xfrm>
                <a:off x="2338" y="1881"/>
                <a:ext cx="342"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4" name="Oval 62">
                <a:extLst>
                  <a:ext uri="{FF2B5EF4-FFF2-40B4-BE49-F238E27FC236}">
                    <a16:creationId xmlns:a16="http://schemas.microsoft.com/office/drawing/2014/main" id="{299B0C5E-3E32-A644-B4A6-A74FE8367B4A}"/>
                  </a:ext>
                </a:extLst>
              </p:cNvPr>
              <p:cNvSpPr>
                <a:spLocks noChangeArrowheads="1"/>
              </p:cNvSpPr>
              <p:nvPr/>
            </p:nvSpPr>
            <p:spPr bwMode="auto">
              <a:xfrm>
                <a:off x="2359" y="1902"/>
                <a:ext cx="30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5" name="Oval 63">
                <a:extLst>
                  <a:ext uri="{FF2B5EF4-FFF2-40B4-BE49-F238E27FC236}">
                    <a16:creationId xmlns:a16="http://schemas.microsoft.com/office/drawing/2014/main" id="{9A57DE80-AAB5-374D-B388-44928E1DDFBC}"/>
                  </a:ext>
                </a:extLst>
              </p:cNvPr>
              <p:cNvSpPr>
                <a:spLocks noChangeArrowheads="1"/>
              </p:cNvSpPr>
              <p:nvPr/>
            </p:nvSpPr>
            <p:spPr bwMode="auto">
              <a:xfrm>
                <a:off x="2380" y="1922"/>
                <a:ext cx="259" cy="2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6" name="Oval 64">
                <a:extLst>
                  <a:ext uri="{FF2B5EF4-FFF2-40B4-BE49-F238E27FC236}">
                    <a16:creationId xmlns:a16="http://schemas.microsoft.com/office/drawing/2014/main" id="{5C1BB665-1CA2-0342-BA5A-9E21AB9E2901}"/>
                  </a:ext>
                </a:extLst>
              </p:cNvPr>
              <p:cNvSpPr>
                <a:spLocks noChangeArrowheads="1"/>
              </p:cNvSpPr>
              <p:nvPr/>
            </p:nvSpPr>
            <p:spPr bwMode="auto">
              <a:xfrm>
                <a:off x="2400" y="1943"/>
                <a:ext cx="218"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7" name="Oval 65">
                <a:extLst>
                  <a:ext uri="{FF2B5EF4-FFF2-40B4-BE49-F238E27FC236}">
                    <a16:creationId xmlns:a16="http://schemas.microsoft.com/office/drawing/2014/main" id="{82012703-6F2E-1C40-BE3A-C7A2009CC2F2}"/>
                  </a:ext>
                </a:extLst>
              </p:cNvPr>
              <p:cNvSpPr>
                <a:spLocks noChangeArrowheads="1"/>
              </p:cNvSpPr>
              <p:nvPr/>
            </p:nvSpPr>
            <p:spPr bwMode="auto">
              <a:xfrm>
                <a:off x="2421" y="1964"/>
                <a:ext cx="17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8" name="Oval 66">
                <a:extLst>
                  <a:ext uri="{FF2B5EF4-FFF2-40B4-BE49-F238E27FC236}">
                    <a16:creationId xmlns:a16="http://schemas.microsoft.com/office/drawing/2014/main" id="{B9FD7E60-ED34-2E42-9AF6-F515648591E8}"/>
                  </a:ext>
                </a:extLst>
              </p:cNvPr>
              <p:cNvSpPr>
                <a:spLocks noChangeArrowheads="1"/>
              </p:cNvSpPr>
              <p:nvPr/>
            </p:nvSpPr>
            <p:spPr bwMode="auto">
              <a:xfrm>
                <a:off x="2442" y="1984"/>
                <a:ext cx="134" cy="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99" name="Oval 67">
                <a:extLst>
                  <a:ext uri="{FF2B5EF4-FFF2-40B4-BE49-F238E27FC236}">
                    <a16:creationId xmlns:a16="http://schemas.microsoft.com/office/drawing/2014/main" id="{3BBF1A27-E6AD-9743-8D44-D03E9366A126}"/>
                  </a:ext>
                </a:extLst>
              </p:cNvPr>
              <p:cNvSpPr>
                <a:spLocks noChangeArrowheads="1"/>
              </p:cNvSpPr>
              <p:nvPr/>
            </p:nvSpPr>
            <p:spPr bwMode="auto">
              <a:xfrm>
                <a:off x="2462" y="2005"/>
                <a:ext cx="94"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0" name="Oval 68">
                <a:extLst>
                  <a:ext uri="{FF2B5EF4-FFF2-40B4-BE49-F238E27FC236}">
                    <a16:creationId xmlns:a16="http://schemas.microsoft.com/office/drawing/2014/main" id="{04C64482-7CAD-6D4F-94BA-157291EADD39}"/>
                  </a:ext>
                </a:extLst>
              </p:cNvPr>
              <p:cNvSpPr>
                <a:spLocks noChangeArrowheads="1"/>
              </p:cNvSpPr>
              <p:nvPr/>
            </p:nvSpPr>
            <p:spPr bwMode="auto">
              <a:xfrm>
                <a:off x="2494" y="2026"/>
                <a:ext cx="41" cy="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1" name="Rectangle 69">
                <a:extLst>
                  <a:ext uri="{FF2B5EF4-FFF2-40B4-BE49-F238E27FC236}">
                    <a16:creationId xmlns:a16="http://schemas.microsoft.com/office/drawing/2014/main" id="{A6891238-034D-CA4A-B262-243995E74756}"/>
                  </a:ext>
                </a:extLst>
              </p:cNvPr>
              <p:cNvSpPr>
                <a:spLocks noChangeArrowheads="1"/>
              </p:cNvSpPr>
              <p:nvPr/>
            </p:nvSpPr>
            <p:spPr bwMode="auto">
              <a:xfrm>
                <a:off x="2229" y="1875"/>
                <a:ext cx="570" cy="35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902" name="Rectangle 70">
                <a:extLst>
                  <a:ext uri="{FF2B5EF4-FFF2-40B4-BE49-F238E27FC236}">
                    <a16:creationId xmlns:a16="http://schemas.microsoft.com/office/drawing/2014/main" id="{FC2AED1A-86C4-934A-B8E4-2C8C792C5512}"/>
                  </a:ext>
                </a:extLst>
              </p:cNvPr>
              <p:cNvSpPr>
                <a:spLocks noChangeArrowheads="1"/>
              </p:cNvSpPr>
              <p:nvPr/>
            </p:nvSpPr>
            <p:spPr bwMode="auto">
              <a:xfrm>
                <a:off x="2369" y="1870"/>
                <a:ext cx="28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Establish</a:t>
                </a:r>
                <a:endParaRPr lang="en-US" altLang="en-US"/>
              </a:p>
            </p:txBody>
          </p:sp>
          <p:sp>
            <p:nvSpPr>
              <p:cNvPr id="1144903" name="Rectangle 71">
                <a:extLst>
                  <a:ext uri="{FF2B5EF4-FFF2-40B4-BE49-F238E27FC236}">
                    <a16:creationId xmlns:a16="http://schemas.microsoft.com/office/drawing/2014/main" id="{15B20B10-4796-6B4B-86D0-8B60626C42A5}"/>
                  </a:ext>
                </a:extLst>
              </p:cNvPr>
              <p:cNvSpPr>
                <a:spLocks noChangeArrowheads="1"/>
              </p:cNvSpPr>
              <p:nvPr/>
            </p:nvSpPr>
            <p:spPr bwMode="auto">
              <a:xfrm>
                <a:off x="2411" y="1974"/>
                <a:ext cx="2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search</a:t>
                </a:r>
                <a:endParaRPr lang="en-US" altLang="en-US"/>
              </a:p>
            </p:txBody>
          </p:sp>
          <p:sp>
            <p:nvSpPr>
              <p:cNvPr id="1144904" name="Rectangle 72">
                <a:extLst>
                  <a:ext uri="{FF2B5EF4-FFF2-40B4-BE49-F238E27FC236}">
                    <a16:creationId xmlns:a16="http://schemas.microsoft.com/office/drawing/2014/main" id="{CA912664-39E7-7847-9287-FD3B53C4B983}"/>
                  </a:ext>
                </a:extLst>
              </p:cNvPr>
              <p:cNvSpPr>
                <a:spLocks noChangeArrowheads="1"/>
              </p:cNvSpPr>
              <p:nvPr/>
            </p:nvSpPr>
            <p:spPr bwMode="auto">
              <a:xfrm>
                <a:off x="2431" y="2078"/>
                <a:ext cx="19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terms</a:t>
                </a:r>
                <a:endParaRPr lang="en-US" altLang="en-US"/>
              </a:p>
            </p:txBody>
          </p:sp>
          <p:sp>
            <p:nvSpPr>
              <p:cNvPr id="1144905" name="Oval 73">
                <a:extLst>
                  <a:ext uri="{FF2B5EF4-FFF2-40B4-BE49-F238E27FC236}">
                    <a16:creationId xmlns:a16="http://schemas.microsoft.com/office/drawing/2014/main" id="{03255379-6581-784C-87CE-EDD8777FF523}"/>
                  </a:ext>
                </a:extLst>
              </p:cNvPr>
              <p:cNvSpPr>
                <a:spLocks noChangeArrowheads="1"/>
              </p:cNvSpPr>
              <p:nvPr/>
            </p:nvSpPr>
            <p:spPr bwMode="auto">
              <a:xfrm>
                <a:off x="2835" y="1736"/>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6" name="Oval 74">
                <a:extLst>
                  <a:ext uri="{FF2B5EF4-FFF2-40B4-BE49-F238E27FC236}">
                    <a16:creationId xmlns:a16="http://schemas.microsoft.com/office/drawing/2014/main" id="{AD191562-18DD-5F40-B3EE-CED0BDD21E04}"/>
                  </a:ext>
                </a:extLst>
              </p:cNvPr>
              <p:cNvSpPr>
                <a:spLocks noChangeArrowheads="1"/>
              </p:cNvSpPr>
              <p:nvPr/>
            </p:nvSpPr>
            <p:spPr bwMode="auto">
              <a:xfrm>
                <a:off x="2856" y="1757"/>
                <a:ext cx="590" cy="5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7" name="Oval 75">
                <a:extLst>
                  <a:ext uri="{FF2B5EF4-FFF2-40B4-BE49-F238E27FC236}">
                    <a16:creationId xmlns:a16="http://schemas.microsoft.com/office/drawing/2014/main" id="{3EC822BE-923E-7E46-8C81-BDA4CDB252C1}"/>
                  </a:ext>
                </a:extLst>
              </p:cNvPr>
              <p:cNvSpPr>
                <a:spLocks noChangeArrowheads="1"/>
              </p:cNvSpPr>
              <p:nvPr/>
            </p:nvSpPr>
            <p:spPr bwMode="auto">
              <a:xfrm>
                <a:off x="2877" y="1777"/>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8" name="Oval 76">
                <a:extLst>
                  <a:ext uri="{FF2B5EF4-FFF2-40B4-BE49-F238E27FC236}">
                    <a16:creationId xmlns:a16="http://schemas.microsoft.com/office/drawing/2014/main" id="{BF8836F5-3AFF-D342-9730-ACB53EC33181}"/>
                  </a:ext>
                </a:extLst>
              </p:cNvPr>
              <p:cNvSpPr>
                <a:spLocks noChangeArrowheads="1"/>
              </p:cNvSpPr>
              <p:nvPr/>
            </p:nvSpPr>
            <p:spPr bwMode="auto">
              <a:xfrm>
                <a:off x="2908" y="1798"/>
                <a:ext cx="497" cy="50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09" name="Oval 77">
                <a:extLst>
                  <a:ext uri="{FF2B5EF4-FFF2-40B4-BE49-F238E27FC236}">
                    <a16:creationId xmlns:a16="http://schemas.microsoft.com/office/drawing/2014/main" id="{0363EA66-09F9-154F-A459-36E37A1DF737}"/>
                  </a:ext>
                </a:extLst>
              </p:cNvPr>
              <p:cNvSpPr>
                <a:spLocks noChangeArrowheads="1"/>
              </p:cNvSpPr>
              <p:nvPr/>
            </p:nvSpPr>
            <p:spPr bwMode="auto">
              <a:xfrm>
                <a:off x="2928" y="1819"/>
                <a:ext cx="45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0" name="Oval 78">
                <a:extLst>
                  <a:ext uri="{FF2B5EF4-FFF2-40B4-BE49-F238E27FC236}">
                    <a16:creationId xmlns:a16="http://schemas.microsoft.com/office/drawing/2014/main" id="{9F88E45C-E015-974D-B3A1-6E354E067229}"/>
                  </a:ext>
                </a:extLst>
              </p:cNvPr>
              <p:cNvSpPr>
                <a:spLocks noChangeArrowheads="1"/>
              </p:cNvSpPr>
              <p:nvPr/>
            </p:nvSpPr>
            <p:spPr bwMode="auto">
              <a:xfrm>
                <a:off x="2949" y="1839"/>
                <a:ext cx="414"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1" name="Oval 79">
                <a:extLst>
                  <a:ext uri="{FF2B5EF4-FFF2-40B4-BE49-F238E27FC236}">
                    <a16:creationId xmlns:a16="http://schemas.microsoft.com/office/drawing/2014/main" id="{9D152F00-462E-AA4D-8BA1-D07D47E8C281}"/>
                  </a:ext>
                </a:extLst>
              </p:cNvPr>
              <p:cNvSpPr>
                <a:spLocks noChangeArrowheads="1"/>
              </p:cNvSpPr>
              <p:nvPr/>
            </p:nvSpPr>
            <p:spPr bwMode="auto">
              <a:xfrm>
                <a:off x="2970" y="1860"/>
                <a:ext cx="373"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2" name="Oval 80">
                <a:extLst>
                  <a:ext uri="{FF2B5EF4-FFF2-40B4-BE49-F238E27FC236}">
                    <a16:creationId xmlns:a16="http://schemas.microsoft.com/office/drawing/2014/main" id="{8FFF884D-15CB-5A40-94A8-2E49A6A5D9B1}"/>
                  </a:ext>
                </a:extLst>
              </p:cNvPr>
              <p:cNvSpPr>
                <a:spLocks noChangeArrowheads="1"/>
              </p:cNvSpPr>
              <p:nvPr/>
            </p:nvSpPr>
            <p:spPr bwMode="auto">
              <a:xfrm>
                <a:off x="2991" y="1881"/>
                <a:ext cx="331"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3" name="Oval 81">
                <a:extLst>
                  <a:ext uri="{FF2B5EF4-FFF2-40B4-BE49-F238E27FC236}">
                    <a16:creationId xmlns:a16="http://schemas.microsoft.com/office/drawing/2014/main" id="{FAE882EC-AF8B-6C45-9140-AD4AB46912DE}"/>
                  </a:ext>
                </a:extLst>
              </p:cNvPr>
              <p:cNvSpPr>
                <a:spLocks noChangeArrowheads="1"/>
              </p:cNvSpPr>
              <p:nvPr/>
            </p:nvSpPr>
            <p:spPr bwMode="auto">
              <a:xfrm>
                <a:off x="3011" y="1902"/>
                <a:ext cx="290" cy="3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4" name="Oval 82">
                <a:extLst>
                  <a:ext uri="{FF2B5EF4-FFF2-40B4-BE49-F238E27FC236}">
                    <a16:creationId xmlns:a16="http://schemas.microsoft.com/office/drawing/2014/main" id="{94E0E6DE-E37C-2442-BDD5-59C77EB2B6D8}"/>
                  </a:ext>
                </a:extLst>
              </p:cNvPr>
              <p:cNvSpPr>
                <a:spLocks noChangeArrowheads="1"/>
              </p:cNvSpPr>
              <p:nvPr/>
            </p:nvSpPr>
            <p:spPr bwMode="auto">
              <a:xfrm>
                <a:off x="3032" y="1933"/>
                <a:ext cx="249" cy="2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5" name="Oval 83">
                <a:extLst>
                  <a:ext uri="{FF2B5EF4-FFF2-40B4-BE49-F238E27FC236}">
                    <a16:creationId xmlns:a16="http://schemas.microsoft.com/office/drawing/2014/main" id="{DB0811EB-17A4-FC45-92A3-64F44464A569}"/>
                  </a:ext>
                </a:extLst>
              </p:cNvPr>
              <p:cNvSpPr>
                <a:spLocks noChangeArrowheads="1"/>
              </p:cNvSpPr>
              <p:nvPr/>
            </p:nvSpPr>
            <p:spPr bwMode="auto">
              <a:xfrm>
                <a:off x="3053" y="1953"/>
                <a:ext cx="207" cy="20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6" name="Oval 84">
                <a:extLst>
                  <a:ext uri="{FF2B5EF4-FFF2-40B4-BE49-F238E27FC236}">
                    <a16:creationId xmlns:a16="http://schemas.microsoft.com/office/drawing/2014/main" id="{4F5AB23D-CFCD-1849-BC0C-FE0EE5DCBB1F}"/>
                  </a:ext>
                </a:extLst>
              </p:cNvPr>
              <p:cNvSpPr>
                <a:spLocks noChangeArrowheads="1"/>
              </p:cNvSpPr>
              <p:nvPr/>
            </p:nvSpPr>
            <p:spPr bwMode="auto">
              <a:xfrm>
                <a:off x="3073" y="1974"/>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7" name="Oval 85">
                <a:extLst>
                  <a:ext uri="{FF2B5EF4-FFF2-40B4-BE49-F238E27FC236}">
                    <a16:creationId xmlns:a16="http://schemas.microsoft.com/office/drawing/2014/main" id="{CCE66D85-9361-4D48-8795-E19814070FB9}"/>
                  </a:ext>
                </a:extLst>
              </p:cNvPr>
              <p:cNvSpPr>
                <a:spLocks noChangeArrowheads="1"/>
              </p:cNvSpPr>
              <p:nvPr/>
            </p:nvSpPr>
            <p:spPr bwMode="auto">
              <a:xfrm>
                <a:off x="3094" y="1995"/>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8" name="Oval 86">
                <a:extLst>
                  <a:ext uri="{FF2B5EF4-FFF2-40B4-BE49-F238E27FC236}">
                    <a16:creationId xmlns:a16="http://schemas.microsoft.com/office/drawing/2014/main" id="{0004E698-D4E4-644D-8ACF-F3B849F00C66}"/>
                  </a:ext>
                </a:extLst>
              </p:cNvPr>
              <p:cNvSpPr>
                <a:spLocks noChangeArrowheads="1"/>
              </p:cNvSpPr>
              <p:nvPr/>
            </p:nvSpPr>
            <p:spPr bwMode="auto">
              <a:xfrm>
                <a:off x="3115" y="2015"/>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19" name="Oval 87">
                <a:extLst>
                  <a:ext uri="{FF2B5EF4-FFF2-40B4-BE49-F238E27FC236}">
                    <a16:creationId xmlns:a16="http://schemas.microsoft.com/office/drawing/2014/main" id="{6B6C64DF-7CEE-184A-91F6-7EE47911DF75}"/>
                  </a:ext>
                </a:extLst>
              </p:cNvPr>
              <p:cNvSpPr>
                <a:spLocks noChangeArrowheads="1"/>
              </p:cNvSpPr>
              <p:nvPr/>
            </p:nvSpPr>
            <p:spPr bwMode="auto">
              <a:xfrm>
                <a:off x="3136" y="2036"/>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0" name="Rectangle 88">
                <a:extLst>
                  <a:ext uri="{FF2B5EF4-FFF2-40B4-BE49-F238E27FC236}">
                    <a16:creationId xmlns:a16="http://schemas.microsoft.com/office/drawing/2014/main" id="{D4E326B9-7878-DA4F-9635-98F9F66366E3}"/>
                  </a:ext>
                </a:extLst>
              </p:cNvPr>
              <p:cNvSpPr>
                <a:spLocks noChangeArrowheads="1"/>
              </p:cNvSpPr>
              <p:nvPr/>
            </p:nvSpPr>
            <p:spPr bwMode="auto">
              <a:xfrm>
                <a:off x="2902" y="1875"/>
                <a:ext cx="519"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921" name="Rectangle 89">
                <a:extLst>
                  <a:ext uri="{FF2B5EF4-FFF2-40B4-BE49-F238E27FC236}">
                    <a16:creationId xmlns:a16="http://schemas.microsoft.com/office/drawing/2014/main" id="{12D49A8A-F991-FF4D-B502-7AA5449C2D12}"/>
                  </a:ext>
                </a:extLst>
              </p:cNvPr>
              <p:cNvSpPr>
                <a:spLocks noChangeArrowheads="1"/>
              </p:cNvSpPr>
              <p:nvPr/>
            </p:nvSpPr>
            <p:spPr bwMode="auto">
              <a:xfrm>
                <a:off x="2980" y="1943"/>
                <a:ext cx="33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Search for</a:t>
                </a:r>
                <a:endParaRPr lang="en-US" altLang="en-US"/>
              </a:p>
            </p:txBody>
          </p:sp>
          <p:sp>
            <p:nvSpPr>
              <p:cNvPr id="1144922" name="Rectangle 90">
                <a:extLst>
                  <a:ext uri="{FF2B5EF4-FFF2-40B4-BE49-F238E27FC236}">
                    <a16:creationId xmlns:a16="http://schemas.microsoft.com/office/drawing/2014/main" id="{567473A8-481E-A542-89C6-97828A3A8505}"/>
                  </a:ext>
                </a:extLst>
              </p:cNvPr>
              <p:cNvSpPr>
                <a:spLocks noChangeArrowheads="1"/>
              </p:cNvSpPr>
              <p:nvPr/>
            </p:nvSpPr>
            <p:spPr bwMode="auto">
              <a:xfrm>
                <a:off x="3022" y="2046"/>
                <a:ext cx="2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pictures</a:t>
                </a:r>
                <a:endParaRPr lang="en-US" altLang="en-US"/>
              </a:p>
            </p:txBody>
          </p:sp>
          <p:sp>
            <p:nvSpPr>
              <p:cNvPr id="1144923" name="Oval 91">
                <a:extLst>
                  <a:ext uri="{FF2B5EF4-FFF2-40B4-BE49-F238E27FC236}">
                    <a16:creationId xmlns:a16="http://schemas.microsoft.com/office/drawing/2014/main" id="{ADCC9156-7018-2942-8425-89DDD4E77D4E}"/>
                  </a:ext>
                </a:extLst>
              </p:cNvPr>
              <p:cNvSpPr>
                <a:spLocks noChangeArrowheads="1"/>
              </p:cNvSpPr>
              <p:nvPr/>
            </p:nvSpPr>
            <p:spPr bwMode="auto">
              <a:xfrm>
                <a:off x="3498" y="1674"/>
                <a:ext cx="766" cy="7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4" name="Oval 92">
                <a:extLst>
                  <a:ext uri="{FF2B5EF4-FFF2-40B4-BE49-F238E27FC236}">
                    <a16:creationId xmlns:a16="http://schemas.microsoft.com/office/drawing/2014/main" id="{FCF081BB-D23E-5E44-A666-F3E1173F3E36}"/>
                  </a:ext>
                </a:extLst>
              </p:cNvPr>
              <p:cNvSpPr>
                <a:spLocks noChangeArrowheads="1"/>
              </p:cNvSpPr>
              <p:nvPr/>
            </p:nvSpPr>
            <p:spPr bwMode="auto">
              <a:xfrm>
                <a:off x="3519" y="1694"/>
                <a:ext cx="725" cy="7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5" name="Oval 93">
                <a:extLst>
                  <a:ext uri="{FF2B5EF4-FFF2-40B4-BE49-F238E27FC236}">
                    <a16:creationId xmlns:a16="http://schemas.microsoft.com/office/drawing/2014/main" id="{0826893B-400B-6D48-B8FC-E5E7926453BE}"/>
                  </a:ext>
                </a:extLst>
              </p:cNvPr>
              <p:cNvSpPr>
                <a:spLocks noChangeArrowheads="1"/>
              </p:cNvSpPr>
              <p:nvPr/>
            </p:nvSpPr>
            <p:spPr bwMode="auto">
              <a:xfrm>
                <a:off x="3540" y="1715"/>
                <a:ext cx="683" cy="6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6" name="Oval 94">
                <a:extLst>
                  <a:ext uri="{FF2B5EF4-FFF2-40B4-BE49-F238E27FC236}">
                    <a16:creationId xmlns:a16="http://schemas.microsoft.com/office/drawing/2014/main" id="{67487F24-6D34-E041-A607-CED7AEEA682A}"/>
                  </a:ext>
                </a:extLst>
              </p:cNvPr>
              <p:cNvSpPr>
                <a:spLocks noChangeArrowheads="1"/>
              </p:cNvSpPr>
              <p:nvPr/>
            </p:nvSpPr>
            <p:spPr bwMode="auto">
              <a:xfrm>
                <a:off x="3560" y="1725"/>
                <a:ext cx="642" cy="65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7" name="Oval 95">
                <a:extLst>
                  <a:ext uri="{FF2B5EF4-FFF2-40B4-BE49-F238E27FC236}">
                    <a16:creationId xmlns:a16="http://schemas.microsoft.com/office/drawing/2014/main" id="{B3C3F4A9-9189-5443-BB07-85816B45D8D3}"/>
                  </a:ext>
                </a:extLst>
              </p:cNvPr>
              <p:cNvSpPr>
                <a:spLocks noChangeArrowheads="1"/>
              </p:cNvSpPr>
              <p:nvPr/>
            </p:nvSpPr>
            <p:spPr bwMode="auto">
              <a:xfrm>
                <a:off x="3581" y="1746"/>
                <a:ext cx="601" cy="6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8" name="Oval 96">
                <a:extLst>
                  <a:ext uri="{FF2B5EF4-FFF2-40B4-BE49-F238E27FC236}">
                    <a16:creationId xmlns:a16="http://schemas.microsoft.com/office/drawing/2014/main" id="{D65C401C-32DF-6344-89EE-0D3509F4E059}"/>
                  </a:ext>
                </a:extLst>
              </p:cNvPr>
              <p:cNvSpPr>
                <a:spLocks noChangeArrowheads="1"/>
              </p:cNvSpPr>
              <p:nvPr/>
            </p:nvSpPr>
            <p:spPr bwMode="auto">
              <a:xfrm>
                <a:off x="3602" y="1767"/>
                <a:ext cx="559" cy="5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29" name="Oval 97">
                <a:extLst>
                  <a:ext uri="{FF2B5EF4-FFF2-40B4-BE49-F238E27FC236}">
                    <a16:creationId xmlns:a16="http://schemas.microsoft.com/office/drawing/2014/main" id="{4E56FAAB-63CE-2845-B67F-EA5854E0399D}"/>
                  </a:ext>
                </a:extLst>
              </p:cNvPr>
              <p:cNvSpPr>
                <a:spLocks noChangeArrowheads="1"/>
              </p:cNvSpPr>
              <p:nvPr/>
            </p:nvSpPr>
            <p:spPr bwMode="auto">
              <a:xfrm>
                <a:off x="3622" y="1788"/>
                <a:ext cx="518" cy="52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0" name="Oval 98">
                <a:extLst>
                  <a:ext uri="{FF2B5EF4-FFF2-40B4-BE49-F238E27FC236}">
                    <a16:creationId xmlns:a16="http://schemas.microsoft.com/office/drawing/2014/main" id="{39CEA366-5B33-BB45-8D0D-092E35268CC2}"/>
                  </a:ext>
                </a:extLst>
              </p:cNvPr>
              <p:cNvSpPr>
                <a:spLocks noChangeArrowheads="1"/>
              </p:cNvSpPr>
              <p:nvPr/>
            </p:nvSpPr>
            <p:spPr bwMode="auto">
              <a:xfrm>
                <a:off x="3643" y="1808"/>
                <a:ext cx="476" cy="4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1" name="Oval 99">
                <a:extLst>
                  <a:ext uri="{FF2B5EF4-FFF2-40B4-BE49-F238E27FC236}">
                    <a16:creationId xmlns:a16="http://schemas.microsoft.com/office/drawing/2014/main" id="{9EDB44E5-C560-6848-8E3B-4366DBFCB5A9}"/>
                  </a:ext>
                </a:extLst>
              </p:cNvPr>
              <p:cNvSpPr>
                <a:spLocks noChangeArrowheads="1"/>
              </p:cNvSpPr>
              <p:nvPr/>
            </p:nvSpPr>
            <p:spPr bwMode="auto">
              <a:xfrm>
                <a:off x="3664" y="1829"/>
                <a:ext cx="445" cy="4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2" name="Oval 100">
                <a:extLst>
                  <a:ext uri="{FF2B5EF4-FFF2-40B4-BE49-F238E27FC236}">
                    <a16:creationId xmlns:a16="http://schemas.microsoft.com/office/drawing/2014/main" id="{5782A48D-92A8-6C40-A53B-B61E3CA0527C}"/>
                  </a:ext>
                </a:extLst>
              </p:cNvPr>
              <p:cNvSpPr>
                <a:spLocks noChangeArrowheads="1"/>
              </p:cNvSpPr>
              <p:nvPr/>
            </p:nvSpPr>
            <p:spPr bwMode="auto">
              <a:xfrm>
                <a:off x="3684" y="1850"/>
                <a:ext cx="404" cy="40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3" name="Oval 101">
                <a:extLst>
                  <a:ext uri="{FF2B5EF4-FFF2-40B4-BE49-F238E27FC236}">
                    <a16:creationId xmlns:a16="http://schemas.microsoft.com/office/drawing/2014/main" id="{7FF87EEB-6A79-DD4E-A0FA-B46E9D16BBC0}"/>
                  </a:ext>
                </a:extLst>
              </p:cNvPr>
              <p:cNvSpPr>
                <a:spLocks noChangeArrowheads="1"/>
              </p:cNvSpPr>
              <p:nvPr/>
            </p:nvSpPr>
            <p:spPr bwMode="auto">
              <a:xfrm>
                <a:off x="3695" y="1870"/>
                <a:ext cx="373" cy="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4" name="Oval 102">
                <a:extLst>
                  <a:ext uri="{FF2B5EF4-FFF2-40B4-BE49-F238E27FC236}">
                    <a16:creationId xmlns:a16="http://schemas.microsoft.com/office/drawing/2014/main" id="{26F79494-B46B-184B-A966-CD04457E4CCD}"/>
                  </a:ext>
                </a:extLst>
              </p:cNvPr>
              <p:cNvSpPr>
                <a:spLocks noChangeArrowheads="1"/>
              </p:cNvSpPr>
              <p:nvPr/>
            </p:nvSpPr>
            <p:spPr bwMode="auto">
              <a:xfrm>
                <a:off x="3716" y="1891"/>
                <a:ext cx="331" cy="3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5" name="Oval 103">
                <a:extLst>
                  <a:ext uri="{FF2B5EF4-FFF2-40B4-BE49-F238E27FC236}">
                    <a16:creationId xmlns:a16="http://schemas.microsoft.com/office/drawing/2014/main" id="{444C334E-FD45-DE42-B004-58D53CD02E77}"/>
                  </a:ext>
                </a:extLst>
              </p:cNvPr>
              <p:cNvSpPr>
                <a:spLocks noChangeArrowheads="1"/>
              </p:cNvSpPr>
              <p:nvPr/>
            </p:nvSpPr>
            <p:spPr bwMode="auto">
              <a:xfrm>
                <a:off x="3736" y="1912"/>
                <a:ext cx="290" cy="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6" name="Oval 104">
                <a:extLst>
                  <a:ext uri="{FF2B5EF4-FFF2-40B4-BE49-F238E27FC236}">
                    <a16:creationId xmlns:a16="http://schemas.microsoft.com/office/drawing/2014/main" id="{8B903E64-1402-C14E-A365-C8F81BFD9F31}"/>
                  </a:ext>
                </a:extLst>
              </p:cNvPr>
              <p:cNvSpPr>
                <a:spLocks noChangeArrowheads="1"/>
              </p:cNvSpPr>
              <p:nvPr/>
            </p:nvSpPr>
            <p:spPr bwMode="auto">
              <a:xfrm>
                <a:off x="3757" y="1933"/>
                <a:ext cx="249" cy="2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7" name="Oval 105">
                <a:extLst>
                  <a:ext uri="{FF2B5EF4-FFF2-40B4-BE49-F238E27FC236}">
                    <a16:creationId xmlns:a16="http://schemas.microsoft.com/office/drawing/2014/main" id="{A9A6EB39-6456-8548-9766-A31742B0E652}"/>
                  </a:ext>
                </a:extLst>
              </p:cNvPr>
              <p:cNvSpPr>
                <a:spLocks noChangeArrowheads="1"/>
              </p:cNvSpPr>
              <p:nvPr/>
            </p:nvSpPr>
            <p:spPr bwMode="auto">
              <a:xfrm>
                <a:off x="3778" y="1953"/>
                <a:ext cx="207" cy="1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8" name="Oval 106">
                <a:extLst>
                  <a:ext uri="{FF2B5EF4-FFF2-40B4-BE49-F238E27FC236}">
                    <a16:creationId xmlns:a16="http://schemas.microsoft.com/office/drawing/2014/main" id="{DAF94A18-C6F8-6240-BDC2-1FBE75D9DA19}"/>
                  </a:ext>
                </a:extLst>
              </p:cNvPr>
              <p:cNvSpPr>
                <a:spLocks noChangeArrowheads="1"/>
              </p:cNvSpPr>
              <p:nvPr/>
            </p:nvSpPr>
            <p:spPr bwMode="auto">
              <a:xfrm>
                <a:off x="3798" y="1974"/>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39" name="Oval 107">
                <a:extLst>
                  <a:ext uri="{FF2B5EF4-FFF2-40B4-BE49-F238E27FC236}">
                    <a16:creationId xmlns:a16="http://schemas.microsoft.com/office/drawing/2014/main" id="{9C06CCBE-5BE5-C549-9322-ACDCA8EF30A0}"/>
                  </a:ext>
                </a:extLst>
              </p:cNvPr>
              <p:cNvSpPr>
                <a:spLocks noChangeArrowheads="1"/>
              </p:cNvSpPr>
              <p:nvPr/>
            </p:nvSpPr>
            <p:spPr bwMode="auto">
              <a:xfrm>
                <a:off x="3819" y="1995"/>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40" name="Oval 108">
                <a:extLst>
                  <a:ext uri="{FF2B5EF4-FFF2-40B4-BE49-F238E27FC236}">
                    <a16:creationId xmlns:a16="http://schemas.microsoft.com/office/drawing/2014/main" id="{0F05CCF8-214C-7A45-95CE-41C8E136B6A5}"/>
                  </a:ext>
                </a:extLst>
              </p:cNvPr>
              <p:cNvSpPr>
                <a:spLocks noChangeArrowheads="1"/>
              </p:cNvSpPr>
              <p:nvPr/>
            </p:nvSpPr>
            <p:spPr bwMode="auto">
              <a:xfrm>
                <a:off x="3840" y="2015"/>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41" name="Oval 109">
                <a:extLst>
                  <a:ext uri="{FF2B5EF4-FFF2-40B4-BE49-F238E27FC236}">
                    <a16:creationId xmlns:a16="http://schemas.microsoft.com/office/drawing/2014/main" id="{5967F441-6E17-B144-BAD5-A4672797CED9}"/>
                  </a:ext>
                </a:extLst>
              </p:cNvPr>
              <p:cNvSpPr>
                <a:spLocks noChangeArrowheads="1"/>
              </p:cNvSpPr>
              <p:nvPr/>
            </p:nvSpPr>
            <p:spPr bwMode="auto">
              <a:xfrm>
                <a:off x="3861" y="2036"/>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42" name="Rectangle 110">
                <a:extLst>
                  <a:ext uri="{FF2B5EF4-FFF2-40B4-BE49-F238E27FC236}">
                    <a16:creationId xmlns:a16="http://schemas.microsoft.com/office/drawing/2014/main" id="{D76A30E2-3820-2B43-A91C-0EE224280511}"/>
                  </a:ext>
                </a:extLst>
              </p:cNvPr>
              <p:cNvSpPr>
                <a:spLocks noChangeArrowheads="1"/>
              </p:cNvSpPr>
              <p:nvPr/>
            </p:nvSpPr>
            <p:spPr bwMode="auto">
              <a:xfrm>
                <a:off x="3545" y="1875"/>
                <a:ext cx="683"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943" name="Rectangle 111">
                <a:extLst>
                  <a:ext uri="{FF2B5EF4-FFF2-40B4-BE49-F238E27FC236}">
                    <a16:creationId xmlns:a16="http://schemas.microsoft.com/office/drawing/2014/main" id="{EB871B1B-EE46-6847-B817-FB29EAAF3FCF}"/>
                  </a:ext>
                </a:extLst>
              </p:cNvPr>
              <p:cNvSpPr>
                <a:spLocks noChangeArrowheads="1"/>
              </p:cNvSpPr>
              <p:nvPr/>
            </p:nvSpPr>
            <p:spPr bwMode="auto">
              <a:xfrm>
                <a:off x="3757" y="1891"/>
                <a:ext cx="2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Request</a:t>
                </a:r>
                <a:endParaRPr lang="en-US" altLang="en-US"/>
              </a:p>
            </p:txBody>
          </p:sp>
          <p:sp>
            <p:nvSpPr>
              <p:cNvPr id="1144944" name="Rectangle 112">
                <a:extLst>
                  <a:ext uri="{FF2B5EF4-FFF2-40B4-BE49-F238E27FC236}">
                    <a16:creationId xmlns:a16="http://schemas.microsoft.com/office/drawing/2014/main" id="{D7981242-9D54-4046-A2F6-9931D3BBADD3}"/>
                  </a:ext>
                </a:extLst>
              </p:cNvPr>
              <p:cNvSpPr>
                <a:spLocks noChangeArrowheads="1"/>
              </p:cNvSpPr>
              <p:nvPr/>
            </p:nvSpPr>
            <p:spPr bwMode="auto">
              <a:xfrm>
                <a:off x="3684" y="1995"/>
                <a:ext cx="40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photocopies</a:t>
                </a:r>
                <a:endParaRPr lang="en-US" altLang="en-US"/>
              </a:p>
            </p:txBody>
          </p:sp>
          <p:sp>
            <p:nvSpPr>
              <p:cNvPr id="1144945" name="Rectangle 113">
                <a:extLst>
                  <a:ext uri="{FF2B5EF4-FFF2-40B4-BE49-F238E27FC236}">
                    <a16:creationId xmlns:a16="http://schemas.microsoft.com/office/drawing/2014/main" id="{F9623EFB-20B2-4E47-8539-610F058950F0}"/>
                  </a:ext>
                </a:extLst>
              </p:cNvPr>
              <p:cNvSpPr>
                <a:spLocks noChangeArrowheads="1"/>
              </p:cNvSpPr>
              <p:nvPr/>
            </p:nvSpPr>
            <p:spPr bwMode="auto">
              <a:xfrm>
                <a:off x="3643" y="2098"/>
                <a:ext cx="47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of found items</a:t>
                </a:r>
                <a:endParaRPr lang="en-US" altLang="en-US"/>
              </a:p>
            </p:txBody>
          </p:sp>
          <p:sp>
            <p:nvSpPr>
              <p:cNvPr id="1144946" name="Rectangle 114">
                <a:extLst>
                  <a:ext uri="{FF2B5EF4-FFF2-40B4-BE49-F238E27FC236}">
                    <a16:creationId xmlns:a16="http://schemas.microsoft.com/office/drawing/2014/main" id="{EF44EFF0-BE29-C742-A386-F7BA2AF7C48C}"/>
                  </a:ext>
                </a:extLst>
              </p:cNvPr>
              <p:cNvSpPr>
                <a:spLocks noChangeArrowheads="1"/>
              </p:cNvSpPr>
              <p:nvPr/>
            </p:nvSpPr>
            <p:spPr bwMode="auto">
              <a:xfrm>
                <a:off x="1530" y="1860"/>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1</a:t>
                </a:r>
                <a:endParaRPr lang="en-US" altLang="en-US"/>
              </a:p>
            </p:txBody>
          </p:sp>
          <p:sp>
            <p:nvSpPr>
              <p:cNvPr id="1144947" name="Rectangle 115">
                <a:extLst>
                  <a:ext uri="{FF2B5EF4-FFF2-40B4-BE49-F238E27FC236}">
                    <a16:creationId xmlns:a16="http://schemas.microsoft.com/office/drawing/2014/main" id="{511AC713-1159-9C40-9AA8-19B6C28D3513}"/>
                  </a:ext>
                </a:extLst>
              </p:cNvPr>
              <p:cNvSpPr>
                <a:spLocks noChangeArrowheads="1"/>
              </p:cNvSpPr>
              <p:nvPr/>
            </p:nvSpPr>
            <p:spPr bwMode="auto">
              <a:xfrm>
                <a:off x="2235" y="1870"/>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2</a:t>
                </a:r>
                <a:endParaRPr lang="en-US" altLang="en-US"/>
              </a:p>
            </p:txBody>
          </p:sp>
          <p:sp>
            <p:nvSpPr>
              <p:cNvPr id="1144948" name="Rectangle 116">
                <a:extLst>
                  <a:ext uri="{FF2B5EF4-FFF2-40B4-BE49-F238E27FC236}">
                    <a16:creationId xmlns:a16="http://schemas.microsoft.com/office/drawing/2014/main" id="{519D2E46-8AE0-B841-9BC9-0AD354A40D5F}"/>
                  </a:ext>
                </a:extLst>
              </p:cNvPr>
              <p:cNvSpPr>
                <a:spLocks noChangeArrowheads="1"/>
              </p:cNvSpPr>
              <p:nvPr/>
            </p:nvSpPr>
            <p:spPr bwMode="auto">
              <a:xfrm>
                <a:off x="2928" y="1870"/>
                <a:ext cx="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a:t>
                </a:r>
                <a:endParaRPr lang="en-US" altLang="en-US"/>
              </a:p>
            </p:txBody>
          </p:sp>
          <p:sp>
            <p:nvSpPr>
              <p:cNvPr id="1144949" name="Rectangle 117">
                <a:extLst>
                  <a:ext uri="{FF2B5EF4-FFF2-40B4-BE49-F238E27FC236}">
                    <a16:creationId xmlns:a16="http://schemas.microsoft.com/office/drawing/2014/main" id="{8BFF1A49-FB7C-4249-B653-D669D2045A9C}"/>
                  </a:ext>
                </a:extLst>
              </p:cNvPr>
              <p:cNvSpPr>
                <a:spLocks noChangeArrowheads="1"/>
              </p:cNvSpPr>
              <p:nvPr/>
            </p:nvSpPr>
            <p:spPr bwMode="auto">
              <a:xfrm>
                <a:off x="3571" y="1870"/>
                <a:ext cx="6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4.</a:t>
                </a:r>
                <a:endParaRPr lang="en-US" altLang="en-US"/>
              </a:p>
            </p:txBody>
          </p:sp>
          <p:sp>
            <p:nvSpPr>
              <p:cNvPr id="1144950" name="Line 118">
                <a:extLst>
                  <a:ext uri="{FF2B5EF4-FFF2-40B4-BE49-F238E27FC236}">
                    <a16:creationId xmlns:a16="http://schemas.microsoft.com/office/drawing/2014/main" id="{3BB45E4E-FF8E-C64D-AA14-2AB0147116D5}"/>
                  </a:ext>
                </a:extLst>
              </p:cNvPr>
              <p:cNvSpPr>
                <a:spLocks noChangeShapeType="1"/>
              </p:cNvSpPr>
              <p:nvPr/>
            </p:nvSpPr>
            <p:spPr bwMode="auto">
              <a:xfrm>
                <a:off x="1499" y="2264"/>
                <a:ext cx="59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951" name="Line 119">
                <a:extLst>
                  <a:ext uri="{FF2B5EF4-FFF2-40B4-BE49-F238E27FC236}">
                    <a16:creationId xmlns:a16="http://schemas.microsoft.com/office/drawing/2014/main" id="{5AACB4F2-C8C6-474E-B946-DB6A90E3B111}"/>
                  </a:ext>
                </a:extLst>
              </p:cNvPr>
              <p:cNvSpPr>
                <a:spLocks noChangeShapeType="1"/>
              </p:cNvSpPr>
              <p:nvPr/>
            </p:nvSpPr>
            <p:spPr bwMode="auto">
              <a:xfrm>
                <a:off x="2224" y="2264"/>
                <a:ext cx="5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952" name="Line 120">
                <a:extLst>
                  <a:ext uri="{FF2B5EF4-FFF2-40B4-BE49-F238E27FC236}">
                    <a16:creationId xmlns:a16="http://schemas.microsoft.com/office/drawing/2014/main" id="{F6EBB710-837D-DB4D-B72F-5E1D4DDE7CFD}"/>
                  </a:ext>
                </a:extLst>
              </p:cNvPr>
              <p:cNvSpPr>
                <a:spLocks noChangeShapeType="1"/>
              </p:cNvSpPr>
              <p:nvPr/>
            </p:nvSpPr>
            <p:spPr bwMode="auto">
              <a:xfrm>
                <a:off x="3540" y="2264"/>
                <a:ext cx="6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953" name="Oval 121">
                <a:extLst>
                  <a:ext uri="{FF2B5EF4-FFF2-40B4-BE49-F238E27FC236}">
                    <a16:creationId xmlns:a16="http://schemas.microsoft.com/office/drawing/2014/main" id="{F7E9D233-2C64-9443-96FF-F8E4B82F3579}"/>
                  </a:ext>
                </a:extLst>
              </p:cNvPr>
              <p:cNvSpPr>
                <a:spLocks noChangeArrowheads="1"/>
              </p:cNvSpPr>
              <p:nvPr/>
            </p:nvSpPr>
            <p:spPr bwMode="auto">
              <a:xfrm>
                <a:off x="1313" y="2658"/>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4" name="Oval 122">
                <a:extLst>
                  <a:ext uri="{FF2B5EF4-FFF2-40B4-BE49-F238E27FC236}">
                    <a16:creationId xmlns:a16="http://schemas.microsoft.com/office/drawing/2014/main" id="{2CBC5A6B-EBB6-6C41-B288-1BF14981B6FD}"/>
                  </a:ext>
                </a:extLst>
              </p:cNvPr>
              <p:cNvSpPr>
                <a:spLocks noChangeArrowheads="1"/>
              </p:cNvSpPr>
              <p:nvPr/>
            </p:nvSpPr>
            <p:spPr bwMode="auto">
              <a:xfrm>
                <a:off x="1334" y="2678"/>
                <a:ext cx="58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5" name="Oval 123">
                <a:extLst>
                  <a:ext uri="{FF2B5EF4-FFF2-40B4-BE49-F238E27FC236}">
                    <a16:creationId xmlns:a16="http://schemas.microsoft.com/office/drawing/2014/main" id="{4ACE3002-7AF8-834A-9E84-3D3C1A820F9C}"/>
                  </a:ext>
                </a:extLst>
              </p:cNvPr>
              <p:cNvSpPr>
                <a:spLocks noChangeArrowheads="1"/>
              </p:cNvSpPr>
              <p:nvPr/>
            </p:nvSpPr>
            <p:spPr bwMode="auto">
              <a:xfrm>
                <a:off x="1354" y="2699"/>
                <a:ext cx="53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6" name="Oval 124">
                <a:extLst>
                  <a:ext uri="{FF2B5EF4-FFF2-40B4-BE49-F238E27FC236}">
                    <a16:creationId xmlns:a16="http://schemas.microsoft.com/office/drawing/2014/main" id="{915138B4-16EE-A140-9DE2-51459173A13C}"/>
                  </a:ext>
                </a:extLst>
              </p:cNvPr>
              <p:cNvSpPr>
                <a:spLocks noChangeArrowheads="1"/>
              </p:cNvSpPr>
              <p:nvPr/>
            </p:nvSpPr>
            <p:spPr bwMode="auto">
              <a:xfrm>
                <a:off x="1375" y="2720"/>
                <a:ext cx="497"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7" name="Oval 125">
                <a:extLst>
                  <a:ext uri="{FF2B5EF4-FFF2-40B4-BE49-F238E27FC236}">
                    <a16:creationId xmlns:a16="http://schemas.microsoft.com/office/drawing/2014/main" id="{ED6BC7D3-0DE1-D94F-91D7-3C50977A4417}"/>
                  </a:ext>
                </a:extLst>
              </p:cNvPr>
              <p:cNvSpPr>
                <a:spLocks noChangeArrowheads="1"/>
              </p:cNvSpPr>
              <p:nvPr/>
            </p:nvSpPr>
            <p:spPr bwMode="auto">
              <a:xfrm>
                <a:off x="1396" y="2741"/>
                <a:ext cx="455"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8" name="Oval 126">
                <a:extLst>
                  <a:ext uri="{FF2B5EF4-FFF2-40B4-BE49-F238E27FC236}">
                    <a16:creationId xmlns:a16="http://schemas.microsoft.com/office/drawing/2014/main" id="{EDB1991D-0C02-1A4E-9FFB-77818692401D}"/>
                  </a:ext>
                </a:extLst>
              </p:cNvPr>
              <p:cNvSpPr>
                <a:spLocks noChangeArrowheads="1"/>
              </p:cNvSpPr>
              <p:nvPr/>
            </p:nvSpPr>
            <p:spPr bwMode="auto">
              <a:xfrm>
                <a:off x="1416" y="2761"/>
                <a:ext cx="415"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59" name="Oval 127">
                <a:extLst>
                  <a:ext uri="{FF2B5EF4-FFF2-40B4-BE49-F238E27FC236}">
                    <a16:creationId xmlns:a16="http://schemas.microsoft.com/office/drawing/2014/main" id="{64A6C77E-40B3-484F-A509-77419DA3A69A}"/>
                  </a:ext>
                </a:extLst>
              </p:cNvPr>
              <p:cNvSpPr>
                <a:spLocks noChangeArrowheads="1"/>
              </p:cNvSpPr>
              <p:nvPr/>
            </p:nvSpPr>
            <p:spPr bwMode="auto">
              <a:xfrm>
                <a:off x="1437" y="2782"/>
                <a:ext cx="373"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0" name="Oval 128">
                <a:extLst>
                  <a:ext uri="{FF2B5EF4-FFF2-40B4-BE49-F238E27FC236}">
                    <a16:creationId xmlns:a16="http://schemas.microsoft.com/office/drawing/2014/main" id="{56FA0300-9C80-6B4F-A162-66EAA820186E}"/>
                  </a:ext>
                </a:extLst>
              </p:cNvPr>
              <p:cNvSpPr>
                <a:spLocks noChangeArrowheads="1"/>
              </p:cNvSpPr>
              <p:nvPr/>
            </p:nvSpPr>
            <p:spPr bwMode="auto">
              <a:xfrm>
                <a:off x="1458" y="2803"/>
                <a:ext cx="331"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1" name="Oval 129">
                <a:extLst>
                  <a:ext uri="{FF2B5EF4-FFF2-40B4-BE49-F238E27FC236}">
                    <a16:creationId xmlns:a16="http://schemas.microsoft.com/office/drawing/2014/main" id="{C3B676A9-9892-204C-A812-97D4225329CD}"/>
                  </a:ext>
                </a:extLst>
              </p:cNvPr>
              <p:cNvSpPr>
                <a:spLocks noChangeArrowheads="1"/>
              </p:cNvSpPr>
              <p:nvPr/>
            </p:nvSpPr>
            <p:spPr bwMode="auto">
              <a:xfrm>
                <a:off x="1479" y="2823"/>
                <a:ext cx="290" cy="3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2" name="Oval 130">
                <a:extLst>
                  <a:ext uri="{FF2B5EF4-FFF2-40B4-BE49-F238E27FC236}">
                    <a16:creationId xmlns:a16="http://schemas.microsoft.com/office/drawing/2014/main" id="{9CCC6319-9074-844E-A519-8F2D7A404869}"/>
                  </a:ext>
                </a:extLst>
              </p:cNvPr>
              <p:cNvSpPr>
                <a:spLocks noChangeArrowheads="1"/>
              </p:cNvSpPr>
              <p:nvPr/>
            </p:nvSpPr>
            <p:spPr bwMode="auto">
              <a:xfrm>
                <a:off x="1499" y="2844"/>
                <a:ext cx="249" cy="2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3" name="Oval 131">
                <a:extLst>
                  <a:ext uri="{FF2B5EF4-FFF2-40B4-BE49-F238E27FC236}">
                    <a16:creationId xmlns:a16="http://schemas.microsoft.com/office/drawing/2014/main" id="{2DA44812-BC13-D343-8D0E-C68377A1A973}"/>
                  </a:ext>
                </a:extLst>
              </p:cNvPr>
              <p:cNvSpPr>
                <a:spLocks noChangeArrowheads="1"/>
              </p:cNvSpPr>
              <p:nvPr/>
            </p:nvSpPr>
            <p:spPr bwMode="auto">
              <a:xfrm>
                <a:off x="1520" y="2865"/>
                <a:ext cx="207" cy="2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4" name="Oval 132">
                <a:extLst>
                  <a:ext uri="{FF2B5EF4-FFF2-40B4-BE49-F238E27FC236}">
                    <a16:creationId xmlns:a16="http://schemas.microsoft.com/office/drawing/2014/main" id="{4D46DD98-7EFB-0A4F-BA2F-47EE842124C1}"/>
                  </a:ext>
                </a:extLst>
              </p:cNvPr>
              <p:cNvSpPr>
                <a:spLocks noChangeArrowheads="1"/>
              </p:cNvSpPr>
              <p:nvPr/>
            </p:nvSpPr>
            <p:spPr bwMode="auto">
              <a:xfrm>
                <a:off x="1541" y="2896"/>
                <a:ext cx="165"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5" name="Oval 133">
                <a:extLst>
                  <a:ext uri="{FF2B5EF4-FFF2-40B4-BE49-F238E27FC236}">
                    <a16:creationId xmlns:a16="http://schemas.microsoft.com/office/drawing/2014/main" id="{E526F7D8-E9B9-A046-A4B4-848A183A9107}"/>
                  </a:ext>
                </a:extLst>
              </p:cNvPr>
              <p:cNvSpPr>
                <a:spLocks noChangeArrowheads="1"/>
              </p:cNvSpPr>
              <p:nvPr/>
            </p:nvSpPr>
            <p:spPr bwMode="auto">
              <a:xfrm>
                <a:off x="1561" y="2917"/>
                <a:ext cx="125"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6" name="Oval 134">
                <a:extLst>
                  <a:ext uri="{FF2B5EF4-FFF2-40B4-BE49-F238E27FC236}">
                    <a16:creationId xmlns:a16="http://schemas.microsoft.com/office/drawing/2014/main" id="{A003A61D-B7FC-B64D-89E4-EBFCB9511205}"/>
                  </a:ext>
                </a:extLst>
              </p:cNvPr>
              <p:cNvSpPr>
                <a:spLocks noChangeArrowheads="1"/>
              </p:cNvSpPr>
              <p:nvPr/>
            </p:nvSpPr>
            <p:spPr bwMode="auto">
              <a:xfrm>
                <a:off x="1582" y="2937"/>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7" name="Oval 135">
                <a:extLst>
                  <a:ext uri="{FF2B5EF4-FFF2-40B4-BE49-F238E27FC236}">
                    <a16:creationId xmlns:a16="http://schemas.microsoft.com/office/drawing/2014/main" id="{7FBA2156-35BF-2544-B456-D5D2FB9AE944}"/>
                  </a:ext>
                </a:extLst>
              </p:cNvPr>
              <p:cNvSpPr>
                <a:spLocks noChangeArrowheads="1"/>
              </p:cNvSpPr>
              <p:nvPr/>
            </p:nvSpPr>
            <p:spPr bwMode="auto">
              <a:xfrm>
                <a:off x="1603" y="2958"/>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68" name="Rectangle 136">
                <a:extLst>
                  <a:ext uri="{FF2B5EF4-FFF2-40B4-BE49-F238E27FC236}">
                    <a16:creationId xmlns:a16="http://schemas.microsoft.com/office/drawing/2014/main" id="{42837E59-39F4-954B-A095-E94FE7EC010C}"/>
                  </a:ext>
                </a:extLst>
              </p:cNvPr>
              <p:cNvSpPr>
                <a:spLocks noChangeArrowheads="1"/>
              </p:cNvSpPr>
              <p:nvPr/>
            </p:nvSpPr>
            <p:spPr bwMode="auto">
              <a:xfrm>
                <a:off x="1370" y="2797"/>
                <a:ext cx="518"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969" name="Oval 137">
                <a:extLst>
                  <a:ext uri="{FF2B5EF4-FFF2-40B4-BE49-F238E27FC236}">
                    <a16:creationId xmlns:a16="http://schemas.microsoft.com/office/drawing/2014/main" id="{18F819C0-D7F6-A04D-9BC3-F4468F8944A5}"/>
                  </a:ext>
                </a:extLst>
              </p:cNvPr>
              <p:cNvSpPr>
                <a:spLocks noChangeArrowheads="1"/>
              </p:cNvSpPr>
              <p:nvPr/>
            </p:nvSpPr>
            <p:spPr bwMode="auto">
              <a:xfrm>
                <a:off x="1945" y="2658"/>
                <a:ext cx="621"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0" name="Oval 138">
                <a:extLst>
                  <a:ext uri="{FF2B5EF4-FFF2-40B4-BE49-F238E27FC236}">
                    <a16:creationId xmlns:a16="http://schemas.microsoft.com/office/drawing/2014/main" id="{114646D4-7FF8-CC48-8711-E805237D76E1}"/>
                  </a:ext>
                </a:extLst>
              </p:cNvPr>
              <p:cNvSpPr>
                <a:spLocks noChangeArrowheads="1"/>
              </p:cNvSpPr>
              <p:nvPr/>
            </p:nvSpPr>
            <p:spPr bwMode="auto">
              <a:xfrm>
                <a:off x="1965" y="2678"/>
                <a:ext cx="58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1" name="Oval 139">
                <a:extLst>
                  <a:ext uri="{FF2B5EF4-FFF2-40B4-BE49-F238E27FC236}">
                    <a16:creationId xmlns:a16="http://schemas.microsoft.com/office/drawing/2014/main" id="{DFA932E1-F592-4740-982B-E7E132890CDA}"/>
                  </a:ext>
                </a:extLst>
              </p:cNvPr>
              <p:cNvSpPr>
                <a:spLocks noChangeArrowheads="1"/>
              </p:cNvSpPr>
              <p:nvPr/>
            </p:nvSpPr>
            <p:spPr bwMode="auto">
              <a:xfrm>
                <a:off x="1986" y="2699"/>
                <a:ext cx="53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2" name="Oval 140">
                <a:extLst>
                  <a:ext uri="{FF2B5EF4-FFF2-40B4-BE49-F238E27FC236}">
                    <a16:creationId xmlns:a16="http://schemas.microsoft.com/office/drawing/2014/main" id="{0DBAA812-99F1-6B48-8E8F-52413E7361EF}"/>
                  </a:ext>
                </a:extLst>
              </p:cNvPr>
              <p:cNvSpPr>
                <a:spLocks noChangeArrowheads="1"/>
              </p:cNvSpPr>
              <p:nvPr/>
            </p:nvSpPr>
            <p:spPr bwMode="auto">
              <a:xfrm>
                <a:off x="2007" y="2720"/>
                <a:ext cx="497"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3" name="Oval 141">
                <a:extLst>
                  <a:ext uri="{FF2B5EF4-FFF2-40B4-BE49-F238E27FC236}">
                    <a16:creationId xmlns:a16="http://schemas.microsoft.com/office/drawing/2014/main" id="{66C88E40-C6C8-7948-A1E3-B5288A571483}"/>
                  </a:ext>
                </a:extLst>
              </p:cNvPr>
              <p:cNvSpPr>
                <a:spLocks noChangeArrowheads="1"/>
              </p:cNvSpPr>
              <p:nvPr/>
            </p:nvSpPr>
            <p:spPr bwMode="auto">
              <a:xfrm>
                <a:off x="2028" y="2741"/>
                <a:ext cx="455"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4" name="Oval 142">
                <a:extLst>
                  <a:ext uri="{FF2B5EF4-FFF2-40B4-BE49-F238E27FC236}">
                    <a16:creationId xmlns:a16="http://schemas.microsoft.com/office/drawing/2014/main" id="{25E89120-B7A4-BD42-AB4B-23E8D1AEEE0C}"/>
                  </a:ext>
                </a:extLst>
              </p:cNvPr>
              <p:cNvSpPr>
                <a:spLocks noChangeArrowheads="1"/>
              </p:cNvSpPr>
              <p:nvPr/>
            </p:nvSpPr>
            <p:spPr bwMode="auto">
              <a:xfrm>
                <a:off x="2048" y="2761"/>
                <a:ext cx="414"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5" name="Oval 143">
                <a:extLst>
                  <a:ext uri="{FF2B5EF4-FFF2-40B4-BE49-F238E27FC236}">
                    <a16:creationId xmlns:a16="http://schemas.microsoft.com/office/drawing/2014/main" id="{B20FABF7-D4D9-D147-B607-46308106D06B}"/>
                  </a:ext>
                </a:extLst>
              </p:cNvPr>
              <p:cNvSpPr>
                <a:spLocks noChangeArrowheads="1"/>
              </p:cNvSpPr>
              <p:nvPr/>
            </p:nvSpPr>
            <p:spPr bwMode="auto">
              <a:xfrm>
                <a:off x="2069" y="2782"/>
                <a:ext cx="373"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6" name="Oval 144">
                <a:extLst>
                  <a:ext uri="{FF2B5EF4-FFF2-40B4-BE49-F238E27FC236}">
                    <a16:creationId xmlns:a16="http://schemas.microsoft.com/office/drawing/2014/main" id="{FB41FA13-681A-924A-9D55-524566E52090}"/>
                  </a:ext>
                </a:extLst>
              </p:cNvPr>
              <p:cNvSpPr>
                <a:spLocks noChangeArrowheads="1"/>
              </p:cNvSpPr>
              <p:nvPr/>
            </p:nvSpPr>
            <p:spPr bwMode="auto">
              <a:xfrm>
                <a:off x="2090" y="2803"/>
                <a:ext cx="331"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7" name="Oval 145">
                <a:extLst>
                  <a:ext uri="{FF2B5EF4-FFF2-40B4-BE49-F238E27FC236}">
                    <a16:creationId xmlns:a16="http://schemas.microsoft.com/office/drawing/2014/main" id="{55A5D42C-4B51-B547-914C-40CB8752380A}"/>
                  </a:ext>
                </a:extLst>
              </p:cNvPr>
              <p:cNvSpPr>
                <a:spLocks noChangeArrowheads="1"/>
              </p:cNvSpPr>
              <p:nvPr/>
            </p:nvSpPr>
            <p:spPr bwMode="auto">
              <a:xfrm>
                <a:off x="2110" y="2823"/>
                <a:ext cx="290" cy="3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8" name="Oval 146">
                <a:extLst>
                  <a:ext uri="{FF2B5EF4-FFF2-40B4-BE49-F238E27FC236}">
                    <a16:creationId xmlns:a16="http://schemas.microsoft.com/office/drawing/2014/main" id="{69483E24-4CD0-8342-B939-F66D951F4B83}"/>
                  </a:ext>
                </a:extLst>
              </p:cNvPr>
              <p:cNvSpPr>
                <a:spLocks noChangeArrowheads="1"/>
              </p:cNvSpPr>
              <p:nvPr/>
            </p:nvSpPr>
            <p:spPr bwMode="auto">
              <a:xfrm>
                <a:off x="2131" y="2844"/>
                <a:ext cx="249" cy="2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79" name="Oval 147">
                <a:extLst>
                  <a:ext uri="{FF2B5EF4-FFF2-40B4-BE49-F238E27FC236}">
                    <a16:creationId xmlns:a16="http://schemas.microsoft.com/office/drawing/2014/main" id="{8BE4E0E4-B3F1-7C46-8657-9BA5918DE808}"/>
                  </a:ext>
                </a:extLst>
              </p:cNvPr>
              <p:cNvSpPr>
                <a:spLocks noChangeArrowheads="1"/>
              </p:cNvSpPr>
              <p:nvPr/>
            </p:nvSpPr>
            <p:spPr bwMode="auto">
              <a:xfrm>
                <a:off x="2152" y="2865"/>
                <a:ext cx="207" cy="2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0" name="Oval 148">
                <a:extLst>
                  <a:ext uri="{FF2B5EF4-FFF2-40B4-BE49-F238E27FC236}">
                    <a16:creationId xmlns:a16="http://schemas.microsoft.com/office/drawing/2014/main" id="{67C4EA40-B457-6E4D-B248-3D1F39052594}"/>
                  </a:ext>
                </a:extLst>
              </p:cNvPr>
              <p:cNvSpPr>
                <a:spLocks noChangeArrowheads="1"/>
              </p:cNvSpPr>
              <p:nvPr/>
            </p:nvSpPr>
            <p:spPr bwMode="auto">
              <a:xfrm>
                <a:off x="2172" y="2896"/>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1" name="Oval 149">
                <a:extLst>
                  <a:ext uri="{FF2B5EF4-FFF2-40B4-BE49-F238E27FC236}">
                    <a16:creationId xmlns:a16="http://schemas.microsoft.com/office/drawing/2014/main" id="{A40B7EB7-AAE5-E841-8C78-260FD5E087C1}"/>
                  </a:ext>
                </a:extLst>
              </p:cNvPr>
              <p:cNvSpPr>
                <a:spLocks noChangeArrowheads="1"/>
              </p:cNvSpPr>
              <p:nvPr/>
            </p:nvSpPr>
            <p:spPr bwMode="auto">
              <a:xfrm>
                <a:off x="2193" y="2917"/>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2" name="Oval 150">
                <a:extLst>
                  <a:ext uri="{FF2B5EF4-FFF2-40B4-BE49-F238E27FC236}">
                    <a16:creationId xmlns:a16="http://schemas.microsoft.com/office/drawing/2014/main" id="{1D92F03A-BAFF-A849-A1FC-A61B4B2C2812}"/>
                  </a:ext>
                </a:extLst>
              </p:cNvPr>
              <p:cNvSpPr>
                <a:spLocks noChangeArrowheads="1"/>
              </p:cNvSpPr>
              <p:nvPr/>
            </p:nvSpPr>
            <p:spPr bwMode="auto">
              <a:xfrm>
                <a:off x="2214" y="2937"/>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3" name="Oval 151">
                <a:extLst>
                  <a:ext uri="{FF2B5EF4-FFF2-40B4-BE49-F238E27FC236}">
                    <a16:creationId xmlns:a16="http://schemas.microsoft.com/office/drawing/2014/main" id="{385F7127-082D-DD47-B1EC-888DAF570700}"/>
                  </a:ext>
                </a:extLst>
              </p:cNvPr>
              <p:cNvSpPr>
                <a:spLocks noChangeArrowheads="1"/>
              </p:cNvSpPr>
              <p:nvPr/>
            </p:nvSpPr>
            <p:spPr bwMode="auto">
              <a:xfrm>
                <a:off x="2235" y="2958"/>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4" name="Rectangle 152">
                <a:extLst>
                  <a:ext uri="{FF2B5EF4-FFF2-40B4-BE49-F238E27FC236}">
                    <a16:creationId xmlns:a16="http://schemas.microsoft.com/office/drawing/2014/main" id="{34B01B8C-4939-4F41-AE63-2AC990016D21}"/>
                  </a:ext>
                </a:extLst>
              </p:cNvPr>
              <p:cNvSpPr>
                <a:spLocks noChangeArrowheads="1"/>
              </p:cNvSpPr>
              <p:nvPr/>
            </p:nvSpPr>
            <p:spPr bwMode="auto">
              <a:xfrm>
                <a:off x="2001" y="2797"/>
                <a:ext cx="519"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4985" name="Oval 153">
                <a:extLst>
                  <a:ext uri="{FF2B5EF4-FFF2-40B4-BE49-F238E27FC236}">
                    <a16:creationId xmlns:a16="http://schemas.microsoft.com/office/drawing/2014/main" id="{01E3967D-C13A-5646-B306-6C8A36AAE653}"/>
                  </a:ext>
                </a:extLst>
              </p:cNvPr>
              <p:cNvSpPr>
                <a:spLocks noChangeArrowheads="1"/>
              </p:cNvSpPr>
              <p:nvPr/>
            </p:nvSpPr>
            <p:spPr bwMode="auto">
              <a:xfrm>
                <a:off x="2556" y="2658"/>
                <a:ext cx="631"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6" name="Oval 154">
                <a:extLst>
                  <a:ext uri="{FF2B5EF4-FFF2-40B4-BE49-F238E27FC236}">
                    <a16:creationId xmlns:a16="http://schemas.microsoft.com/office/drawing/2014/main" id="{FBD934AB-3E76-454B-9401-88EE017FA6F2}"/>
                  </a:ext>
                </a:extLst>
              </p:cNvPr>
              <p:cNvSpPr>
                <a:spLocks noChangeArrowheads="1"/>
              </p:cNvSpPr>
              <p:nvPr/>
            </p:nvSpPr>
            <p:spPr bwMode="auto">
              <a:xfrm>
                <a:off x="2576" y="2678"/>
                <a:ext cx="591"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7" name="Oval 155">
                <a:extLst>
                  <a:ext uri="{FF2B5EF4-FFF2-40B4-BE49-F238E27FC236}">
                    <a16:creationId xmlns:a16="http://schemas.microsoft.com/office/drawing/2014/main" id="{D931342F-2195-8444-9D78-5D33155C9D44}"/>
                  </a:ext>
                </a:extLst>
              </p:cNvPr>
              <p:cNvSpPr>
                <a:spLocks noChangeArrowheads="1"/>
              </p:cNvSpPr>
              <p:nvPr/>
            </p:nvSpPr>
            <p:spPr bwMode="auto">
              <a:xfrm>
                <a:off x="2597" y="2699"/>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8" name="Oval 156">
                <a:extLst>
                  <a:ext uri="{FF2B5EF4-FFF2-40B4-BE49-F238E27FC236}">
                    <a16:creationId xmlns:a16="http://schemas.microsoft.com/office/drawing/2014/main" id="{649EEDA8-8681-824A-B1AB-4681AA3B3E2E}"/>
                  </a:ext>
                </a:extLst>
              </p:cNvPr>
              <p:cNvSpPr>
                <a:spLocks noChangeArrowheads="1"/>
              </p:cNvSpPr>
              <p:nvPr/>
            </p:nvSpPr>
            <p:spPr bwMode="auto">
              <a:xfrm>
                <a:off x="2618" y="2720"/>
                <a:ext cx="507"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89" name="Oval 157">
                <a:extLst>
                  <a:ext uri="{FF2B5EF4-FFF2-40B4-BE49-F238E27FC236}">
                    <a16:creationId xmlns:a16="http://schemas.microsoft.com/office/drawing/2014/main" id="{7CF31E68-9BDD-0F4F-B56E-B7F7A2A5FB9A}"/>
                  </a:ext>
                </a:extLst>
              </p:cNvPr>
              <p:cNvSpPr>
                <a:spLocks noChangeArrowheads="1"/>
              </p:cNvSpPr>
              <p:nvPr/>
            </p:nvSpPr>
            <p:spPr bwMode="auto">
              <a:xfrm>
                <a:off x="2639" y="2741"/>
                <a:ext cx="46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0" name="Oval 158">
                <a:extLst>
                  <a:ext uri="{FF2B5EF4-FFF2-40B4-BE49-F238E27FC236}">
                    <a16:creationId xmlns:a16="http://schemas.microsoft.com/office/drawing/2014/main" id="{4BCB792D-9C6C-514B-A60E-4053AEEFE886}"/>
                  </a:ext>
                </a:extLst>
              </p:cNvPr>
              <p:cNvSpPr>
                <a:spLocks noChangeArrowheads="1"/>
              </p:cNvSpPr>
              <p:nvPr/>
            </p:nvSpPr>
            <p:spPr bwMode="auto">
              <a:xfrm>
                <a:off x="2659" y="2761"/>
                <a:ext cx="425"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1" name="Oval 159">
                <a:extLst>
                  <a:ext uri="{FF2B5EF4-FFF2-40B4-BE49-F238E27FC236}">
                    <a16:creationId xmlns:a16="http://schemas.microsoft.com/office/drawing/2014/main" id="{338C7982-2DDE-5E45-A1F4-8F5274D20C9C}"/>
                  </a:ext>
                </a:extLst>
              </p:cNvPr>
              <p:cNvSpPr>
                <a:spLocks noChangeArrowheads="1"/>
              </p:cNvSpPr>
              <p:nvPr/>
            </p:nvSpPr>
            <p:spPr bwMode="auto">
              <a:xfrm>
                <a:off x="2680" y="2782"/>
                <a:ext cx="383"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2" name="Oval 160">
                <a:extLst>
                  <a:ext uri="{FF2B5EF4-FFF2-40B4-BE49-F238E27FC236}">
                    <a16:creationId xmlns:a16="http://schemas.microsoft.com/office/drawing/2014/main" id="{AAC1D408-77D6-8340-BCF0-6AC349B1ADD7}"/>
                  </a:ext>
                </a:extLst>
              </p:cNvPr>
              <p:cNvSpPr>
                <a:spLocks noChangeArrowheads="1"/>
              </p:cNvSpPr>
              <p:nvPr/>
            </p:nvSpPr>
            <p:spPr bwMode="auto">
              <a:xfrm>
                <a:off x="2701" y="2803"/>
                <a:ext cx="341"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3" name="Oval 161">
                <a:extLst>
                  <a:ext uri="{FF2B5EF4-FFF2-40B4-BE49-F238E27FC236}">
                    <a16:creationId xmlns:a16="http://schemas.microsoft.com/office/drawing/2014/main" id="{C609F453-3974-DD44-A8DD-BDDDBA70C0BC}"/>
                  </a:ext>
                </a:extLst>
              </p:cNvPr>
              <p:cNvSpPr>
                <a:spLocks noChangeArrowheads="1"/>
              </p:cNvSpPr>
              <p:nvPr/>
            </p:nvSpPr>
            <p:spPr bwMode="auto">
              <a:xfrm>
                <a:off x="2721" y="2823"/>
                <a:ext cx="301" cy="3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4" name="Oval 162">
                <a:extLst>
                  <a:ext uri="{FF2B5EF4-FFF2-40B4-BE49-F238E27FC236}">
                    <a16:creationId xmlns:a16="http://schemas.microsoft.com/office/drawing/2014/main" id="{AA77DA29-B92F-5F4B-AA1C-F222882D88C6}"/>
                  </a:ext>
                </a:extLst>
              </p:cNvPr>
              <p:cNvSpPr>
                <a:spLocks noChangeArrowheads="1"/>
              </p:cNvSpPr>
              <p:nvPr/>
            </p:nvSpPr>
            <p:spPr bwMode="auto">
              <a:xfrm>
                <a:off x="2742" y="2844"/>
                <a:ext cx="259" cy="2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5" name="Oval 163">
                <a:extLst>
                  <a:ext uri="{FF2B5EF4-FFF2-40B4-BE49-F238E27FC236}">
                    <a16:creationId xmlns:a16="http://schemas.microsoft.com/office/drawing/2014/main" id="{A9D8A6B5-3D37-2C49-978F-25C5BB51297D}"/>
                  </a:ext>
                </a:extLst>
              </p:cNvPr>
              <p:cNvSpPr>
                <a:spLocks noChangeArrowheads="1"/>
              </p:cNvSpPr>
              <p:nvPr/>
            </p:nvSpPr>
            <p:spPr bwMode="auto">
              <a:xfrm>
                <a:off x="2763" y="2865"/>
                <a:ext cx="217" cy="2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6" name="Oval 164">
                <a:extLst>
                  <a:ext uri="{FF2B5EF4-FFF2-40B4-BE49-F238E27FC236}">
                    <a16:creationId xmlns:a16="http://schemas.microsoft.com/office/drawing/2014/main" id="{F7AB60FC-99A8-E744-99A0-71305FE651DD}"/>
                  </a:ext>
                </a:extLst>
              </p:cNvPr>
              <p:cNvSpPr>
                <a:spLocks noChangeArrowheads="1"/>
              </p:cNvSpPr>
              <p:nvPr/>
            </p:nvSpPr>
            <p:spPr bwMode="auto">
              <a:xfrm>
                <a:off x="2784" y="2896"/>
                <a:ext cx="17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7" name="Oval 165">
                <a:extLst>
                  <a:ext uri="{FF2B5EF4-FFF2-40B4-BE49-F238E27FC236}">
                    <a16:creationId xmlns:a16="http://schemas.microsoft.com/office/drawing/2014/main" id="{9110A452-EFD0-FB48-B588-7373350AAC75}"/>
                  </a:ext>
                </a:extLst>
              </p:cNvPr>
              <p:cNvSpPr>
                <a:spLocks noChangeArrowheads="1"/>
              </p:cNvSpPr>
              <p:nvPr/>
            </p:nvSpPr>
            <p:spPr bwMode="auto">
              <a:xfrm>
                <a:off x="2804" y="2917"/>
                <a:ext cx="135"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8" name="Oval 166">
                <a:extLst>
                  <a:ext uri="{FF2B5EF4-FFF2-40B4-BE49-F238E27FC236}">
                    <a16:creationId xmlns:a16="http://schemas.microsoft.com/office/drawing/2014/main" id="{471C3437-FC90-6448-9BDE-1F6BD86D0661}"/>
                  </a:ext>
                </a:extLst>
              </p:cNvPr>
              <p:cNvSpPr>
                <a:spLocks noChangeArrowheads="1"/>
              </p:cNvSpPr>
              <p:nvPr/>
            </p:nvSpPr>
            <p:spPr bwMode="auto">
              <a:xfrm>
                <a:off x="2825" y="2937"/>
                <a:ext cx="9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99" name="Oval 167">
                <a:extLst>
                  <a:ext uri="{FF2B5EF4-FFF2-40B4-BE49-F238E27FC236}">
                    <a16:creationId xmlns:a16="http://schemas.microsoft.com/office/drawing/2014/main" id="{0C00EDAA-AE93-5F4E-B638-071A05CA092D}"/>
                  </a:ext>
                </a:extLst>
              </p:cNvPr>
              <p:cNvSpPr>
                <a:spLocks noChangeArrowheads="1"/>
              </p:cNvSpPr>
              <p:nvPr/>
            </p:nvSpPr>
            <p:spPr bwMode="auto">
              <a:xfrm>
                <a:off x="2846" y="2958"/>
                <a:ext cx="5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0" name="Rectangle 168">
                <a:extLst>
                  <a:ext uri="{FF2B5EF4-FFF2-40B4-BE49-F238E27FC236}">
                    <a16:creationId xmlns:a16="http://schemas.microsoft.com/office/drawing/2014/main" id="{22EAE57C-A8AB-3843-97C3-373B47EC9C62}"/>
                  </a:ext>
                </a:extLst>
              </p:cNvPr>
              <p:cNvSpPr>
                <a:spLocks noChangeArrowheads="1"/>
              </p:cNvSpPr>
              <p:nvPr/>
            </p:nvSpPr>
            <p:spPr bwMode="auto">
              <a:xfrm>
                <a:off x="2623" y="2797"/>
                <a:ext cx="508"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01" name="Oval 169">
                <a:extLst>
                  <a:ext uri="{FF2B5EF4-FFF2-40B4-BE49-F238E27FC236}">
                    <a16:creationId xmlns:a16="http://schemas.microsoft.com/office/drawing/2014/main" id="{E887FF2E-DF3E-514F-88CF-EF0ED5FFF0BB}"/>
                  </a:ext>
                </a:extLst>
              </p:cNvPr>
              <p:cNvSpPr>
                <a:spLocks noChangeArrowheads="1"/>
              </p:cNvSpPr>
              <p:nvPr/>
            </p:nvSpPr>
            <p:spPr bwMode="auto">
              <a:xfrm>
                <a:off x="3177" y="2658"/>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2" name="Oval 170">
                <a:extLst>
                  <a:ext uri="{FF2B5EF4-FFF2-40B4-BE49-F238E27FC236}">
                    <a16:creationId xmlns:a16="http://schemas.microsoft.com/office/drawing/2014/main" id="{FC72932D-2612-1744-A5F8-1E0A493486FE}"/>
                  </a:ext>
                </a:extLst>
              </p:cNvPr>
              <p:cNvSpPr>
                <a:spLocks noChangeArrowheads="1"/>
              </p:cNvSpPr>
              <p:nvPr/>
            </p:nvSpPr>
            <p:spPr bwMode="auto">
              <a:xfrm>
                <a:off x="3198" y="2678"/>
                <a:ext cx="58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3" name="Oval 171">
                <a:extLst>
                  <a:ext uri="{FF2B5EF4-FFF2-40B4-BE49-F238E27FC236}">
                    <a16:creationId xmlns:a16="http://schemas.microsoft.com/office/drawing/2014/main" id="{B47F0D00-22D1-2B42-8278-D2B69ADE3739}"/>
                  </a:ext>
                </a:extLst>
              </p:cNvPr>
              <p:cNvSpPr>
                <a:spLocks noChangeArrowheads="1"/>
              </p:cNvSpPr>
              <p:nvPr/>
            </p:nvSpPr>
            <p:spPr bwMode="auto">
              <a:xfrm>
                <a:off x="3218" y="2699"/>
                <a:ext cx="53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4" name="Oval 172">
                <a:extLst>
                  <a:ext uri="{FF2B5EF4-FFF2-40B4-BE49-F238E27FC236}">
                    <a16:creationId xmlns:a16="http://schemas.microsoft.com/office/drawing/2014/main" id="{9AC093D5-2427-FC4B-96DF-0339E446F867}"/>
                  </a:ext>
                </a:extLst>
              </p:cNvPr>
              <p:cNvSpPr>
                <a:spLocks noChangeArrowheads="1"/>
              </p:cNvSpPr>
              <p:nvPr/>
            </p:nvSpPr>
            <p:spPr bwMode="auto">
              <a:xfrm>
                <a:off x="3239" y="2720"/>
                <a:ext cx="497"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5" name="Oval 173">
                <a:extLst>
                  <a:ext uri="{FF2B5EF4-FFF2-40B4-BE49-F238E27FC236}">
                    <a16:creationId xmlns:a16="http://schemas.microsoft.com/office/drawing/2014/main" id="{8E5389E6-43D6-2745-8436-83AE94593F4E}"/>
                  </a:ext>
                </a:extLst>
              </p:cNvPr>
              <p:cNvSpPr>
                <a:spLocks noChangeArrowheads="1"/>
              </p:cNvSpPr>
              <p:nvPr/>
            </p:nvSpPr>
            <p:spPr bwMode="auto">
              <a:xfrm>
                <a:off x="3260" y="2741"/>
                <a:ext cx="45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6" name="Oval 174">
                <a:extLst>
                  <a:ext uri="{FF2B5EF4-FFF2-40B4-BE49-F238E27FC236}">
                    <a16:creationId xmlns:a16="http://schemas.microsoft.com/office/drawing/2014/main" id="{70940E34-3908-5343-9342-4447DB062DE2}"/>
                  </a:ext>
                </a:extLst>
              </p:cNvPr>
              <p:cNvSpPr>
                <a:spLocks noChangeArrowheads="1"/>
              </p:cNvSpPr>
              <p:nvPr/>
            </p:nvSpPr>
            <p:spPr bwMode="auto">
              <a:xfrm>
                <a:off x="3281" y="2761"/>
                <a:ext cx="414"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7" name="Oval 175">
                <a:extLst>
                  <a:ext uri="{FF2B5EF4-FFF2-40B4-BE49-F238E27FC236}">
                    <a16:creationId xmlns:a16="http://schemas.microsoft.com/office/drawing/2014/main" id="{ADAC35D5-A8BA-1048-B7AB-3313A6C92C0A}"/>
                  </a:ext>
                </a:extLst>
              </p:cNvPr>
              <p:cNvSpPr>
                <a:spLocks noChangeArrowheads="1"/>
              </p:cNvSpPr>
              <p:nvPr/>
            </p:nvSpPr>
            <p:spPr bwMode="auto">
              <a:xfrm>
                <a:off x="3301" y="2782"/>
                <a:ext cx="373"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8" name="Oval 176">
                <a:extLst>
                  <a:ext uri="{FF2B5EF4-FFF2-40B4-BE49-F238E27FC236}">
                    <a16:creationId xmlns:a16="http://schemas.microsoft.com/office/drawing/2014/main" id="{01D1B76B-EC6F-D145-B11A-004E97043BC9}"/>
                  </a:ext>
                </a:extLst>
              </p:cNvPr>
              <p:cNvSpPr>
                <a:spLocks noChangeArrowheads="1"/>
              </p:cNvSpPr>
              <p:nvPr/>
            </p:nvSpPr>
            <p:spPr bwMode="auto">
              <a:xfrm>
                <a:off x="3322" y="2803"/>
                <a:ext cx="331"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09" name="Oval 177">
                <a:extLst>
                  <a:ext uri="{FF2B5EF4-FFF2-40B4-BE49-F238E27FC236}">
                    <a16:creationId xmlns:a16="http://schemas.microsoft.com/office/drawing/2014/main" id="{CEB8EB0C-135A-5244-A79F-13B032DA5EA5}"/>
                  </a:ext>
                </a:extLst>
              </p:cNvPr>
              <p:cNvSpPr>
                <a:spLocks noChangeArrowheads="1"/>
              </p:cNvSpPr>
              <p:nvPr/>
            </p:nvSpPr>
            <p:spPr bwMode="auto">
              <a:xfrm>
                <a:off x="3343" y="2823"/>
                <a:ext cx="290" cy="3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0" name="Oval 178">
                <a:extLst>
                  <a:ext uri="{FF2B5EF4-FFF2-40B4-BE49-F238E27FC236}">
                    <a16:creationId xmlns:a16="http://schemas.microsoft.com/office/drawing/2014/main" id="{BE47EC0E-7512-194D-A03A-36CA1BB39CBB}"/>
                  </a:ext>
                </a:extLst>
              </p:cNvPr>
              <p:cNvSpPr>
                <a:spLocks noChangeArrowheads="1"/>
              </p:cNvSpPr>
              <p:nvPr/>
            </p:nvSpPr>
            <p:spPr bwMode="auto">
              <a:xfrm>
                <a:off x="3363" y="2844"/>
                <a:ext cx="249" cy="2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1" name="Oval 179">
                <a:extLst>
                  <a:ext uri="{FF2B5EF4-FFF2-40B4-BE49-F238E27FC236}">
                    <a16:creationId xmlns:a16="http://schemas.microsoft.com/office/drawing/2014/main" id="{D5753CD8-337A-F945-80F7-FC63EE205060}"/>
                  </a:ext>
                </a:extLst>
              </p:cNvPr>
              <p:cNvSpPr>
                <a:spLocks noChangeArrowheads="1"/>
              </p:cNvSpPr>
              <p:nvPr/>
            </p:nvSpPr>
            <p:spPr bwMode="auto">
              <a:xfrm>
                <a:off x="3384" y="2865"/>
                <a:ext cx="207" cy="2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2" name="Oval 180">
                <a:extLst>
                  <a:ext uri="{FF2B5EF4-FFF2-40B4-BE49-F238E27FC236}">
                    <a16:creationId xmlns:a16="http://schemas.microsoft.com/office/drawing/2014/main" id="{77EB5A4E-40B0-114F-8455-158F1564CF21}"/>
                  </a:ext>
                </a:extLst>
              </p:cNvPr>
              <p:cNvSpPr>
                <a:spLocks noChangeArrowheads="1"/>
              </p:cNvSpPr>
              <p:nvPr/>
            </p:nvSpPr>
            <p:spPr bwMode="auto">
              <a:xfrm>
                <a:off x="3405" y="2896"/>
                <a:ext cx="16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3" name="Oval 181">
                <a:extLst>
                  <a:ext uri="{FF2B5EF4-FFF2-40B4-BE49-F238E27FC236}">
                    <a16:creationId xmlns:a16="http://schemas.microsoft.com/office/drawing/2014/main" id="{AA9AFFA7-7007-6247-85A2-0A0A5D1F11E0}"/>
                  </a:ext>
                </a:extLst>
              </p:cNvPr>
              <p:cNvSpPr>
                <a:spLocks noChangeArrowheads="1"/>
              </p:cNvSpPr>
              <p:nvPr/>
            </p:nvSpPr>
            <p:spPr bwMode="auto">
              <a:xfrm>
                <a:off x="3426" y="2917"/>
                <a:ext cx="12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4" name="Oval 182">
                <a:extLst>
                  <a:ext uri="{FF2B5EF4-FFF2-40B4-BE49-F238E27FC236}">
                    <a16:creationId xmlns:a16="http://schemas.microsoft.com/office/drawing/2014/main" id="{BB31EDBF-632A-6C4B-8786-15D3219C8EE4}"/>
                  </a:ext>
                </a:extLst>
              </p:cNvPr>
              <p:cNvSpPr>
                <a:spLocks noChangeArrowheads="1"/>
              </p:cNvSpPr>
              <p:nvPr/>
            </p:nvSpPr>
            <p:spPr bwMode="auto">
              <a:xfrm>
                <a:off x="3446" y="2937"/>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5" name="Oval 183">
                <a:extLst>
                  <a:ext uri="{FF2B5EF4-FFF2-40B4-BE49-F238E27FC236}">
                    <a16:creationId xmlns:a16="http://schemas.microsoft.com/office/drawing/2014/main" id="{D23E4A60-82C3-C64A-A21E-4F539C7FBA97}"/>
                  </a:ext>
                </a:extLst>
              </p:cNvPr>
              <p:cNvSpPr>
                <a:spLocks noChangeArrowheads="1"/>
              </p:cNvSpPr>
              <p:nvPr/>
            </p:nvSpPr>
            <p:spPr bwMode="auto">
              <a:xfrm>
                <a:off x="3467" y="2958"/>
                <a:ext cx="41"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6" name="Rectangle 184">
                <a:extLst>
                  <a:ext uri="{FF2B5EF4-FFF2-40B4-BE49-F238E27FC236}">
                    <a16:creationId xmlns:a16="http://schemas.microsoft.com/office/drawing/2014/main" id="{90836924-830B-E74E-A0DC-474E936AF9D5}"/>
                  </a:ext>
                </a:extLst>
              </p:cNvPr>
              <p:cNvSpPr>
                <a:spLocks noChangeArrowheads="1"/>
              </p:cNvSpPr>
              <p:nvPr/>
            </p:nvSpPr>
            <p:spPr bwMode="auto">
              <a:xfrm>
                <a:off x="3234" y="2797"/>
                <a:ext cx="518"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17" name="Oval 185">
                <a:extLst>
                  <a:ext uri="{FF2B5EF4-FFF2-40B4-BE49-F238E27FC236}">
                    <a16:creationId xmlns:a16="http://schemas.microsoft.com/office/drawing/2014/main" id="{BE32BE78-B5C1-8C43-A5B5-E31F922E641C}"/>
                  </a:ext>
                </a:extLst>
              </p:cNvPr>
              <p:cNvSpPr>
                <a:spLocks noChangeArrowheads="1"/>
              </p:cNvSpPr>
              <p:nvPr/>
            </p:nvSpPr>
            <p:spPr bwMode="auto">
              <a:xfrm>
                <a:off x="3788" y="2658"/>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8" name="Oval 186">
                <a:extLst>
                  <a:ext uri="{FF2B5EF4-FFF2-40B4-BE49-F238E27FC236}">
                    <a16:creationId xmlns:a16="http://schemas.microsoft.com/office/drawing/2014/main" id="{5F2F5651-6542-D34B-8E6E-3C8F4465628C}"/>
                  </a:ext>
                </a:extLst>
              </p:cNvPr>
              <p:cNvSpPr>
                <a:spLocks noChangeArrowheads="1"/>
              </p:cNvSpPr>
              <p:nvPr/>
            </p:nvSpPr>
            <p:spPr bwMode="auto">
              <a:xfrm>
                <a:off x="3809" y="2678"/>
                <a:ext cx="59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19" name="Oval 187">
                <a:extLst>
                  <a:ext uri="{FF2B5EF4-FFF2-40B4-BE49-F238E27FC236}">
                    <a16:creationId xmlns:a16="http://schemas.microsoft.com/office/drawing/2014/main" id="{533A158F-A5AC-9A4F-BC10-2BE123A53735}"/>
                  </a:ext>
                </a:extLst>
              </p:cNvPr>
              <p:cNvSpPr>
                <a:spLocks noChangeArrowheads="1"/>
              </p:cNvSpPr>
              <p:nvPr/>
            </p:nvSpPr>
            <p:spPr bwMode="auto">
              <a:xfrm>
                <a:off x="3829" y="2699"/>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0" name="Oval 188">
                <a:extLst>
                  <a:ext uri="{FF2B5EF4-FFF2-40B4-BE49-F238E27FC236}">
                    <a16:creationId xmlns:a16="http://schemas.microsoft.com/office/drawing/2014/main" id="{41D8153F-4827-1841-9658-01701302CE43}"/>
                  </a:ext>
                </a:extLst>
              </p:cNvPr>
              <p:cNvSpPr>
                <a:spLocks noChangeArrowheads="1"/>
              </p:cNvSpPr>
              <p:nvPr/>
            </p:nvSpPr>
            <p:spPr bwMode="auto">
              <a:xfrm>
                <a:off x="3850" y="2720"/>
                <a:ext cx="508"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1" name="Oval 189">
                <a:extLst>
                  <a:ext uri="{FF2B5EF4-FFF2-40B4-BE49-F238E27FC236}">
                    <a16:creationId xmlns:a16="http://schemas.microsoft.com/office/drawing/2014/main" id="{819CA30B-48E1-BA49-8FFD-982067F80584}"/>
                  </a:ext>
                </a:extLst>
              </p:cNvPr>
              <p:cNvSpPr>
                <a:spLocks noChangeArrowheads="1"/>
              </p:cNvSpPr>
              <p:nvPr/>
            </p:nvSpPr>
            <p:spPr bwMode="auto">
              <a:xfrm>
                <a:off x="3871" y="2741"/>
                <a:ext cx="46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2" name="Oval 190">
                <a:extLst>
                  <a:ext uri="{FF2B5EF4-FFF2-40B4-BE49-F238E27FC236}">
                    <a16:creationId xmlns:a16="http://schemas.microsoft.com/office/drawing/2014/main" id="{3EE9AACE-A16B-564D-B28A-2C0077D1EE21}"/>
                  </a:ext>
                </a:extLst>
              </p:cNvPr>
              <p:cNvSpPr>
                <a:spLocks noChangeArrowheads="1"/>
              </p:cNvSpPr>
              <p:nvPr/>
            </p:nvSpPr>
            <p:spPr bwMode="auto">
              <a:xfrm>
                <a:off x="3892" y="2761"/>
                <a:ext cx="424" cy="4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3" name="Oval 191">
                <a:extLst>
                  <a:ext uri="{FF2B5EF4-FFF2-40B4-BE49-F238E27FC236}">
                    <a16:creationId xmlns:a16="http://schemas.microsoft.com/office/drawing/2014/main" id="{BDCA371D-9995-F847-AEDA-BEB3F8551A17}"/>
                  </a:ext>
                </a:extLst>
              </p:cNvPr>
              <p:cNvSpPr>
                <a:spLocks noChangeArrowheads="1"/>
              </p:cNvSpPr>
              <p:nvPr/>
            </p:nvSpPr>
            <p:spPr bwMode="auto">
              <a:xfrm>
                <a:off x="3912" y="2782"/>
                <a:ext cx="384" cy="3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4" name="Oval 192">
                <a:extLst>
                  <a:ext uri="{FF2B5EF4-FFF2-40B4-BE49-F238E27FC236}">
                    <a16:creationId xmlns:a16="http://schemas.microsoft.com/office/drawing/2014/main" id="{1277DB9E-B54B-694E-A4BF-6C715AB0016B}"/>
                  </a:ext>
                </a:extLst>
              </p:cNvPr>
              <p:cNvSpPr>
                <a:spLocks noChangeArrowheads="1"/>
              </p:cNvSpPr>
              <p:nvPr/>
            </p:nvSpPr>
            <p:spPr bwMode="auto">
              <a:xfrm>
                <a:off x="3933" y="2803"/>
                <a:ext cx="342" cy="3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5" name="Oval 193">
                <a:extLst>
                  <a:ext uri="{FF2B5EF4-FFF2-40B4-BE49-F238E27FC236}">
                    <a16:creationId xmlns:a16="http://schemas.microsoft.com/office/drawing/2014/main" id="{73107571-01F5-954A-A650-436F3B7D4622}"/>
                  </a:ext>
                </a:extLst>
              </p:cNvPr>
              <p:cNvSpPr>
                <a:spLocks noChangeArrowheads="1"/>
              </p:cNvSpPr>
              <p:nvPr/>
            </p:nvSpPr>
            <p:spPr bwMode="auto">
              <a:xfrm>
                <a:off x="3954" y="2823"/>
                <a:ext cx="300" cy="3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6" name="Oval 194">
                <a:extLst>
                  <a:ext uri="{FF2B5EF4-FFF2-40B4-BE49-F238E27FC236}">
                    <a16:creationId xmlns:a16="http://schemas.microsoft.com/office/drawing/2014/main" id="{66FA29DB-8EB3-404A-A678-744EC72ACC97}"/>
                  </a:ext>
                </a:extLst>
              </p:cNvPr>
              <p:cNvSpPr>
                <a:spLocks noChangeArrowheads="1"/>
              </p:cNvSpPr>
              <p:nvPr/>
            </p:nvSpPr>
            <p:spPr bwMode="auto">
              <a:xfrm>
                <a:off x="3974" y="2844"/>
                <a:ext cx="259" cy="2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7" name="Oval 195">
                <a:extLst>
                  <a:ext uri="{FF2B5EF4-FFF2-40B4-BE49-F238E27FC236}">
                    <a16:creationId xmlns:a16="http://schemas.microsoft.com/office/drawing/2014/main" id="{EEAF4A15-CAC0-3843-B5F2-CBC4C95640DB}"/>
                  </a:ext>
                </a:extLst>
              </p:cNvPr>
              <p:cNvSpPr>
                <a:spLocks noChangeArrowheads="1"/>
              </p:cNvSpPr>
              <p:nvPr/>
            </p:nvSpPr>
            <p:spPr bwMode="auto">
              <a:xfrm>
                <a:off x="3995" y="2865"/>
                <a:ext cx="218" cy="2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8" name="Oval 196">
                <a:extLst>
                  <a:ext uri="{FF2B5EF4-FFF2-40B4-BE49-F238E27FC236}">
                    <a16:creationId xmlns:a16="http://schemas.microsoft.com/office/drawing/2014/main" id="{30BFFFA4-BE2D-A24D-A29A-9961A82DB463}"/>
                  </a:ext>
                </a:extLst>
              </p:cNvPr>
              <p:cNvSpPr>
                <a:spLocks noChangeArrowheads="1"/>
              </p:cNvSpPr>
              <p:nvPr/>
            </p:nvSpPr>
            <p:spPr bwMode="auto">
              <a:xfrm>
                <a:off x="4016" y="2896"/>
                <a:ext cx="176" cy="1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29" name="Oval 197">
                <a:extLst>
                  <a:ext uri="{FF2B5EF4-FFF2-40B4-BE49-F238E27FC236}">
                    <a16:creationId xmlns:a16="http://schemas.microsoft.com/office/drawing/2014/main" id="{EC70ACEF-5C46-9042-A85D-E30AD5CD0515}"/>
                  </a:ext>
                </a:extLst>
              </p:cNvPr>
              <p:cNvSpPr>
                <a:spLocks noChangeArrowheads="1"/>
              </p:cNvSpPr>
              <p:nvPr/>
            </p:nvSpPr>
            <p:spPr bwMode="auto">
              <a:xfrm>
                <a:off x="4037" y="2917"/>
                <a:ext cx="134" cy="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30" name="Oval 198">
                <a:extLst>
                  <a:ext uri="{FF2B5EF4-FFF2-40B4-BE49-F238E27FC236}">
                    <a16:creationId xmlns:a16="http://schemas.microsoft.com/office/drawing/2014/main" id="{BDDA8245-1B87-8C45-BE4F-F2471BF2B772}"/>
                  </a:ext>
                </a:extLst>
              </p:cNvPr>
              <p:cNvSpPr>
                <a:spLocks noChangeArrowheads="1"/>
              </p:cNvSpPr>
              <p:nvPr/>
            </p:nvSpPr>
            <p:spPr bwMode="auto">
              <a:xfrm>
                <a:off x="4068" y="2937"/>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31" name="Oval 199">
                <a:extLst>
                  <a:ext uri="{FF2B5EF4-FFF2-40B4-BE49-F238E27FC236}">
                    <a16:creationId xmlns:a16="http://schemas.microsoft.com/office/drawing/2014/main" id="{D3F6E9A2-5355-034D-AF67-EAEB6080118D}"/>
                  </a:ext>
                </a:extLst>
              </p:cNvPr>
              <p:cNvSpPr>
                <a:spLocks noChangeArrowheads="1"/>
              </p:cNvSpPr>
              <p:nvPr/>
            </p:nvSpPr>
            <p:spPr bwMode="auto">
              <a:xfrm>
                <a:off x="4088" y="2958"/>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32" name="Rectangle 200">
                <a:extLst>
                  <a:ext uri="{FF2B5EF4-FFF2-40B4-BE49-F238E27FC236}">
                    <a16:creationId xmlns:a16="http://schemas.microsoft.com/office/drawing/2014/main" id="{EF050574-51B0-F840-A83C-0B26D8ECDB09}"/>
                  </a:ext>
                </a:extLst>
              </p:cNvPr>
              <p:cNvSpPr>
                <a:spLocks noChangeArrowheads="1"/>
              </p:cNvSpPr>
              <p:nvPr/>
            </p:nvSpPr>
            <p:spPr bwMode="auto">
              <a:xfrm>
                <a:off x="3855" y="2797"/>
                <a:ext cx="508" cy="36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33" name="Rectangle 201">
                <a:extLst>
                  <a:ext uri="{FF2B5EF4-FFF2-40B4-BE49-F238E27FC236}">
                    <a16:creationId xmlns:a16="http://schemas.microsoft.com/office/drawing/2014/main" id="{DB429102-8207-3F4A-B306-72F5E44FA12C}"/>
                  </a:ext>
                </a:extLst>
              </p:cNvPr>
              <p:cNvSpPr>
                <a:spLocks noChangeArrowheads="1"/>
              </p:cNvSpPr>
              <p:nvPr/>
            </p:nvSpPr>
            <p:spPr bwMode="auto">
              <a:xfrm>
                <a:off x="1520" y="2865"/>
                <a:ext cx="19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Select</a:t>
                </a:r>
                <a:endParaRPr lang="en-US" altLang="en-US"/>
              </a:p>
            </p:txBody>
          </p:sp>
          <p:sp>
            <p:nvSpPr>
              <p:cNvPr id="1145034" name="Rectangle 202">
                <a:extLst>
                  <a:ext uri="{FF2B5EF4-FFF2-40B4-BE49-F238E27FC236}">
                    <a16:creationId xmlns:a16="http://schemas.microsoft.com/office/drawing/2014/main" id="{BA24267E-B9CA-4141-8D16-28ABCF2BB168}"/>
                  </a:ext>
                </a:extLst>
              </p:cNvPr>
              <p:cNvSpPr>
                <a:spLocks noChangeArrowheads="1"/>
              </p:cNvSpPr>
              <p:nvPr/>
            </p:nvSpPr>
            <p:spPr bwMode="auto">
              <a:xfrm>
                <a:off x="1520" y="2968"/>
                <a:ext cx="21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library</a:t>
                </a:r>
                <a:endParaRPr lang="en-US" altLang="en-US"/>
              </a:p>
            </p:txBody>
          </p:sp>
          <p:sp>
            <p:nvSpPr>
              <p:cNvPr id="1145035" name="Rectangle 203">
                <a:extLst>
                  <a:ext uri="{FF2B5EF4-FFF2-40B4-BE49-F238E27FC236}">
                    <a16:creationId xmlns:a16="http://schemas.microsoft.com/office/drawing/2014/main" id="{F226A094-A1B4-6349-BAC0-847229D586AE}"/>
                  </a:ext>
                </a:extLst>
              </p:cNvPr>
              <p:cNvSpPr>
                <a:spLocks noChangeArrowheads="1"/>
              </p:cNvSpPr>
              <p:nvPr/>
            </p:nvSpPr>
            <p:spPr bwMode="auto">
              <a:xfrm>
                <a:off x="2100" y="2865"/>
                <a:ext cx="28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Log in to</a:t>
                </a:r>
                <a:endParaRPr lang="en-US" altLang="en-US"/>
              </a:p>
            </p:txBody>
          </p:sp>
          <p:sp>
            <p:nvSpPr>
              <p:cNvPr id="1145036" name="Rectangle 204">
                <a:extLst>
                  <a:ext uri="{FF2B5EF4-FFF2-40B4-BE49-F238E27FC236}">
                    <a16:creationId xmlns:a16="http://schemas.microsoft.com/office/drawing/2014/main" id="{7C91044A-BE2D-A84D-AED0-3CE632565555}"/>
                  </a:ext>
                </a:extLst>
              </p:cNvPr>
              <p:cNvSpPr>
                <a:spLocks noChangeArrowheads="1"/>
              </p:cNvSpPr>
              <p:nvPr/>
            </p:nvSpPr>
            <p:spPr bwMode="auto">
              <a:xfrm>
                <a:off x="2090" y="2968"/>
                <a:ext cx="32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catalogue</a:t>
                </a:r>
                <a:endParaRPr lang="en-US" altLang="en-US"/>
              </a:p>
            </p:txBody>
          </p:sp>
          <p:sp>
            <p:nvSpPr>
              <p:cNvPr id="1145037" name="Rectangle 205">
                <a:extLst>
                  <a:ext uri="{FF2B5EF4-FFF2-40B4-BE49-F238E27FC236}">
                    <a16:creationId xmlns:a16="http://schemas.microsoft.com/office/drawing/2014/main" id="{F45E2574-DE2D-2F42-9B4F-B6B89CDE8901}"/>
                  </a:ext>
                </a:extLst>
              </p:cNvPr>
              <p:cNvSpPr>
                <a:spLocks noChangeArrowheads="1"/>
              </p:cNvSpPr>
              <p:nvPr/>
            </p:nvSpPr>
            <p:spPr bwMode="auto">
              <a:xfrm>
                <a:off x="2690" y="2875"/>
                <a:ext cx="33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Search for</a:t>
                </a:r>
                <a:endParaRPr lang="en-US" altLang="en-US"/>
              </a:p>
            </p:txBody>
          </p:sp>
          <p:sp>
            <p:nvSpPr>
              <p:cNvPr id="1145038" name="Rectangle 206">
                <a:extLst>
                  <a:ext uri="{FF2B5EF4-FFF2-40B4-BE49-F238E27FC236}">
                    <a16:creationId xmlns:a16="http://schemas.microsoft.com/office/drawing/2014/main" id="{A8027C4A-7309-294A-8C08-088029749335}"/>
                  </a:ext>
                </a:extLst>
              </p:cNvPr>
              <p:cNvSpPr>
                <a:spLocks noChangeArrowheads="1"/>
              </p:cNvSpPr>
              <p:nvPr/>
            </p:nvSpPr>
            <p:spPr bwMode="auto">
              <a:xfrm>
                <a:off x="2732" y="2979"/>
                <a:ext cx="2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pictures</a:t>
                </a:r>
                <a:endParaRPr lang="en-US" altLang="en-US"/>
              </a:p>
            </p:txBody>
          </p:sp>
          <p:sp>
            <p:nvSpPr>
              <p:cNvPr id="1145039" name="Rectangle 207">
                <a:extLst>
                  <a:ext uri="{FF2B5EF4-FFF2-40B4-BE49-F238E27FC236}">
                    <a16:creationId xmlns:a16="http://schemas.microsoft.com/office/drawing/2014/main" id="{178882AC-CBE7-A646-9E20-80AE185A8508}"/>
                  </a:ext>
                </a:extLst>
              </p:cNvPr>
              <p:cNvSpPr>
                <a:spLocks noChangeArrowheads="1"/>
              </p:cNvSpPr>
              <p:nvPr/>
            </p:nvSpPr>
            <p:spPr bwMode="auto">
              <a:xfrm>
                <a:off x="3353" y="2885"/>
                <a:ext cx="23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Modify</a:t>
                </a:r>
                <a:endParaRPr lang="en-US" altLang="en-US"/>
              </a:p>
            </p:txBody>
          </p:sp>
        </p:grpSp>
        <p:sp>
          <p:nvSpPr>
            <p:cNvPr id="1145041" name="Rectangle 209">
              <a:extLst>
                <a:ext uri="{FF2B5EF4-FFF2-40B4-BE49-F238E27FC236}">
                  <a16:creationId xmlns:a16="http://schemas.microsoft.com/office/drawing/2014/main" id="{B1E1DE5C-E31F-794D-B754-8E91D93A89D0}"/>
                </a:ext>
              </a:extLst>
            </p:cNvPr>
            <p:cNvSpPr>
              <a:spLocks noChangeArrowheads="1"/>
            </p:cNvSpPr>
            <p:nvPr/>
          </p:nvSpPr>
          <p:spPr bwMode="auto">
            <a:xfrm>
              <a:off x="3250" y="2989"/>
              <a:ext cx="42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search terms</a:t>
              </a:r>
              <a:endParaRPr lang="en-US" altLang="en-US"/>
            </a:p>
          </p:txBody>
        </p:sp>
        <p:sp>
          <p:nvSpPr>
            <p:cNvPr id="1145042" name="Rectangle 210">
              <a:extLst>
                <a:ext uri="{FF2B5EF4-FFF2-40B4-BE49-F238E27FC236}">
                  <a16:creationId xmlns:a16="http://schemas.microsoft.com/office/drawing/2014/main" id="{0E6ADF54-ECE4-0445-9ABA-05741019B1D4}"/>
                </a:ext>
              </a:extLst>
            </p:cNvPr>
            <p:cNvSpPr>
              <a:spLocks noChangeArrowheads="1"/>
            </p:cNvSpPr>
            <p:nvPr/>
          </p:nvSpPr>
          <p:spPr bwMode="auto">
            <a:xfrm>
              <a:off x="4006" y="2834"/>
              <a:ext cx="2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Record</a:t>
              </a:r>
              <a:endParaRPr lang="en-US" altLang="en-US"/>
            </a:p>
          </p:txBody>
        </p:sp>
        <p:sp>
          <p:nvSpPr>
            <p:cNvPr id="1145043" name="Rectangle 211">
              <a:extLst>
                <a:ext uri="{FF2B5EF4-FFF2-40B4-BE49-F238E27FC236}">
                  <a16:creationId xmlns:a16="http://schemas.microsoft.com/office/drawing/2014/main" id="{9F546F9B-0BA5-2A4F-A95A-CD68F976A838}"/>
                </a:ext>
              </a:extLst>
            </p:cNvPr>
            <p:cNvSpPr>
              <a:spLocks noChangeArrowheads="1"/>
            </p:cNvSpPr>
            <p:nvPr/>
          </p:nvSpPr>
          <p:spPr bwMode="auto">
            <a:xfrm>
              <a:off x="3985" y="2937"/>
              <a:ext cx="2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relevant</a:t>
              </a:r>
              <a:endParaRPr lang="en-US" altLang="en-US"/>
            </a:p>
          </p:txBody>
        </p:sp>
        <p:sp>
          <p:nvSpPr>
            <p:cNvPr id="1145044" name="Rectangle 212">
              <a:extLst>
                <a:ext uri="{FF2B5EF4-FFF2-40B4-BE49-F238E27FC236}">
                  <a16:creationId xmlns:a16="http://schemas.microsoft.com/office/drawing/2014/main" id="{EB903EAA-4F23-5846-95E5-4C6F729AD19C}"/>
                </a:ext>
              </a:extLst>
            </p:cNvPr>
            <p:cNvSpPr>
              <a:spLocks noChangeArrowheads="1"/>
            </p:cNvSpPr>
            <p:nvPr/>
          </p:nvSpPr>
          <p:spPr bwMode="auto">
            <a:xfrm>
              <a:off x="4037" y="3041"/>
              <a:ext cx="18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items</a:t>
              </a:r>
              <a:endParaRPr lang="en-US" altLang="en-US"/>
            </a:p>
          </p:txBody>
        </p:sp>
        <p:sp>
          <p:nvSpPr>
            <p:cNvPr id="1145045" name="Rectangle 213">
              <a:extLst>
                <a:ext uri="{FF2B5EF4-FFF2-40B4-BE49-F238E27FC236}">
                  <a16:creationId xmlns:a16="http://schemas.microsoft.com/office/drawing/2014/main" id="{D85DA48B-5433-4940-9B5D-EF21A6AB3371}"/>
                </a:ext>
              </a:extLst>
            </p:cNvPr>
            <p:cNvSpPr>
              <a:spLocks noChangeArrowheads="1"/>
            </p:cNvSpPr>
            <p:nvPr/>
          </p:nvSpPr>
          <p:spPr bwMode="auto">
            <a:xfrm>
              <a:off x="1406" y="279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3.1</a:t>
              </a:r>
              <a:endParaRPr lang="en-US" altLang="en-US"/>
            </a:p>
          </p:txBody>
        </p:sp>
        <p:sp>
          <p:nvSpPr>
            <p:cNvPr id="1145046" name="Rectangle 214">
              <a:extLst>
                <a:ext uri="{FF2B5EF4-FFF2-40B4-BE49-F238E27FC236}">
                  <a16:creationId xmlns:a16="http://schemas.microsoft.com/office/drawing/2014/main" id="{FDDC756C-3143-A14B-8FCB-9D30875F8421}"/>
                </a:ext>
              </a:extLst>
            </p:cNvPr>
            <p:cNvSpPr>
              <a:spLocks noChangeArrowheads="1"/>
            </p:cNvSpPr>
            <p:nvPr/>
          </p:nvSpPr>
          <p:spPr bwMode="auto">
            <a:xfrm>
              <a:off x="2017" y="279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3.2</a:t>
              </a:r>
              <a:endParaRPr lang="en-US" altLang="en-US"/>
            </a:p>
          </p:txBody>
        </p:sp>
        <p:sp>
          <p:nvSpPr>
            <p:cNvPr id="1145047" name="Rectangle 215">
              <a:extLst>
                <a:ext uri="{FF2B5EF4-FFF2-40B4-BE49-F238E27FC236}">
                  <a16:creationId xmlns:a16="http://schemas.microsoft.com/office/drawing/2014/main" id="{19200EB2-E35A-1E48-A27E-9F4B5C9B73AF}"/>
                </a:ext>
              </a:extLst>
            </p:cNvPr>
            <p:cNvSpPr>
              <a:spLocks noChangeArrowheads="1"/>
            </p:cNvSpPr>
            <p:nvPr/>
          </p:nvSpPr>
          <p:spPr bwMode="auto">
            <a:xfrm>
              <a:off x="2649" y="279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3.3</a:t>
              </a:r>
              <a:endParaRPr lang="en-US" altLang="en-US"/>
            </a:p>
          </p:txBody>
        </p:sp>
        <p:sp>
          <p:nvSpPr>
            <p:cNvPr id="1145048" name="Rectangle 216">
              <a:extLst>
                <a:ext uri="{FF2B5EF4-FFF2-40B4-BE49-F238E27FC236}">
                  <a16:creationId xmlns:a16="http://schemas.microsoft.com/office/drawing/2014/main" id="{EF243388-26E6-E746-9711-C1A35859ED54}"/>
                </a:ext>
              </a:extLst>
            </p:cNvPr>
            <p:cNvSpPr>
              <a:spLocks noChangeArrowheads="1"/>
            </p:cNvSpPr>
            <p:nvPr/>
          </p:nvSpPr>
          <p:spPr bwMode="auto">
            <a:xfrm>
              <a:off x="3270" y="279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3.4</a:t>
              </a:r>
              <a:endParaRPr lang="en-US" altLang="en-US"/>
            </a:p>
          </p:txBody>
        </p:sp>
        <p:sp>
          <p:nvSpPr>
            <p:cNvPr id="1145049" name="Rectangle 217">
              <a:extLst>
                <a:ext uri="{FF2B5EF4-FFF2-40B4-BE49-F238E27FC236}">
                  <a16:creationId xmlns:a16="http://schemas.microsoft.com/office/drawing/2014/main" id="{5E00C07E-6D5A-634E-887B-6CDC338E7E6A}"/>
                </a:ext>
              </a:extLst>
            </p:cNvPr>
            <p:cNvSpPr>
              <a:spLocks noChangeArrowheads="1"/>
            </p:cNvSpPr>
            <p:nvPr/>
          </p:nvSpPr>
          <p:spPr bwMode="auto">
            <a:xfrm>
              <a:off x="3861" y="279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3.5</a:t>
              </a:r>
              <a:endParaRPr lang="en-US" altLang="en-US"/>
            </a:p>
          </p:txBody>
        </p:sp>
        <p:sp>
          <p:nvSpPr>
            <p:cNvPr id="1145050" name="Oval 218">
              <a:extLst>
                <a:ext uri="{FF2B5EF4-FFF2-40B4-BE49-F238E27FC236}">
                  <a16:creationId xmlns:a16="http://schemas.microsoft.com/office/drawing/2014/main" id="{EB320576-1D6C-AD47-B5C7-BB76AE9CD7F1}"/>
                </a:ext>
              </a:extLst>
            </p:cNvPr>
            <p:cNvSpPr>
              <a:spLocks noChangeArrowheads="1"/>
            </p:cNvSpPr>
            <p:nvPr/>
          </p:nvSpPr>
          <p:spPr bwMode="auto">
            <a:xfrm>
              <a:off x="1955" y="3372"/>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1" name="Oval 219">
              <a:extLst>
                <a:ext uri="{FF2B5EF4-FFF2-40B4-BE49-F238E27FC236}">
                  <a16:creationId xmlns:a16="http://schemas.microsoft.com/office/drawing/2014/main" id="{DDCA4DB4-FE0F-0D45-B4E6-7806E6FA1C39}"/>
                </a:ext>
              </a:extLst>
            </p:cNvPr>
            <p:cNvSpPr>
              <a:spLocks noChangeArrowheads="1"/>
            </p:cNvSpPr>
            <p:nvPr/>
          </p:nvSpPr>
          <p:spPr bwMode="auto">
            <a:xfrm>
              <a:off x="1976" y="3393"/>
              <a:ext cx="59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2" name="Oval 220">
              <a:extLst>
                <a:ext uri="{FF2B5EF4-FFF2-40B4-BE49-F238E27FC236}">
                  <a16:creationId xmlns:a16="http://schemas.microsoft.com/office/drawing/2014/main" id="{66F5D3AD-99AD-FB41-A083-D407BD249B81}"/>
                </a:ext>
              </a:extLst>
            </p:cNvPr>
            <p:cNvSpPr>
              <a:spLocks noChangeArrowheads="1"/>
            </p:cNvSpPr>
            <p:nvPr/>
          </p:nvSpPr>
          <p:spPr bwMode="auto">
            <a:xfrm>
              <a:off x="1996" y="3414"/>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3" name="Oval 221">
              <a:extLst>
                <a:ext uri="{FF2B5EF4-FFF2-40B4-BE49-F238E27FC236}">
                  <a16:creationId xmlns:a16="http://schemas.microsoft.com/office/drawing/2014/main" id="{8CBA263A-FCEA-8E4E-9C6E-AD97005C81E3}"/>
                </a:ext>
              </a:extLst>
            </p:cNvPr>
            <p:cNvSpPr>
              <a:spLocks noChangeArrowheads="1"/>
            </p:cNvSpPr>
            <p:nvPr/>
          </p:nvSpPr>
          <p:spPr bwMode="auto">
            <a:xfrm>
              <a:off x="2017" y="3435"/>
              <a:ext cx="508"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4" name="Oval 222">
              <a:extLst>
                <a:ext uri="{FF2B5EF4-FFF2-40B4-BE49-F238E27FC236}">
                  <a16:creationId xmlns:a16="http://schemas.microsoft.com/office/drawing/2014/main" id="{7F563033-BD9B-E749-9987-1047C60870D2}"/>
                </a:ext>
              </a:extLst>
            </p:cNvPr>
            <p:cNvSpPr>
              <a:spLocks noChangeArrowheads="1"/>
            </p:cNvSpPr>
            <p:nvPr/>
          </p:nvSpPr>
          <p:spPr bwMode="auto">
            <a:xfrm>
              <a:off x="2038" y="3455"/>
              <a:ext cx="46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5" name="Oval 223">
              <a:extLst>
                <a:ext uri="{FF2B5EF4-FFF2-40B4-BE49-F238E27FC236}">
                  <a16:creationId xmlns:a16="http://schemas.microsoft.com/office/drawing/2014/main" id="{6C0EFFD7-9ED5-E540-A377-39BC47A78606}"/>
                </a:ext>
              </a:extLst>
            </p:cNvPr>
            <p:cNvSpPr>
              <a:spLocks noChangeArrowheads="1"/>
            </p:cNvSpPr>
            <p:nvPr/>
          </p:nvSpPr>
          <p:spPr bwMode="auto">
            <a:xfrm>
              <a:off x="2059" y="3486"/>
              <a:ext cx="424" cy="4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6" name="Oval 224">
              <a:extLst>
                <a:ext uri="{FF2B5EF4-FFF2-40B4-BE49-F238E27FC236}">
                  <a16:creationId xmlns:a16="http://schemas.microsoft.com/office/drawing/2014/main" id="{ABF23A7C-AB1B-C84F-8EB6-8676DEA5C589}"/>
                </a:ext>
              </a:extLst>
            </p:cNvPr>
            <p:cNvSpPr>
              <a:spLocks noChangeArrowheads="1"/>
            </p:cNvSpPr>
            <p:nvPr/>
          </p:nvSpPr>
          <p:spPr bwMode="auto">
            <a:xfrm>
              <a:off x="2079" y="3507"/>
              <a:ext cx="383" cy="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7" name="Oval 225">
              <a:extLst>
                <a:ext uri="{FF2B5EF4-FFF2-40B4-BE49-F238E27FC236}">
                  <a16:creationId xmlns:a16="http://schemas.microsoft.com/office/drawing/2014/main" id="{F4063728-58D6-F445-B425-06786A9DDBAF}"/>
                </a:ext>
              </a:extLst>
            </p:cNvPr>
            <p:cNvSpPr>
              <a:spLocks noChangeArrowheads="1"/>
            </p:cNvSpPr>
            <p:nvPr/>
          </p:nvSpPr>
          <p:spPr bwMode="auto">
            <a:xfrm>
              <a:off x="2100" y="3528"/>
              <a:ext cx="342"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8" name="Oval 226">
              <a:extLst>
                <a:ext uri="{FF2B5EF4-FFF2-40B4-BE49-F238E27FC236}">
                  <a16:creationId xmlns:a16="http://schemas.microsoft.com/office/drawing/2014/main" id="{37B495EC-1CD7-E04F-BE19-20F61CCAFFCF}"/>
                </a:ext>
              </a:extLst>
            </p:cNvPr>
            <p:cNvSpPr>
              <a:spLocks noChangeArrowheads="1"/>
            </p:cNvSpPr>
            <p:nvPr/>
          </p:nvSpPr>
          <p:spPr bwMode="auto">
            <a:xfrm>
              <a:off x="2121" y="3548"/>
              <a:ext cx="30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59" name="Oval 227">
              <a:extLst>
                <a:ext uri="{FF2B5EF4-FFF2-40B4-BE49-F238E27FC236}">
                  <a16:creationId xmlns:a16="http://schemas.microsoft.com/office/drawing/2014/main" id="{E768E266-3CCB-2D44-9B15-2FCE3280F369}"/>
                </a:ext>
              </a:extLst>
            </p:cNvPr>
            <p:cNvSpPr>
              <a:spLocks noChangeArrowheads="1"/>
            </p:cNvSpPr>
            <p:nvPr/>
          </p:nvSpPr>
          <p:spPr bwMode="auto">
            <a:xfrm>
              <a:off x="2141" y="3569"/>
              <a:ext cx="259" cy="2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0" name="Oval 228">
              <a:extLst>
                <a:ext uri="{FF2B5EF4-FFF2-40B4-BE49-F238E27FC236}">
                  <a16:creationId xmlns:a16="http://schemas.microsoft.com/office/drawing/2014/main" id="{0CD6BD3F-D84F-5148-8B8C-A81D2391AD4A}"/>
                </a:ext>
              </a:extLst>
            </p:cNvPr>
            <p:cNvSpPr>
              <a:spLocks noChangeArrowheads="1"/>
            </p:cNvSpPr>
            <p:nvPr/>
          </p:nvSpPr>
          <p:spPr bwMode="auto">
            <a:xfrm>
              <a:off x="2162" y="3590"/>
              <a:ext cx="207"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1" name="Oval 229">
              <a:extLst>
                <a:ext uri="{FF2B5EF4-FFF2-40B4-BE49-F238E27FC236}">
                  <a16:creationId xmlns:a16="http://schemas.microsoft.com/office/drawing/2014/main" id="{E96AFBFB-C6A5-A24C-9199-9D7BF9CB5832}"/>
                </a:ext>
              </a:extLst>
            </p:cNvPr>
            <p:cNvSpPr>
              <a:spLocks noChangeArrowheads="1"/>
            </p:cNvSpPr>
            <p:nvPr/>
          </p:nvSpPr>
          <p:spPr bwMode="auto">
            <a:xfrm>
              <a:off x="2183" y="3611"/>
              <a:ext cx="16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2" name="Oval 230">
              <a:extLst>
                <a:ext uri="{FF2B5EF4-FFF2-40B4-BE49-F238E27FC236}">
                  <a16:creationId xmlns:a16="http://schemas.microsoft.com/office/drawing/2014/main" id="{D2D86084-0C29-FB43-8C3F-6134B7D23096}"/>
                </a:ext>
              </a:extLst>
            </p:cNvPr>
            <p:cNvSpPr>
              <a:spLocks noChangeArrowheads="1"/>
            </p:cNvSpPr>
            <p:nvPr/>
          </p:nvSpPr>
          <p:spPr bwMode="auto">
            <a:xfrm>
              <a:off x="2204" y="3631"/>
              <a:ext cx="124" cy="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3" name="Oval 231">
              <a:extLst>
                <a:ext uri="{FF2B5EF4-FFF2-40B4-BE49-F238E27FC236}">
                  <a16:creationId xmlns:a16="http://schemas.microsoft.com/office/drawing/2014/main" id="{EB3F8BAA-E35B-CF4C-BEB4-2FC0290E2609}"/>
                </a:ext>
              </a:extLst>
            </p:cNvPr>
            <p:cNvSpPr>
              <a:spLocks noChangeArrowheads="1"/>
            </p:cNvSpPr>
            <p:nvPr/>
          </p:nvSpPr>
          <p:spPr bwMode="auto">
            <a:xfrm>
              <a:off x="2224" y="3652"/>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4" name="Oval 232">
              <a:extLst>
                <a:ext uri="{FF2B5EF4-FFF2-40B4-BE49-F238E27FC236}">
                  <a16:creationId xmlns:a16="http://schemas.microsoft.com/office/drawing/2014/main" id="{C4418687-6AB5-DE42-A184-8B9220A269F1}"/>
                </a:ext>
              </a:extLst>
            </p:cNvPr>
            <p:cNvSpPr>
              <a:spLocks noChangeArrowheads="1"/>
            </p:cNvSpPr>
            <p:nvPr/>
          </p:nvSpPr>
          <p:spPr bwMode="auto">
            <a:xfrm>
              <a:off x="2245" y="3673"/>
              <a:ext cx="41" cy="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5" name="Rectangle 233">
              <a:extLst>
                <a:ext uri="{FF2B5EF4-FFF2-40B4-BE49-F238E27FC236}">
                  <a16:creationId xmlns:a16="http://schemas.microsoft.com/office/drawing/2014/main" id="{DCE8D1CD-FA98-054B-BBDE-408887DF9920}"/>
                </a:ext>
              </a:extLst>
            </p:cNvPr>
            <p:cNvSpPr>
              <a:spLocks noChangeArrowheads="1"/>
            </p:cNvSpPr>
            <p:nvPr/>
          </p:nvSpPr>
          <p:spPr bwMode="auto">
            <a:xfrm>
              <a:off x="2022" y="3512"/>
              <a:ext cx="508" cy="37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66" name="Oval 234">
              <a:extLst>
                <a:ext uri="{FF2B5EF4-FFF2-40B4-BE49-F238E27FC236}">
                  <a16:creationId xmlns:a16="http://schemas.microsoft.com/office/drawing/2014/main" id="{BDB01458-9777-1F4A-AF62-860716ACEF84}"/>
                </a:ext>
              </a:extLst>
            </p:cNvPr>
            <p:cNvSpPr>
              <a:spLocks noChangeArrowheads="1"/>
            </p:cNvSpPr>
            <p:nvPr/>
          </p:nvSpPr>
          <p:spPr bwMode="auto">
            <a:xfrm>
              <a:off x="2566" y="3372"/>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7" name="Oval 235">
              <a:extLst>
                <a:ext uri="{FF2B5EF4-FFF2-40B4-BE49-F238E27FC236}">
                  <a16:creationId xmlns:a16="http://schemas.microsoft.com/office/drawing/2014/main" id="{40ACF10C-D51C-2845-ABF8-966B1AAF925A}"/>
                </a:ext>
              </a:extLst>
            </p:cNvPr>
            <p:cNvSpPr>
              <a:spLocks noChangeArrowheads="1"/>
            </p:cNvSpPr>
            <p:nvPr/>
          </p:nvSpPr>
          <p:spPr bwMode="auto">
            <a:xfrm>
              <a:off x="2587" y="3393"/>
              <a:ext cx="59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8" name="Oval 236">
              <a:extLst>
                <a:ext uri="{FF2B5EF4-FFF2-40B4-BE49-F238E27FC236}">
                  <a16:creationId xmlns:a16="http://schemas.microsoft.com/office/drawing/2014/main" id="{3763E839-BC76-DA49-9C4A-136186A0668D}"/>
                </a:ext>
              </a:extLst>
            </p:cNvPr>
            <p:cNvSpPr>
              <a:spLocks noChangeArrowheads="1"/>
            </p:cNvSpPr>
            <p:nvPr/>
          </p:nvSpPr>
          <p:spPr bwMode="auto">
            <a:xfrm>
              <a:off x="2607" y="3414"/>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69" name="Oval 237">
              <a:extLst>
                <a:ext uri="{FF2B5EF4-FFF2-40B4-BE49-F238E27FC236}">
                  <a16:creationId xmlns:a16="http://schemas.microsoft.com/office/drawing/2014/main" id="{032E4016-942A-1D4A-A3D9-C82F46A009C4}"/>
                </a:ext>
              </a:extLst>
            </p:cNvPr>
            <p:cNvSpPr>
              <a:spLocks noChangeArrowheads="1"/>
            </p:cNvSpPr>
            <p:nvPr/>
          </p:nvSpPr>
          <p:spPr bwMode="auto">
            <a:xfrm>
              <a:off x="2628" y="3435"/>
              <a:ext cx="508"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0" name="Oval 238">
              <a:extLst>
                <a:ext uri="{FF2B5EF4-FFF2-40B4-BE49-F238E27FC236}">
                  <a16:creationId xmlns:a16="http://schemas.microsoft.com/office/drawing/2014/main" id="{BCF4CCDC-3956-D940-AFA8-7F76D3F626A8}"/>
                </a:ext>
              </a:extLst>
            </p:cNvPr>
            <p:cNvSpPr>
              <a:spLocks noChangeArrowheads="1"/>
            </p:cNvSpPr>
            <p:nvPr/>
          </p:nvSpPr>
          <p:spPr bwMode="auto">
            <a:xfrm>
              <a:off x="2659" y="3455"/>
              <a:ext cx="45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1" name="Oval 239">
              <a:extLst>
                <a:ext uri="{FF2B5EF4-FFF2-40B4-BE49-F238E27FC236}">
                  <a16:creationId xmlns:a16="http://schemas.microsoft.com/office/drawing/2014/main" id="{7875893D-5AF1-8D4B-AFD1-F836E4D81205}"/>
                </a:ext>
              </a:extLst>
            </p:cNvPr>
            <p:cNvSpPr>
              <a:spLocks noChangeArrowheads="1"/>
            </p:cNvSpPr>
            <p:nvPr/>
          </p:nvSpPr>
          <p:spPr bwMode="auto">
            <a:xfrm>
              <a:off x="2680" y="3486"/>
              <a:ext cx="414" cy="4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2" name="Oval 240">
              <a:extLst>
                <a:ext uri="{FF2B5EF4-FFF2-40B4-BE49-F238E27FC236}">
                  <a16:creationId xmlns:a16="http://schemas.microsoft.com/office/drawing/2014/main" id="{DF8C30C6-20D3-834B-8216-A5B854FD07DE}"/>
                </a:ext>
              </a:extLst>
            </p:cNvPr>
            <p:cNvSpPr>
              <a:spLocks noChangeArrowheads="1"/>
            </p:cNvSpPr>
            <p:nvPr/>
          </p:nvSpPr>
          <p:spPr bwMode="auto">
            <a:xfrm>
              <a:off x="2701" y="3507"/>
              <a:ext cx="372" cy="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3" name="Oval 241">
              <a:extLst>
                <a:ext uri="{FF2B5EF4-FFF2-40B4-BE49-F238E27FC236}">
                  <a16:creationId xmlns:a16="http://schemas.microsoft.com/office/drawing/2014/main" id="{C84A6E3A-D420-C340-BA03-49B26D3AB98C}"/>
                </a:ext>
              </a:extLst>
            </p:cNvPr>
            <p:cNvSpPr>
              <a:spLocks noChangeArrowheads="1"/>
            </p:cNvSpPr>
            <p:nvPr/>
          </p:nvSpPr>
          <p:spPr bwMode="auto">
            <a:xfrm>
              <a:off x="2721" y="3528"/>
              <a:ext cx="332"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4" name="Oval 242">
              <a:extLst>
                <a:ext uri="{FF2B5EF4-FFF2-40B4-BE49-F238E27FC236}">
                  <a16:creationId xmlns:a16="http://schemas.microsoft.com/office/drawing/2014/main" id="{12209162-3C28-F545-B0E8-744F12A052D9}"/>
                </a:ext>
              </a:extLst>
            </p:cNvPr>
            <p:cNvSpPr>
              <a:spLocks noChangeArrowheads="1"/>
            </p:cNvSpPr>
            <p:nvPr/>
          </p:nvSpPr>
          <p:spPr bwMode="auto">
            <a:xfrm>
              <a:off x="2742" y="3548"/>
              <a:ext cx="29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5" name="Oval 243">
              <a:extLst>
                <a:ext uri="{FF2B5EF4-FFF2-40B4-BE49-F238E27FC236}">
                  <a16:creationId xmlns:a16="http://schemas.microsoft.com/office/drawing/2014/main" id="{1CF07683-B21A-3448-98CC-9271D91637C9}"/>
                </a:ext>
              </a:extLst>
            </p:cNvPr>
            <p:cNvSpPr>
              <a:spLocks noChangeArrowheads="1"/>
            </p:cNvSpPr>
            <p:nvPr/>
          </p:nvSpPr>
          <p:spPr bwMode="auto">
            <a:xfrm>
              <a:off x="2763" y="3569"/>
              <a:ext cx="248" cy="2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6" name="Oval 244">
              <a:extLst>
                <a:ext uri="{FF2B5EF4-FFF2-40B4-BE49-F238E27FC236}">
                  <a16:creationId xmlns:a16="http://schemas.microsoft.com/office/drawing/2014/main" id="{FC704F30-AB95-7449-9E5A-76ECACCE3921}"/>
                </a:ext>
              </a:extLst>
            </p:cNvPr>
            <p:cNvSpPr>
              <a:spLocks noChangeArrowheads="1"/>
            </p:cNvSpPr>
            <p:nvPr/>
          </p:nvSpPr>
          <p:spPr bwMode="auto">
            <a:xfrm>
              <a:off x="2784" y="3590"/>
              <a:ext cx="207"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7" name="Oval 245">
              <a:extLst>
                <a:ext uri="{FF2B5EF4-FFF2-40B4-BE49-F238E27FC236}">
                  <a16:creationId xmlns:a16="http://schemas.microsoft.com/office/drawing/2014/main" id="{CB90A011-07B2-4143-96A7-F43973916C40}"/>
                </a:ext>
              </a:extLst>
            </p:cNvPr>
            <p:cNvSpPr>
              <a:spLocks noChangeArrowheads="1"/>
            </p:cNvSpPr>
            <p:nvPr/>
          </p:nvSpPr>
          <p:spPr bwMode="auto">
            <a:xfrm>
              <a:off x="2804" y="3611"/>
              <a:ext cx="16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8" name="Oval 246">
              <a:extLst>
                <a:ext uri="{FF2B5EF4-FFF2-40B4-BE49-F238E27FC236}">
                  <a16:creationId xmlns:a16="http://schemas.microsoft.com/office/drawing/2014/main" id="{BE2EA74C-1A00-2F46-B794-BF028C6D7E48}"/>
                </a:ext>
              </a:extLst>
            </p:cNvPr>
            <p:cNvSpPr>
              <a:spLocks noChangeArrowheads="1"/>
            </p:cNvSpPr>
            <p:nvPr/>
          </p:nvSpPr>
          <p:spPr bwMode="auto">
            <a:xfrm>
              <a:off x="2825" y="3631"/>
              <a:ext cx="124" cy="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79" name="Oval 247">
              <a:extLst>
                <a:ext uri="{FF2B5EF4-FFF2-40B4-BE49-F238E27FC236}">
                  <a16:creationId xmlns:a16="http://schemas.microsoft.com/office/drawing/2014/main" id="{2156071E-B2AC-1A40-8110-C6B3191C345A}"/>
                </a:ext>
              </a:extLst>
            </p:cNvPr>
            <p:cNvSpPr>
              <a:spLocks noChangeArrowheads="1"/>
            </p:cNvSpPr>
            <p:nvPr/>
          </p:nvSpPr>
          <p:spPr bwMode="auto">
            <a:xfrm>
              <a:off x="2846" y="3652"/>
              <a:ext cx="82"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0" name="Oval 248">
              <a:extLst>
                <a:ext uri="{FF2B5EF4-FFF2-40B4-BE49-F238E27FC236}">
                  <a16:creationId xmlns:a16="http://schemas.microsoft.com/office/drawing/2014/main" id="{32513D18-51F7-B44D-9D3F-3D12E8A2FDA6}"/>
                </a:ext>
              </a:extLst>
            </p:cNvPr>
            <p:cNvSpPr>
              <a:spLocks noChangeArrowheads="1"/>
            </p:cNvSpPr>
            <p:nvPr/>
          </p:nvSpPr>
          <p:spPr bwMode="auto">
            <a:xfrm>
              <a:off x="2866" y="3673"/>
              <a:ext cx="42" cy="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1" name="Rectangle 249">
              <a:extLst>
                <a:ext uri="{FF2B5EF4-FFF2-40B4-BE49-F238E27FC236}">
                  <a16:creationId xmlns:a16="http://schemas.microsoft.com/office/drawing/2014/main" id="{F8153580-5D50-394C-8884-6E47DDA9AE59}"/>
                </a:ext>
              </a:extLst>
            </p:cNvPr>
            <p:cNvSpPr>
              <a:spLocks noChangeArrowheads="1"/>
            </p:cNvSpPr>
            <p:nvPr/>
          </p:nvSpPr>
          <p:spPr bwMode="auto">
            <a:xfrm>
              <a:off x="2633" y="3512"/>
              <a:ext cx="518" cy="37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82" name="Oval 250">
              <a:extLst>
                <a:ext uri="{FF2B5EF4-FFF2-40B4-BE49-F238E27FC236}">
                  <a16:creationId xmlns:a16="http://schemas.microsoft.com/office/drawing/2014/main" id="{B46B475C-BAF9-B242-8E4A-D933C3ED784B}"/>
                </a:ext>
              </a:extLst>
            </p:cNvPr>
            <p:cNvSpPr>
              <a:spLocks noChangeArrowheads="1"/>
            </p:cNvSpPr>
            <p:nvPr/>
          </p:nvSpPr>
          <p:spPr bwMode="auto">
            <a:xfrm>
              <a:off x="3187" y="3372"/>
              <a:ext cx="632" cy="6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3" name="Oval 251">
              <a:extLst>
                <a:ext uri="{FF2B5EF4-FFF2-40B4-BE49-F238E27FC236}">
                  <a16:creationId xmlns:a16="http://schemas.microsoft.com/office/drawing/2014/main" id="{3F8FF667-3BCF-D646-B591-03746EA38EAB}"/>
                </a:ext>
              </a:extLst>
            </p:cNvPr>
            <p:cNvSpPr>
              <a:spLocks noChangeArrowheads="1"/>
            </p:cNvSpPr>
            <p:nvPr/>
          </p:nvSpPr>
          <p:spPr bwMode="auto">
            <a:xfrm>
              <a:off x="3208" y="3393"/>
              <a:ext cx="590" cy="5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4" name="Oval 252">
              <a:extLst>
                <a:ext uri="{FF2B5EF4-FFF2-40B4-BE49-F238E27FC236}">
                  <a16:creationId xmlns:a16="http://schemas.microsoft.com/office/drawing/2014/main" id="{FEC94AA8-EB5D-C44B-ACF7-B0F5CA4F4230}"/>
                </a:ext>
              </a:extLst>
            </p:cNvPr>
            <p:cNvSpPr>
              <a:spLocks noChangeArrowheads="1"/>
            </p:cNvSpPr>
            <p:nvPr/>
          </p:nvSpPr>
          <p:spPr bwMode="auto">
            <a:xfrm>
              <a:off x="3229" y="3414"/>
              <a:ext cx="549" cy="5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5" name="Oval 253">
              <a:extLst>
                <a:ext uri="{FF2B5EF4-FFF2-40B4-BE49-F238E27FC236}">
                  <a16:creationId xmlns:a16="http://schemas.microsoft.com/office/drawing/2014/main" id="{1FAFCD3B-DFC9-C341-B203-0DBE240D48DF}"/>
                </a:ext>
              </a:extLst>
            </p:cNvPr>
            <p:cNvSpPr>
              <a:spLocks noChangeArrowheads="1"/>
            </p:cNvSpPr>
            <p:nvPr/>
          </p:nvSpPr>
          <p:spPr bwMode="auto">
            <a:xfrm>
              <a:off x="3250" y="3435"/>
              <a:ext cx="507" cy="5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6" name="Oval 254">
              <a:extLst>
                <a:ext uri="{FF2B5EF4-FFF2-40B4-BE49-F238E27FC236}">
                  <a16:creationId xmlns:a16="http://schemas.microsoft.com/office/drawing/2014/main" id="{78530CA5-DC92-CE46-81C2-DB12E36B9E42}"/>
                </a:ext>
              </a:extLst>
            </p:cNvPr>
            <p:cNvSpPr>
              <a:spLocks noChangeArrowheads="1"/>
            </p:cNvSpPr>
            <p:nvPr/>
          </p:nvSpPr>
          <p:spPr bwMode="auto">
            <a:xfrm>
              <a:off x="3270" y="3455"/>
              <a:ext cx="466" cy="46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7" name="Oval 255">
              <a:extLst>
                <a:ext uri="{FF2B5EF4-FFF2-40B4-BE49-F238E27FC236}">
                  <a16:creationId xmlns:a16="http://schemas.microsoft.com/office/drawing/2014/main" id="{A003205D-AFE5-2D40-B731-D2769D43CF68}"/>
                </a:ext>
              </a:extLst>
            </p:cNvPr>
            <p:cNvSpPr>
              <a:spLocks noChangeArrowheads="1"/>
            </p:cNvSpPr>
            <p:nvPr/>
          </p:nvSpPr>
          <p:spPr bwMode="auto">
            <a:xfrm>
              <a:off x="3291" y="3486"/>
              <a:ext cx="425" cy="4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8" name="Oval 256">
              <a:extLst>
                <a:ext uri="{FF2B5EF4-FFF2-40B4-BE49-F238E27FC236}">
                  <a16:creationId xmlns:a16="http://schemas.microsoft.com/office/drawing/2014/main" id="{20FCC075-7F4D-1741-9278-FAD17CA278BD}"/>
                </a:ext>
              </a:extLst>
            </p:cNvPr>
            <p:cNvSpPr>
              <a:spLocks noChangeArrowheads="1"/>
            </p:cNvSpPr>
            <p:nvPr/>
          </p:nvSpPr>
          <p:spPr bwMode="auto">
            <a:xfrm>
              <a:off x="3312" y="3507"/>
              <a:ext cx="383" cy="37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89" name="Oval 257">
              <a:extLst>
                <a:ext uri="{FF2B5EF4-FFF2-40B4-BE49-F238E27FC236}">
                  <a16:creationId xmlns:a16="http://schemas.microsoft.com/office/drawing/2014/main" id="{F41E0383-9E48-3E40-A3E1-275360CDA8F0}"/>
                </a:ext>
              </a:extLst>
            </p:cNvPr>
            <p:cNvSpPr>
              <a:spLocks noChangeArrowheads="1"/>
            </p:cNvSpPr>
            <p:nvPr/>
          </p:nvSpPr>
          <p:spPr bwMode="auto">
            <a:xfrm>
              <a:off x="3332" y="3528"/>
              <a:ext cx="342" cy="33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0" name="Oval 258">
              <a:extLst>
                <a:ext uri="{FF2B5EF4-FFF2-40B4-BE49-F238E27FC236}">
                  <a16:creationId xmlns:a16="http://schemas.microsoft.com/office/drawing/2014/main" id="{92E60438-0490-A242-9391-DD610160B239}"/>
                </a:ext>
              </a:extLst>
            </p:cNvPr>
            <p:cNvSpPr>
              <a:spLocks noChangeArrowheads="1"/>
            </p:cNvSpPr>
            <p:nvPr/>
          </p:nvSpPr>
          <p:spPr bwMode="auto">
            <a:xfrm>
              <a:off x="3353" y="3548"/>
              <a:ext cx="30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1" name="Oval 259">
              <a:extLst>
                <a:ext uri="{FF2B5EF4-FFF2-40B4-BE49-F238E27FC236}">
                  <a16:creationId xmlns:a16="http://schemas.microsoft.com/office/drawing/2014/main" id="{94E50A14-D5CB-B44C-9CB4-04EF1EBF9E6E}"/>
                </a:ext>
              </a:extLst>
            </p:cNvPr>
            <p:cNvSpPr>
              <a:spLocks noChangeArrowheads="1"/>
            </p:cNvSpPr>
            <p:nvPr/>
          </p:nvSpPr>
          <p:spPr bwMode="auto">
            <a:xfrm>
              <a:off x="3374" y="3569"/>
              <a:ext cx="259" cy="24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2" name="Oval 260">
              <a:extLst>
                <a:ext uri="{FF2B5EF4-FFF2-40B4-BE49-F238E27FC236}">
                  <a16:creationId xmlns:a16="http://schemas.microsoft.com/office/drawing/2014/main" id="{8538D38B-CE29-344A-B5D7-2EE7310A6E9B}"/>
                </a:ext>
              </a:extLst>
            </p:cNvPr>
            <p:cNvSpPr>
              <a:spLocks noChangeArrowheads="1"/>
            </p:cNvSpPr>
            <p:nvPr/>
          </p:nvSpPr>
          <p:spPr bwMode="auto">
            <a:xfrm>
              <a:off x="3395" y="3590"/>
              <a:ext cx="217"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3" name="Oval 261">
              <a:extLst>
                <a:ext uri="{FF2B5EF4-FFF2-40B4-BE49-F238E27FC236}">
                  <a16:creationId xmlns:a16="http://schemas.microsoft.com/office/drawing/2014/main" id="{661BBFCB-1FAD-644E-A1E9-0073A3DB552F}"/>
                </a:ext>
              </a:extLst>
            </p:cNvPr>
            <p:cNvSpPr>
              <a:spLocks noChangeArrowheads="1"/>
            </p:cNvSpPr>
            <p:nvPr/>
          </p:nvSpPr>
          <p:spPr bwMode="auto">
            <a:xfrm>
              <a:off x="3415" y="3611"/>
              <a:ext cx="176" cy="1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4" name="Oval 262">
              <a:extLst>
                <a:ext uri="{FF2B5EF4-FFF2-40B4-BE49-F238E27FC236}">
                  <a16:creationId xmlns:a16="http://schemas.microsoft.com/office/drawing/2014/main" id="{5BC6D271-1406-7D48-A133-55F88F624CC0}"/>
                </a:ext>
              </a:extLst>
            </p:cNvPr>
            <p:cNvSpPr>
              <a:spLocks noChangeArrowheads="1"/>
            </p:cNvSpPr>
            <p:nvPr/>
          </p:nvSpPr>
          <p:spPr bwMode="auto">
            <a:xfrm>
              <a:off x="3436" y="3631"/>
              <a:ext cx="124" cy="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5" name="Oval 263">
              <a:extLst>
                <a:ext uri="{FF2B5EF4-FFF2-40B4-BE49-F238E27FC236}">
                  <a16:creationId xmlns:a16="http://schemas.microsoft.com/office/drawing/2014/main" id="{F56854A0-8A8A-144C-A389-78460AA232DE}"/>
                </a:ext>
              </a:extLst>
            </p:cNvPr>
            <p:cNvSpPr>
              <a:spLocks noChangeArrowheads="1"/>
            </p:cNvSpPr>
            <p:nvPr/>
          </p:nvSpPr>
          <p:spPr bwMode="auto">
            <a:xfrm>
              <a:off x="3457" y="3652"/>
              <a:ext cx="83" cy="8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6" name="Oval 264">
              <a:extLst>
                <a:ext uri="{FF2B5EF4-FFF2-40B4-BE49-F238E27FC236}">
                  <a16:creationId xmlns:a16="http://schemas.microsoft.com/office/drawing/2014/main" id="{CFC4848D-E9CF-204F-9E76-B8E865F198D3}"/>
                </a:ext>
              </a:extLst>
            </p:cNvPr>
            <p:cNvSpPr>
              <a:spLocks noChangeArrowheads="1"/>
            </p:cNvSpPr>
            <p:nvPr/>
          </p:nvSpPr>
          <p:spPr bwMode="auto">
            <a:xfrm>
              <a:off x="3477" y="3673"/>
              <a:ext cx="42" cy="4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97" name="Rectangle 265">
              <a:extLst>
                <a:ext uri="{FF2B5EF4-FFF2-40B4-BE49-F238E27FC236}">
                  <a16:creationId xmlns:a16="http://schemas.microsoft.com/office/drawing/2014/main" id="{693DA91C-9AE5-FE4A-9EE6-C4D01A2F52B9}"/>
                </a:ext>
              </a:extLst>
            </p:cNvPr>
            <p:cNvSpPr>
              <a:spLocks noChangeArrowheads="1"/>
            </p:cNvSpPr>
            <p:nvPr/>
          </p:nvSpPr>
          <p:spPr bwMode="auto">
            <a:xfrm>
              <a:off x="3255" y="3512"/>
              <a:ext cx="507" cy="373"/>
            </a:xfrm>
            <a:prstGeom prst="rect">
              <a:avLst/>
            </a:prstGeom>
            <a:noFill/>
            <a:ln w="1587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098" name="Rectangle 266">
              <a:extLst>
                <a:ext uri="{FF2B5EF4-FFF2-40B4-BE49-F238E27FC236}">
                  <a16:creationId xmlns:a16="http://schemas.microsoft.com/office/drawing/2014/main" id="{5604E955-772A-7940-B659-5B52D4F6EEFF}"/>
                </a:ext>
              </a:extLst>
            </p:cNvPr>
            <p:cNvSpPr>
              <a:spLocks noChangeArrowheads="1"/>
            </p:cNvSpPr>
            <p:nvPr/>
          </p:nvSpPr>
          <p:spPr bwMode="auto">
            <a:xfrm>
              <a:off x="2059" y="3610"/>
              <a:ext cx="4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Enter search</a:t>
              </a:r>
              <a:endParaRPr lang="en-US" altLang="en-US"/>
            </a:p>
          </p:txBody>
        </p:sp>
        <p:sp>
          <p:nvSpPr>
            <p:cNvPr id="1145099" name="Rectangle 267">
              <a:extLst>
                <a:ext uri="{FF2B5EF4-FFF2-40B4-BE49-F238E27FC236}">
                  <a16:creationId xmlns:a16="http://schemas.microsoft.com/office/drawing/2014/main" id="{5DD8BFFD-4C19-F243-B414-43F73F749552}"/>
                </a:ext>
              </a:extLst>
            </p:cNvPr>
            <p:cNvSpPr>
              <a:spLocks noChangeArrowheads="1"/>
            </p:cNvSpPr>
            <p:nvPr/>
          </p:nvSpPr>
          <p:spPr bwMode="auto">
            <a:xfrm>
              <a:off x="2162" y="3714"/>
              <a:ext cx="19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terms</a:t>
              </a:r>
              <a:endParaRPr lang="en-US" altLang="en-US"/>
            </a:p>
          </p:txBody>
        </p:sp>
        <p:sp>
          <p:nvSpPr>
            <p:cNvPr id="1145100" name="Rectangle 268">
              <a:extLst>
                <a:ext uri="{FF2B5EF4-FFF2-40B4-BE49-F238E27FC236}">
                  <a16:creationId xmlns:a16="http://schemas.microsoft.com/office/drawing/2014/main" id="{43283F10-A6BA-DC40-913D-8F017A697FB3}"/>
                </a:ext>
              </a:extLst>
            </p:cNvPr>
            <p:cNvSpPr>
              <a:spLocks noChangeArrowheads="1"/>
            </p:cNvSpPr>
            <p:nvPr/>
          </p:nvSpPr>
          <p:spPr bwMode="auto">
            <a:xfrm>
              <a:off x="2784" y="3631"/>
              <a:ext cx="23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Initiate</a:t>
              </a:r>
              <a:endParaRPr lang="en-US" altLang="en-US"/>
            </a:p>
          </p:txBody>
        </p:sp>
        <p:sp>
          <p:nvSpPr>
            <p:cNvPr id="1145101" name="Rectangle 269">
              <a:extLst>
                <a:ext uri="{FF2B5EF4-FFF2-40B4-BE49-F238E27FC236}">
                  <a16:creationId xmlns:a16="http://schemas.microsoft.com/office/drawing/2014/main" id="{B8F75510-1F7D-2F4E-80D5-DE57E32A1AFF}"/>
                </a:ext>
              </a:extLst>
            </p:cNvPr>
            <p:cNvSpPr>
              <a:spLocks noChangeArrowheads="1"/>
            </p:cNvSpPr>
            <p:nvPr/>
          </p:nvSpPr>
          <p:spPr bwMode="auto">
            <a:xfrm>
              <a:off x="2784" y="3735"/>
              <a:ext cx="2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search</a:t>
              </a:r>
              <a:endParaRPr lang="en-US" altLang="en-US"/>
            </a:p>
          </p:txBody>
        </p:sp>
        <p:sp>
          <p:nvSpPr>
            <p:cNvPr id="1145102" name="Rectangle 270">
              <a:extLst>
                <a:ext uri="{FF2B5EF4-FFF2-40B4-BE49-F238E27FC236}">
                  <a16:creationId xmlns:a16="http://schemas.microsoft.com/office/drawing/2014/main" id="{10329EEF-5F30-0F4F-B624-91F8C2EE0C40}"/>
                </a:ext>
              </a:extLst>
            </p:cNvPr>
            <p:cNvSpPr>
              <a:spLocks noChangeArrowheads="1"/>
            </p:cNvSpPr>
            <p:nvPr/>
          </p:nvSpPr>
          <p:spPr bwMode="auto">
            <a:xfrm>
              <a:off x="3395" y="3621"/>
              <a:ext cx="23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Review</a:t>
              </a:r>
              <a:endParaRPr lang="en-US" altLang="en-US"/>
            </a:p>
          </p:txBody>
        </p:sp>
        <p:sp>
          <p:nvSpPr>
            <p:cNvPr id="1145103" name="Rectangle 271">
              <a:extLst>
                <a:ext uri="{FF2B5EF4-FFF2-40B4-BE49-F238E27FC236}">
                  <a16:creationId xmlns:a16="http://schemas.microsoft.com/office/drawing/2014/main" id="{A47E0B32-FB3A-C14B-A3F8-623CDC4FFA3F}"/>
                </a:ext>
              </a:extLst>
            </p:cNvPr>
            <p:cNvSpPr>
              <a:spLocks noChangeArrowheads="1"/>
            </p:cNvSpPr>
            <p:nvPr/>
          </p:nvSpPr>
          <p:spPr bwMode="auto">
            <a:xfrm>
              <a:off x="3415" y="3724"/>
              <a:ext cx="2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results</a:t>
              </a:r>
              <a:endParaRPr lang="en-US" altLang="en-US"/>
            </a:p>
          </p:txBody>
        </p:sp>
        <p:sp>
          <p:nvSpPr>
            <p:cNvPr id="1145104" name="Rectangle 272">
              <a:extLst>
                <a:ext uri="{FF2B5EF4-FFF2-40B4-BE49-F238E27FC236}">
                  <a16:creationId xmlns:a16="http://schemas.microsoft.com/office/drawing/2014/main" id="{410318AA-3C1D-F144-A864-99F761432F90}"/>
                </a:ext>
              </a:extLst>
            </p:cNvPr>
            <p:cNvSpPr>
              <a:spLocks noChangeArrowheads="1"/>
            </p:cNvSpPr>
            <p:nvPr/>
          </p:nvSpPr>
          <p:spPr bwMode="auto">
            <a:xfrm>
              <a:off x="2038" y="3507"/>
              <a:ext cx="1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3.3.1</a:t>
              </a:r>
              <a:endParaRPr lang="en-US" altLang="en-US"/>
            </a:p>
          </p:txBody>
        </p:sp>
        <p:sp>
          <p:nvSpPr>
            <p:cNvPr id="1145105" name="Rectangle 273">
              <a:extLst>
                <a:ext uri="{FF2B5EF4-FFF2-40B4-BE49-F238E27FC236}">
                  <a16:creationId xmlns:a16="http://schemas.microsoft.com/office/drawing/2014/main" id="{26F929B1-2DEC-7146-8371-3DEAE435219D}"/>
                </a:ext>
              </a:extLst>
            </p:cNvPr>
            <p:cNvSpPr>
              <a:spLocks noChangeArrowheads="1"/>
            </p:cNvSpPr>
            <p:nvPr/>
          </p:nvSpPr>
          <p:spPr bwMode="auto">
            <a:xfrm>
              <a:off x="2670" y="3507"/>
              <a:ext cx="1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3.3.2</a:t>
              </a:r>
              <a:endParaRPr lang="en-US" altLang="en-US"/>
            </a:p>
          </p:txBody>
        </p:sp>
        <p:sp>
          <p:nvSpPr>
            <p:cNvPr id="1145106" name="Rectangle 274">
              <a:extLst>
                <a:ext uri="{FF2B5EF4-FFF2-40B4-BE49-F238E27FC236}">
                  <a16:creationId xmlns:a16="http://schemas.microsoft.com/office/drawing/2014/main" id="{070942BB-2A86-AB49-9666-D15859AF72D3}"/>
                </a:ext>
              </a:extLst>
            </p:cNvPr>
            <p:cNvSpPr>
              <a:spLocks noChangeArrowheads="1"/>
            </p:cNvSpPr>
            <p:nvPr/>
          </p:nvSpPr>
          <p:spPr bwMode="auto">
            <a:xfrm>
              <a:off x="3260" y="3507"/>
              <a:ext cx="1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3.3.3</a:t>
              </a:r>
              <a:endParaRPr lang="en-US" altLang="en-US"/>
            </a:p>
          </p:txBody>
        </p:sp>
        <p:sp>
          <p:nvSpPr>
            <p:cNvPr id="1145107" name="Line 275">
              <a:extLst>
                <a:ext uri="{FF2B5EF4-FFF2-40B4-BE49-F238E27FC236}">
                  <a16:creationId xmlns:a16="http://schemas.microsoft.com/office/drawing/2014/main" id="{9BDD9B8F-5576-614E-B077-9008FC9D49E8}"/>
                </a:ext>
              </a:extLst>
            </p:cNvPr>
            <p:cNvSpPr>
              <a:spLocks noChangeShapeType="1"/>
            </p:cNvSpPr>
            <p:nvPr/>
          </p:nvSpPr>
          <p:spPr bwMode="auto">
            <a:xfrm>
              <a:off x="1354" y="3207"/>
              <a:ext cx="5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08" name="Line 276">
              <a:extLst>
                <a:ext uri="{FF2B5EF4-FFF2-40B4-BE49-F238E27FC236}">
                  <a16:creationId xmlns:a16="http://schemas.microsoft.com/office/drawing/2014/main" id="{87CB67FB-2878-E949-AE59-830470B7D5B1}"/>
                </a:ext>
              </a:extLst>
            </p:cNvPr>
            <p:cNvSpPr>
              <a:spLocks noChangeShapeType="1"/>
            </p:cNvSpPr>
            <p:nvPr/>
          </p:nvSpPr>
          <p:spPr bwMode="auto">
            <a:xfrm>
              <a:off x="1996" y="3207"/>
              <a:ext cx="5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09" name="Line 277">
              <a:extLst>
                <a:ext uri="{FF2B5EF4-FFF2-40B4-BE49-F238E27FC236}">
                  <a16:creationId xmlns:a16="http://schemas.microsoft.com/office/drawing/2014/main" id="{7BEC8FE9-422E-294F-829B-6D78682643A2}"/>
                </a:ext>
              </a:extLst>
            </p:cNvPr>
            <p:cNvSpPr>
              <a:spLocks noChangeShapeType="1"/>
            </p:cNvSpPr>
            <p:nvPr/>
          </p:nvSpPr>
          <p:spPr bwMode="auto">
            <a:xfrm>
              <a:off x="3229" y="3207"/>
              <a:ext cx="5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0" name="Line 278">
              <a:extLst>
                <a:ext uri="{FF2B5EF4-FFF2-40B4-BE49-F238E27FC236}">
                  <a16:creationId xmlns:a16="http://schemas.microsoft.com/office/drawing/2014/main" id="{F34A3C0F-5A0E-1B47-A2EF-3704D4F2DE84}"/>
                </a:ext>
              </a:extLst>
            </p:cNvPr>
            <p:cNvSpPr>
              <a:spLocks noChangeShapeType="1"/>
            </p:cNvSpPr>
            <p:nvPr/>
          </p:nvSpPr>
          <p:spPr bwMode="auto">
            <a:xfrm>
              <a:off x="2017" y="3901"/>
              <a:ext cx="50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1" name="Line 279">
              <a:extLst>
                <a:ext uri="{FF2B5EF4-FFF2-40B4-BE49-F238E27FC236}">
                  <a16:creationId xmlns:a16="http://schemas.microsoft.com/office/drawing/2014/main" id="{2B14664A-9F4E-0E4C-AF56-B6F024C1B1DD}"/>
                </a:ext>
              </a:extLst>
            </p:cNvPr>
            <p:cNvSpPr>
              <a:spLocks noChangeShapeType="1"/>
            </p:cNvSpPr>
            <p:nvPr/>
          </p:nvSpPr>
          <p:spPr bwMode="auto">
            <a:xfrm>
              <a:off x="2628" y="3901"/>
              <a:ext cx="5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2" name="Line 280">
              <a:extLst>
                <a:ext uri="{FF2B5EF4-FFF2-40B4-BE49-F238E27FC236}">
                  <a16:creationId xmlns:a16="http://schemas.microsoft.com/office/drawing/2014/main" id="{F893C1AF-6744-EF47-A833-D2CD94BD2CB9}"/>
                </a:ext>
              </a:extLst>
            </p:cNvPr>
            <p:cNvSpPr>
              <a:spLocks noChangeShapeType="1"/>
            </p:cNvSpPr>
            <p:nvPr/>
          </p:nvSpPr>
          <p:spPr bwMode="auto">
            <a:xfrm>
              <a:off x="3250" y="3901"/>
              <a:ext cx="50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3" name="Line 281">
              <a:extLst>
                <a:ext uri="{FF2B5EF4-FFF2-40B4-BE49-F238E27FC236}">
                  <a16:creationId xmlns:a16="http://schemas.microsoft.com/office/drawing/2014/main" id="{DFE899E8-8C43-B74D-96CF-82561D19FE00}"/>
                </a:ext>
              </a:extLst>
            </p:cNvPr>
            <p:cNvSpPr>
              <a:spLocks noChangeShapeType="1"/>
            </p:cNvSpPr>
            <p:nvPr/>
          </p:nvSpPr>
          <p:spPr bwMode="auto">
            <a:xfrm flipV="1">
              <a:off x="1779" y="1777"/>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4" name="Line 282">
              <a:extLst>
                <a:ext uri="{FF2B5EF4-FFF2-40B4-BE49-F238E27FC236}">
                  <a16:creationId xmlns:a16="http://schemas.microsoft.com/office/drawing/2014/main" id="{2E9088DC-EEB6-1846-8FA8-B006F608D557}"/>
                </a:ext>
              </a:extLst>
            </p:cNvPr>
            <p:cNvSpPr>
              <a:spLocks noChangeShapeType="1"/>
            </p:cNvSpPr>
            <p:nvPr/>
          </p:nvSpPr>
          <p:spPr bwMode="auto">
            <a:xfrm>
              <a:off x="1779" y="1777"/>
              <a:ext cx="213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5" name="Line 283">
              <a:extLst>
                <a:ext uri="{FF2B5EF4-FFF2-40B4-BE49-F238E27FC236}">
                  <a16:creationId xmlns:a16="http://schemas.microsoft.com/office/drawing/2014/main" id="{8F6007E1-F502-3F45-AE6A-E642308DD6D6}"/>
                </a:ext>
              </a:extLst>
            </p:cNvPr>
            <p:cNvSpPr>
              <a:spLocks noChangeShapeType="1"/>
            </p:cNvSpPr>
            <p:nvPr/>
          </p:nvSpPr>
          <p:spPr bwMode="auto">
            <a:xfrm>
              <a:off x="3912" y="1777"/>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6" name="Line 284">
              <a:extLst>
                <a:ext uri="{FF2B5EF4-FFF2-40B4-BE49-F238E27FC236}">
                  <a16:creationId xmlns:a16="http://schemas.microsoft.com/office/drawing/2014/main" id="{A58924AA-E7B7-334D-9ADB-29C6980F5C3E}"/>
                </a:ext>
              </a:extLst>
            </p:cNvPr>
            <p:cNvSpPr>
              <a:spLocks noChangeShapeType="1"/>
            </p:cNvSpPr>
            <p:nvPr/>
          </p:nvSpPr>
          <p:spPr bwMode="auto">
            <a:xfrm>
              <a:off x="2514" y="1777"/>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7" name="Line 285">
              <a:extLst>
                <a:ext uri="{FF2B5EF4-FFF2-40B4-BE49-F238E27FC236}">
                  <a16:creationId xmlns:a16="http://schemas.microsoft.com/office/drawing/2014/main" id="{1BC7D73F-371E-8945-9DD9-C3E32E492548}"/>
                </a:ext>
              </a:extLst>
            </p:cNvPr>
            <p:cNvSpPr>
              <a:spLocks noChangeShapeType="1"/>
            </p:cNvSpPr>
            <p:nvPr/>
          </p:nvSpPr>
          <p:spPr bwMode="auto">
            <a:xfrm>
              <a:off x="3167" y="1777"/>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8" name="Line 286">
              <a:extLst>
                <a:ext uri="{FF2B5EF4-FFF2-40B4-BE49-F238E27FC236}">
                  <a16:creationId xmlns:a16="http://schemas.microsoft.com/office/drawing/2014/main" id="{33F111D2-EBBF-E547-85DE-70E16E2DAAD5}"/>
                </a:ext>
              </a:extLst>
            </p:cNvPr>
            <p:cNvSpPr>
              <a:spLocks noChangeShapeType="1"/>
            </p:cNvSpPr>
            <p:nvPr/>
          </p:nvSpPr>
          <p:spPr bwMode="auto">
            <a:xfrm>
              <a:off x="2825" y="1487"/>
              <a:ext cx="1" cy="2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19" name="Line 287">
              <a:extLst>
                <a:ext uri="{FF2B5EF4-FFF2-40B4-BE49-F238E27FC236}">
                  <a16:creationId xmlns:a16="http://schemas.microsoft.com/office/drawing/2014/main" id="{0F21E156-8D61-2543-8131-ED4D86F44783}"/>
                </a:ext>
              </a:extLst>
            </p:cNvPr>
            <p:cNvSpPr>
              <a:spLocks noChangeShapeType="1"/>
            </p:cNvSpPr>
            <p:nvPr/>
          </p:nvSpPr>
          <p:spPr bwMode="auto">
            <a:xfrm>
              <a:off x="1644" y="2699"/>
              <a:ext cx="243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0" name="Line 288">
              <a:extLst>
                <a:ext uri="{FF2B5EF4-FFF2-40B4-BE49-F238E27FC236}">
                  <a16:creationId xmlns:a16="http://schemas.microsoft.com/office/drawing/2014/main" id="{06C05173-5D1A-DF4D-A7B9-D5C6862BC637}"/>
                </a:ext>
              </a:extLst>
            </p:cNvPr>
            <p:cNvSpPr>
              <a:spLocks noChangeShapeType="1"/>
            </p:cNvSpPr>
            <p:nvPr/>
          </p:nvSpPr>
          <p:spPr bwMode="auto">
            <a:xfrm>
              <a:off x="1644" y="2699"/>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1" name="Line 289">
              <a:extLst>
                <a:ext uri="{FF2B5EF4-FFF2-40B4-BE49-F238E27FC236}">
                  <a16:creationId xmlns:a16="http://schemas.microsoft.com/office/drawing/2014/main" id="{1D7098B7-2CB6-BF48-99EF-230D4A72D47F}"/>
                </a:ext>
              </a:extLst>
            </p:cNvPr>
            <p:cNvSpPr>
              <a:spLocks noChangeShapeType="1"/>
            </p:cNvSpPr>
            <p:nvPr/>
          </p:nvSpPr>
          <p:spPr bwMode="auto">
            <a:xfrm>
              <a:off x="2266" y="2699"/>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2" name="Line 290">
              <a:extLst>
                <a:ext uri="{FF2B5EF4-FFF2-40B4-BE49-F238E27FC236}">
                  <a16:creationId xmlns:a16="http://schemas.microsoft.com/office/drawing/2014/main" id="{D0AD5172-BFE7-5141-90DA-1358B2A39657}"/>
                </a:ext>
              </a:extLst>
            </p:cNvPr>
            <p:cNvSpPr>
              <a:spLocks noChangeShapeType="1"/>
            </p:cNvSpPr>
            <p:nvPr/>
          </p:nvSpPr>
          <p:spPr bwMode="auto">
            <a:xfrm>
              <a:off x="2866" y="2699"/>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3" name="Line 291">
              <a:extLst>
                <a:ext uri="{FF2B5EF4-FFF2-40B4-BE49-F238E27FC236}">
                  <a16:creationId xmlns:a16="http://schemas.microsoft.com/office/drawing/2014/main" id="{954CEFEC-B274-4246-BC8A-DD1EEBA35184}"/>
                </a:ext>
              </a:extLst>
            </p:cNvPr>
            <p:cNvSpPr>
              <a:spLocks noChangeShapeType="1"/>
            </p:cNvSpPr>
            <p:nvPr/>
          </p:nvSpPr>
          <p:spPr bwMode="auto">
            <a:xfrm>
              <a:off x="3477" y="2699"/>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4" name="Line 292">
              <a:extLst>
                <a:ext uri="{FF2B5EF4-FFF2-40B4-BE49-F238E27FC236}">
                  <a16:creationId xmlns:a16="http://schemas.microsoft.com/office/drawing/2014/main" id="{720D8485-BC88-4745-BEF4-31D509AAE0FE}"/>
                </a:ext>
              </a:extLst>
            </p:cNvPr>
            <p:cNvSpPr>
              <a:spLocks noChangeShapeType="1"/>
            </p:cNvSpPr>
            <p:nvPr/>
          </p:nvSpPr>
          <p:spPr bwMode="auto">
            <a:xfrm>
              <a:off x="4078" y="2699"/>
              <a:ext cx="1" cy="9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5" name="Line 293">
              <a:extLst>
                <a:ext uri="{FF2B5EF4-FFF2-40B4-BE49-F238E27FC236}">
                  <a16:creationId xmlns:a16="http://schemas.microsoft.com/office/drawing/2014/main" id="{233A6867-5F6E-2E4F-9438-94EF818F2628}"/>
                </a:ext>
              </a:extLst>
            </p:cNvPr>
            <p:cNvSpPr>
              <a:spLocks noChangeShapeType="1"/>
            </p:cNvSpPr>
            <p:nvPr/>
          </p:nvSpPr>
          <p:spPr bwMode="auto">
            <a:xfrm>
              <a:off x="3146" y="2233"/>
              <a:ext cx="10" cy="4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6" name="Line 294">
              <a:extLst>
                <a:ext uri="{FF2B5EF4-FFF2-40B4-BE49-F238E27FC236}">
                  <a16:creationId xmlns:a16="http://schemas.microsoft.com/office/drawing/2014/main" id="{CDE352C2-8036-5140-B580-A390527B0CB4}"/>
                </a:ext>
              </a:extLst>
            </p:cNvPr>
            <p:cNvSpPr>
              <a:spLocks noChangeShapeType="1"/>
            </p:cNvSpPr>
            <p:nvPr/>
          </p:nvSpPr>
          <p:spPr bwMode="auto">
            <a:xfrm>
              <a:off x="2866" y="3155"/>
              <a:ext cx="1" cy="35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7" name="Line 295">
              <a:extLst>
                <a:ext uri="{FF2B5EF4-FFF2-40B4-BE49-F238E27FC236}">
                  <a16:creationId xmlns:a16="http://schemas.microsoft.com/office/drawing/2014/main" id="{2FB6B15C-630E-1543-B7C2-A5846225796D}"/>
                </a:ext>
              </a:extLst>
            </p:cNvPr>
            <p:cNvSpPr>
              <a:spLocks noChangeShapeType="1"/>
            </p:cNvSpPr>
            <p:nvPr/>
          </p:nvSpPr>
          <p:spPr bwMode="auto">
            <a:xfrm>
              <a:off x="2266" y="3435"/>
              <a:ext cx="123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8" name="Line 296">
              <a:extLst>
                <a:ext uri="{FF2B5EF4-FFF2-40B4-BE49-F238E27FC236}">
                  <a16:creationId xmlns:a16="http://schemas.microsoft.com/office/drawing/2014/main" id="{9F8871FC-5A3A-6E4F-9644-B1D714832564}"/>
                </a:ext>
              </a:extLst>
            </p:cNvPr>
            <p:cNvSpPr>
              <a:spLocks noChangeShapeType="1"/>
            </p:cNvSpPr>
            <p:nvPr/>
          </p:nvSpPr>
          <p:spPr bwMode="auto">
            <a:xfrm>
              <a:off x="2266" y="3435"/>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29" name="Line 297">
              <a:extLst>
                <a:ext uri="{FF2B5EF4-FFF2-40B4-BE49-F238E27FC236}">
                  <a16:creationId xmlns:a16="http://schemas.microsoft.com/office/drawing/2014/main" id="{6B68D545-EEAE-3948-AD65-616BBA36A7AF}"/>
                </a:ext>
              </a:extLst>
            </p:cNvPr>
            <p:cNvSpPr>
              <a:spLocks noChangeShapeType="1"/>
            </p:cNvSpPr>
            <p:nvPr/>
          </p:nvSpPr>
          <p:spPr bwMode="auto">
            <a:xfrm>
              <a:off x="3498" y="3435"/>
              <a:ext cx="1" cy="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130" name="Rectangle 298">
              <a:extLst>
                <a:ext uri="{FF2B5EF4-FFF2-40B4-BE49-F238E27FC236}">
                  <a16:creationId xmlns:a16="http://schemas.microsoft.com/office/drawing/2014/main" id="{E5689574-13E8-954B-80DB-F311D31689BB}"/>
                </a:ext>
              </a:extLst>
            </p:cNvPr>
            <p:cNvSpPr>
              <a:spLocks noChangeArrowheads="1"/>
            </p:cNvSpPr>
            <p:nvPr/>
          </p:nvSpPr>
          <p:spPr bwMode="auto">
            <a:xfrm>
              <a:off x="2856" y="1518"/>
              <a:ext cx="2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do 1, 2,</a:t>
              </a:r>
              <a:endParaRPr lang="en-US" altLang="en-US"/>
            </a:p>
          </p:txBody>
        </p:sp>
        <p:sp>
          <p:nvSpPr>
            <p:cNvPr id="1145131" name="Rectangle 299">
              <a:extLst>
                <a:ext uri="{FF2B5EF4-FFF2-40B4-BE49-F238E27FC236}">
                  <a16:creationId xmlns:a16="http://schemas.microsoft.com/office/drawing/2014/main" id="{B5591006-6443-FB49-B4D9-49EBD0AFDCDE}"/>
                </a:ext>
              </a:extLst>
            </p:cNvPr>
            <p:cNvSpPr>
              <a:spLocks noChangeArrowheads="1"/>
            </p:cNvSpPr>
            <p:nvPr/>
          </p:nvSpPr>
          <p:spPr bwMode="auto">
            <a:xfrm>
              <a:off x="2856" y="1622"/>
              <a:ext cx="7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 until pictures found, 4</a:t>
              </a:r>
              <a:endParaRPr lang="en-US" altLang="en-US"/>
            </a:p>
          </p:txBody>
        </p:sp>
        <p:sp>
          <p:nvSpPr>
            <p:cNvPr id="1145132" name="Rectangle 300">
              <a:extLst>
                <a:ext uri="{FF2B5EF4-FFF2-40B4-BE49-F238E27FC236}">
                  <a16:creationId xmlns:a16="http://schemas.microsoft.com/office/drawing/2014/main" id="{32B8A43F-478F-9A45-B17B-06D9F42E3D0D}"/>
                </a:ext>
              </a:extLst>
            </p:cNvPr>
            <p:cNvSpPr>
              <a:spLocks noChangeArrowheads="1"/>
            </p:cNvSpPr>
            <p:nvPr/>
          </p:nvSpPr>
          <p:spPr bwMode="auto">
            <a:xfrm>
              <a:off x="3187" y="2316"/>
              <a:ext cx="3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do 3.1, 3.2,</a:t>
              </a:r>
              <a:endParaRPr lang="en-US" altLang="en-US"/>
            </a:p>
          </p:txBody>
        </p:sp>
        <p:sp>
          <p:nvSpPr>
            <p:cNvPr id="1145133" name="Rectangle 301">
              <a:extLst>
                <a:ext uri="{FF2B5EF4-FFF2-40B4-BE49-F238E27FC236}">
                  <a16:creationId xmlns:a16="http://schemas.microsoft.com/office/drawing/2014/main" id="{ADE3ACA8-6EB3-6F40-AAFD-41385177D50B}"/>
                </a:ext>
              </a:extLst>
            </p:cNvPr>
            <p:cNvSpPr>
              <a:spLocks noChangeArrowheads="1"/>
            </p:cNvSpPr>
            <p:nvPr/>
          </p:nvSpPr>
          <p:spPr bwMode="auto">
            <a:xfrm>
              <a:off x="3187" y="2419"/>
              <a:ext cx="7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3.3 until pictures found,</a:t>
              </a:r>
              <a:endParaRPr lang="en-US" altLang="en-US"/>
            </a:p>
          </p:txBody>
        </p:sp>
        <p:sp>
          <p:nvSpPr>
            <p:cNvPr id="1145134" name="Rectangle 302">
              <a:extLst>
                <a:ext uri="{FF2B5EF4-FFF2-40B4-BE49-F238E27FC236}">
                  <a16:creationId xmlns:a16="http://schemas.microsoft.com/office/drawing/2014/main" id="{0D853018-7020-954E-A15C-4E31BC77D684}"/>
                </a:ext>
              </a:extLst>
            </p:cNvPr>
            <p:cNvSpPr>
              <a:spLocks noChangeArrowheads="1"/>
            </p:cNvSpPr>
            <p:nvPr/>
          </p:nvSpPr>
          <p:spPr bwMode="auto">
            <a:xfrm>
              <a:off x="3187" y="2523"/>
              <a:ext cx="50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3.4 if necessary</a:t>
              </a:r>
              <a:endParaRPr lang="en-US" altLang="en-US"/>
            </a:p>
          </p:txBody>
        </p:sp>
        <p:sp>
          <p:nvSpPr>
            <p:cNvPr id="1145135" name="Rectangle 303">
              <a:extLst>
                <a:ext uri="{FF2B5EF4-FFF2-40B4-BE49-F238E27FC236}">
                  <a16:creationId xmlns:a16="http://schemas.microsoft.com/office/drawing/2014/main" id="{71CA17B5-9EAC-994F-B9A6-4A0CA55F2058}"/>
                </a:ext>
              </a:extLst>
            </p:cNvPr>
            <p:cNvSpPr>
              <a:spLocks noChangeArrowheads="1"/>
            </p:cNvSpPr>
            <p:nvPr/>
          </p:nvSpPr>
          <p:spPr bwMode="auto">
            <a:xfrm>
              <a:off x="3747" y="2523"/>
              <a:ext cx="1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 3.5</a:t>
              </a:r>
              <a:endParaRPr lang="en-US" altLang="en-US"/>
            </a:p>
          </p:txBody>
        </p:sp>
        <p:sp>
          <p:nvSpPr>
            <p:cNvPr id="1145136" name="Rectangle 304">
              <a:extLst>
                <a:ext uri="{FF2B5EF4-FFF2-40B4-BE49-F238E27FC236}">
                  <a16:creationId xmlns:a16="http://schemas.microsoft.com/office/drawing/2014/main" id="{8C3ACEBB-C0EB-0242-A885-7B9193303F81}"/>
                </a:ext>
              </a:extLst>
            </p:cNvPr>
            <p:cNvSpPr>
              <a:spLocks noChangeArrowheads="1"/>
            </p:cNvSpPr>
            <p:nvPr/>
          </p:nvSpPr>
          <p:spPr bwMode="auto">
            <a:xfrm>
              <a:off x="2918" y="3258"/>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Formata Regular" charset="0"/>
                </a:rPr>
                <a:t>do 3.3.1, 3.3.2, 3.3.3</a:t>
              </a:r>
              <a:endParaRPr lang="en-US" altLang="en-US"/>
            </a:p>
          </p:txBody>
        </p:sp>
      </p:grpSp>
      <p:sp>
        <p:nvSpPr>
          <p:cNvPr id="2" name="Slide Number Placeholder 1">
            <a:extLst>
              <a:ext uri="{FF2B5EF4-FFF2-40B4-BE49-F238E27FC236}">
                <a16:creationId xmlns:a16="http://schemas.microsoft.com/office/drawing/2014/main" id="{58897AAC-970A-1841-82CA-40509088A0FF}"/>
              </a:ext>
            </a:extLst>
          </p:cNvPr>
          <p:cNvSpPr>
            <a:spLocks noGrp="1"/>
          </p:cNvSpPr>
          <p:nvPr>
            <p:ph type="sldNum" sz="quarter" idx="12"/>
          </p:nvPr>
        </p:nvSpPr>
        <p:spPr/>
        <p:txBody>
          <a:bodyPr/>
          <a:lstStyle/>
          <a:p>
            <a:fld id="{7D549430-5A32-C54B-A690-B78CF0FCF211}" type="slidenum">
              <a:rPr lang="en-US" smtClean="0"/>
              <a:t>46</a:t>
            </a:fld>
            <a:endParaRPr lang="en-US"/>
          </a:p>
        </p:txBody>
      </p:sp>
    </p:spTree>
    <p:extLst>
      <p:ext uri="{BB962C8B-B14F-4D97-AF65-F5344CB8AC3E}">
        <p14:creationId xmlns:p14="http://schemas.microsoft.com/office/powerpoint/2010/main" val="2230986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a:extLst>
              <a:ext uri="{FF2B5EF4-FFF2-40B4-BE49-F238E27FC236}">
                <a16:creationId xmlns:a16="http://schemas.microsoft.com/office/drawing/2014/main" id="{19832D42-B342-7344-9765-AAC7FA6BA512}"/>
              </a:ext>
            </a:extLst>
          </p:cNvPr>
          <p:cNvSpPr>
            <a:spLocks noGrp="1" noChangeArrowheads="1"/>
          </p:cNvSpPr>
          <p:nvPr>
            <p:ph type="title"/>
          </p:nvPr>
        </p:nvSpPr>
        <p:spPr/>
        <p:txBody>
          <a:bodyPr/>
          <a:lstStyle/>
          <a:p>
            <a:r>
              <a:rPr lang="en-US" altLang="en-US" dirty="0"/>
              <a:t>Analysis techniques: Interviewing</a:t>
            </a:r>
          </a:p>
        </p:txBody>
      </p:sp>
      <p:sp>
        <p:nvSpPr>
          <p:cNvPr id="1152003" name="Rectangle 3">
            <a:extLst>
              <a:ext uri="{FF2B5EF4-FFF2-40B4-BE49-F238E27FC236}">
                <a16:creationId xmlns:a16="http://schemas.microsoft.com/office/drawing/2014/main" id="{DCC41CA9-219D-4E44-B327-21ED04BF50D1}"/>
              </a:ext>
            </a:extLst>
          </p:cNvPr>
          <p:cNvSpPr>
            <a:spLocks noGrp="1" noChangeArrowheads="1"/>
          </p:cNvSpPr>
          <p:nvPr>
            <p:ph type="body" idx="1"/>
          </p:nvPr>
        </p:nvSpPr>
        <p:spPr/>
        <p:txBody>
          <a:bodyPr/>
          <a:lstStyle/>
          <a:p>
            <a:r>
              <a:rPr lang="en-US" altLang="en-US"/>
              <a:t>Design semi-structured interviews based on open-ended questions.</a:t>
            </a:r>
          </a:p>
          <a:p>
            <a:r>
              <a:rPr lang="en-US" altLang="en-US"/>
              <a:t>Users can then provide information that they think is essential; not just information that you have thought of collecting.</a:t>
            </a:r>
          </a:p>
          <a:p>
            <a:r>
              <a:rPr lang="en-US" altLang="en-US"/>
              <a:t>Group interviews or focus groups allow users to discuss with each other what they do.</a:t>
            </a:r>
          </a:p>
        </p:txBody>
      </p:sp>
      <p:sp>
        <p:nvSpPr>
          <p:cNvPr id="2" name="Slide Number Placeholder 1">
            <a:extLst>
              <a:ext uri="{FF2B5EF4-FFF2-40B4-BE49-F238E27FC236}">
                <a16:creationId xmlns:a16="http://schemas.microsoft.com/office/drawing/2014/main" id="{DB03D4B8-7A23-B742-A376-AC962288DE3A}"/>
              </a:ext>
            </a:extLst>
          </p:cNvPr>
          <p:cNvSpPr>
            <a:spLocks noGrp="1"/>
          </p:cNvSpPr>
          <p:nvPr>
            <p:ph type="sldNum" sz="quarter" idx="12"/>
          </p:nvPr>
        </p:nvSpPr>
        <p:spPr/>
        <p:txBody>
          <a:bodyPr/>
          <a:lstStyle/>
          <a:p>
            <a:fld id="{7D549430-5A32-C54B-A690-B78CF0FCF211}" type="slidenum">
              <a:rPr lang="en-US" smtClean="0"/>
              <a:t>47</a:t>
            </a:fld>
            <a:endParaRPr lang="en-US"/>
          </a:p>
        </p:txBody>
      </p:sp>
    </p:spTree>
    <p:extLst>
      <p:ext uri="{BB962C8B-B14F-4D97-AF65-F5344CB8AC3E}">
        <p14:creationId xmlns:p14="http://schemas.microsoft.com/office/powerpoint/2010/main" val="1355503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a:extLst>
              <a:ext uri="{FF2B5EF4-FFF2-40B4-BE49-F238E27FC236}">
                <a16:creationId xmlns:a16="http://schemas.microsoft.com/office/drawing/2014/main" id="{EEAF77F3-FCA7-694A-A059-CC15BCF16794}"/>
              </a:ext>
            </a:extLst>
          </p:cNvPr>
          <p:cNvSpPr>
            <a:spLocks noGrp="1" noChangeArrowheads="1"/>
          </p:cNvSpPr>
          <p:nvPr>
            <p:ph type="title"/>
          </p:nvPr>
        </p:nvSpPr>
        <p:spPr/>
        <p:txBody>
          <a:bodyPr/>
          <a:lstStyle/>
          <a:p>
            <a:r>
              <a:rPr lang="en-US" altLang="en-US" dirty="0"/>
              <a:t>Analysis techniques: Ethnography</a:t>
            </a:r>
          </a:p>
        </p:txBody>
      </p:sp>
      <p:sp>
        <p:nvSpPr>
          <p:cNvPr id="1153027" name="Rectangle 3">
            <a:extLst>
              <a:ext uri="{FF2B5EF4-FFF2-40B4-BE49-F238E27FC236}">
                <a16:creationId xmlns:a16="http://schemas.microsoft.com/office/drawing/2014/main" id="{459C8A87-D1C5-584C-9744-7E13E8A2C1A2}"/>
              </a:ext>
            </a:extLst>
          </p:cNvPr>
          <p:cNvSpPr>
            <a:spLocks noGrp="1" noChangeArrowheads="1"/>
          </p:cNvSpPr>
          <p:nvPr>
            <p:ph type="body" idx="1"/>
          </p:nvPr>
        </p:nvSpPr>
        <p:spPr/>
        <p:txBody>
          <a:bodyPr/>
          <a:lstStyle/>
          <a:p>
            <a:r>
              <a:rPr lang="en-US" altLang="en-US"/>
              <a:t>Involves an external observer watching users at work and questioning them in an unscripted way about their work.</a:t>
            </a:r>
          </a:p>
          <a:p>
            <a:r>
              <a:rPr lang="en-US" altLang="en-US"/>
              <a:t>Valuable because many user tasks are intuitive and they find these very difficult to describe and explain.</a:t>
            </a:r>
          </a:p>
          <a:p>
            <a:r>
              <a:rPr lang="en-US" altLang="en-US"/>
              <a:t>Also helps understand the role of social and organisational influences on work.</a:t>
            </a:r>
          </a:p>
        </p:txBody>
      </p:sp>
      <p:sp>
        <p:nvSpPr>
          <p:cNvPr id="2" name="Slide Number Placeholder 1">
            <a:extLst>
              <a:ext uri="{FF2B5EF4-FFF2-40B4-BE49-F238E27FC236}">
                <a16:creationId xmlns:a16="http://schemas.microsoft.com/office/drawing/2014/main" id="{581237EC-FC8D-B048-8CF3-41B3C8D27F2F}"/>
              </a:ext>
            </a:extLst>
          </p:cNvPr>
          <p:cNvSpPr>
            <a:spLocks noGrp="1"/>
          </p:cNvSpPr>
          <p:nvPr>
            <p:ph type="sldNum" sz="quarter" idx="12"/>
          </p:nvPr>
        </p:nvSpPr>
        <p:spPr/>
        <p:txBody>
          <a:bodyPr/>
          <a:lstStyle/>
          <a:p>
            <a:fld id="{7D549430-5A32-C54B-A690-B78CF0FCF211}" type="slidenum">
              <a:rPr lang="en-US" smtClean="0"/>
              <a:t>48</a:t>
            </a:fld>
            <a:endParaRPr lang="en-US"/>
          </a:p>
        </p:txBody>
      </p:sp>
    </p:spTree>
    <p:extLst>
      <p:ext uri="{BB962C8B-B14F-4D97-AF65-F5344CB8AC3E}">
        <p14:creationId xmlns:p14="http://schemas.microsoft.com/office/powerpoint/2010/main" val="816887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a:extLst>
              <a:ext uri="{FF2B5EF4-FFF2-40B4-BE49-F238E27FC236}">
                <a16:creationId xmlns:a16="http://schemas.microsoft.com/office/drawing/2014/main" id="{F7ED0351-187A-6E47-B2C6-DD2FC632D22C}"/>
              </a:ext>
            </a:extLst>
          </p:cNvPr>
          <p:cNvSpPr>
            <a:spLocks noGrp="1" noChangeArrowheads="1"/>
          </p:cNvSpPr>
          <p:nvPr>
            <p:ph type="title"/>
          </p:nvPr>
        </p:nvSpPr>
        <p:spPr/>
        <p:txBody>
          <a:bodyPr/>
          <a:lstStyle/>
          <a:p>
            <a:r>
              <a:rPr lang="en-US" altLang="en-US"/>
              <a:t>Ethnographic records</a:t>
            </a:r>
          </a:p>
        </p:txBody>
      </p:sp>
      <p:sp>
        <p:nvSpPr>
          <p:cNvPr id="1147911" name="Text Box 7">
            <a:extLst>
              <a:ext uri="{FF2B5EF4-FFF2-40B4-BE49-F238E27FC236}">
                <a16:creationId xmlns:a16="http://schemas.microsoft.com/office/drawing/2014/main" id="{533C7C7F-BB3D-B54F-A78A-EC65A3F52D49}"/>
              </a:ext>
            </a:extLst>
          </p:cNvPr>
          <p:cNvSpPr txBox="1">
            <a:spLocks noChangeArrowheads="1"/>
          </p:cNvSpPr>
          <p:nvPr/>
        </p:nvSpPr>
        <p:spPr bwMode="auto">
          <a:xfrm>
            <a:off x="300251" y="2057401"/>
            <a:ext cx="11600597"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dirty="0">
                <a:solidFill>
                  <a:srgbClr val="000000"/>
                </a:solidFill>
                <a:latin typeface="Arial" panose="020B0604020202020204" pitchFamily="34" charset="0"/>
              </a:rPr>
              <a:t>Air traffic control involves a number of control ‘suites’ where the suites controlling adjacent sectors of airspace are physically located next to each other. Flights in a sector are represented by paper strips that are fitted into wooden racks in an order that reflects their position in the sector. If there are not enough slots in the rack (i.e. when the airspace is very busy), controllers spread the strips out on the desk in front of the rack. </a:t>
            </a:r>
          </a:p>
          <a:p>
            <a:pPr algn="just">
              <a:spcBef>
                <a:spcPct val="50000"/>
              </a:spcBef>
            </a:pPr>
            <a:r>
              <a:rPr lang="en-US" altLang="en-US" dirty="0">
                <a:solidFill>
                  <a:srgbClr val="000000"/>
                </a:solidFill>
                <a:latin typeface="Arial" panose="020B0604020202020204" pitchFamily="34" charset="0"/>
              </a:rPr>
              <a:t>When we were observing controllers, we noticed that controllers regularly glanced at the strip racks in the adjacent sector. We pointed this out to them and asked them why they did this. They replied that, if the adjacent controller has strips on their desk, then this meant that they would have a lot of flights entering their sector. They therefore tried to increase the speed of aircraft in the sector to ‘clear space’ for the incoming aircraft.</a:t>
            </a:r>
          </a:p>
        </p:txBody>
      </p:sp>
      <p:sp>
        <p:nvSpPr>
          <p:cNvPr id="2" name="Slide Number Placeholder 1">
            <a:extLst>
              <a:ext uri="{FF2B5EF4-FFF2-40B4-BE49-F238E27FC236}">
                <a16:creationId xmlns:a16="http://schemas.microsoft.com/office/drawing/2014/main" id="{5FCC1292-9EAF-754C-9CF9-FD10783F823F}"/>
              </a:ext>
            </a:extLst>
          </p:cNvPr>
          <p:cNvSpPr>
            <a:spLocks noGrp="1"/>
          </p:cNvSpPr>
          <p:nvPr>
            <p:ph type="sldNum" sz="quarter" idx="12"/>
          </p:nvPr>
        </p:nvSpPr>
        <p:spPr/>
        <p:txBody>
          <a:bodyPr/>
          <a:lstStyle/>
          <a:p>
            <a:fld id="{7D549430-5A32-C54B-A690-B78CF0FCF211}" type="slidenum">
              <a:rPr lang="en-US" smtClean="0"/>
              <a:t>49</a:t>
            </a:fld>
            <a:endParaRPr lang="en-US"/>
          </a:p>
        </p:txBody>
      </p:sp>
    </p:spTree>
    <p:extLst>
      <p:ext uri="{BB962C8B-B14F-4D97-AF65-F5344CB8AC3E}">
        <p14:creationId xmlns:p14="http://schemas.microsoft.com/office/powerpoint/2010/main" val="395313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79DF-6831-ED48-89E1-C461C4F226C0}"/>
              </a:ext>
            </a:extLst>
          </p:cNvPr>
          <p:cNvSpPr>
            <a:spLocks noGrp="1"/>
          </p:cNvSpPr>
          <p:nvPr>
            <p:ph type="title"/>
          </p:nvPr>
        </p:nvSpPr>
        <p:spPr/>
        <p:txBody>
          <a:bodyPr>
            <a:normAutofit fontScale="90000"/>
          </a:bodyPr>
          <a:lstStyle/>
          <a:p>
            <a:r>
              <a:rPr lang="en-US" dirty="0"/>
              <a:t>Graphical User Interface (GUI) vs. Character- based User Interface (CUI)</a:t>
            </a:r>
            <a:br>
              <a:rPr lang="en-US" dirty="0"/>
            </a:br>
            <a:endParaRPr lang="en-US" dirty="0"/>
          </a:p>
        </p:txBody>
      </p:sp>
      <p:sp>
        <p:nvSpPr>
          <p:cNvPr id="3" name="Content Placeholder 2">
            <a:extLst>
              <a:ext uri="{FF2B5EF4-FFF2-40B4-BE49-F238E27FC236}">
                <a16:creationId xmlns:a16="http://schemas.microsoft.com/office/drawing/2014/main" id="{3A2D3E63-6508-FD4F-8FA4-E4A46D79CC73}"/>
              </a:ext>
            </a:extLst>
          </p:cNvPr>
          <p:cNvSpPr>
            <a:spLocks noGrp="1"/>
          </p:cNvSpPr>
          <p:nvPr>
            <p:ph idx="1"/>
          </p:nvPr>
        </p:nvSpPr>
        <p:spPr/>
        <p:txBody>
          <a:bodyPr/>
          <a:lstStyle/>
          <a:p>
            <a:r>
              <a:rPr lang="en-US" dirty="0"/>
              <a:t>There are some major factors that distinguish GUI from CUI (also called as </a:t>
            </a:r>
            <a:r>
              <a:rPr lang="en-US" dirty="0" err="1"/>
              <a:t>textbased</a:t>
            </a:r>
            <a:r>
              <a:rPr lang="en-US" dirty="0"/>
              <a:t> user interface)</a:t>
            </a:r>
          </a:p>
          <a:p>
            <a:pPr lvl="1"/>
            <a:r>
              <a:rPr lang="en-US" dirty="0"/>
              <a:t>The use of graphics to communicate information to the users visually in addition to textually.</a:t>
            </a:r>
          </a:p>
          <a:p>
            <a:pPr lvl="1"/>
            <a:r>
              <a:rPr lang="en-US" dirty="0"/>
              <a:t>Command selection for different operation through attractive and user-friendly menu selection system</a:t>
            </a:r>
          </a:p>
          <a:p>
            <a:pPr lvl="1"/>
            <a:r>
              <a:rPr lang="en-US" dirty="0"/>
              <a:t>facilitates any novice user to work on computer in a friendly manner.</a:t>
            </a: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F4122733-3CCD-F244-802E-9B5EA41866CF}"/>
              </a:ext>
            </a:extLst>
          </p:cNvPr>
          <p:cNvSpPr>
            <a:spLocks noGrp="1"/>
          </p:cNvSpPr>
          <p:nvPr>
            <p:ph type="sldNum" sz="quarter" idx="12"/>
          </p:nvPr>
        </p:nvSpPr>
        <p:spPr/>
        <p:txBody>
          <a:bodyPr/>
          <a:lstStyle/>
          <a:p>
            <a:fld id="{7D549430-5A32-C54B-A690-B78CF0FCF211}" type="slidenum">
              <a:rPr lang="en-US" smtClean="0"/>
              <a:t>5</a:t>
            </a:fld>
            <a:endParaRPr lang="en-US"/>
          </a:p>
        </p:txBody>
      </p:sp>
    </p:spTree>
    <p:extLst>
      <p:ext uri="{BB962C8B-B14F-4D97-AF65-F5344CB8AC3E}">
        <p14:creationId xmlns:p14="http://schemas.microsoft.com/office/powerpoint/2010/main" val="3313186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a:extLst>
              <a:ext uri="{FF2B5EF4-FFF2-40B4-BE49-F238E27FC236}">
                <a16:creationId xmlns:a16="http://schemas.microsoft.com/office/drawing/2014/main" id="{C8638F60-8E4D-1A4D-86E8-F9E1D421AACA}"/>
              </a:ext>
            </a:extLst>
          </p:cNvPr>
          <p:cNvSpPr>
            <a:spLocks noGrp="1" noChangeArrowheads="1"/>
          </p:cNvSpPr>
          <p:nvPr>
            <p:ph type="title"/>
          </p:nvPr>
        </p:nvSpPr>
        <p:spPr/>
        <p:txBody>
          <a:bodyPr/>
          <a:lstStyle/>
          <a:p>
            <a:r>
              <a:rPr lang="en-US" altLang="en-US"/>
              <a:t>Insights from ethnography</a:t>
            </a:r>
          </a:p>
        </p:txBody>
      </p:sp>
      <p:sp>
        <p:nvSpPr>
          <p:cNvPr id="1154051" name="Rectangle 3">
            <a:extLst>
              <a:ext uri="{FF2B5EF4-FFF2-40B4-BE49-F238E27FC236}">
                <a16:creationId xmlns:a16="http://schemas.microsoft.com/office/drawing/2014/main" id="{5678685A-EAA4-8542-945B-B1A995249433}"/>
              </a:ext>
            </a:extLst>
          </p:cNvPr>
          <p:cNvSpPr>
            <a:spLocks noGrp="1" noChangeArrowheads="1"/>
          </p:cNvSpPr>
          <p:nvPr>
            <p:ph type="body" idx="1"/>
          </p:nvPr>
        </p:nvSpPr>
        <p:spPr/>
        <p:txBody>
          <a:bodyPr/>
          <a:lstStyle/>
          <a:p>
            <a:r>
              <a:rPr lang="en-US" altLang="en-US"/>
              <a:t>Controllers had to see all flights in a sector. Therefore, scrolling displays where flights disappeared off the top or bottom of the display should be avoided.</a:t>
            </a:r>
          </a:p>
          <a:p>
            <a:r>
              <a:rPr lang="en-US" altLang="en-US"/>
              <a:t>The interface had to have some way of telling controllers how many flights were in adjacent sectors so that they could plan their workload.</a:t>
            </a:r>
          </a:p>
        </p:txBody>
      </p:sp>
      <p:sp>
        <p:nvSpPr>
          <p:cNvPr id="2" name="Slide Number Placeholder 1">
            <a:extLst>
              <a:ext uri="{FF2B5EF4-FFF2-40B4-BE49-F238E27FC236}">
                <a16:creationId xmlns:a16="http://schemas.microsoft.com/office/drawing/2014/main" id="{95F4ED1C-535A-9243-A528-B93078516404}"/>
              </a:ext>
            </a:extLst>
          </p:cNvPr>
          <p:cNvSpPr>
            <a:spLocks noGrp="1"/>
          </p:cNvSpPr>
          <p:nvPr>
            <p:ph type="sldNum" sz="quarter" idx="12"/>
          </p:nvPr>
        </p:nvSpPr>
        <p:spPr/>
        <p:txBody>
          <a:bodyPr/>
          <a:lstStyle/>
          <a:p>
            <a:fld id="{7D549430-5A32-C54B-A690-B78CF0FCF211}" type="slidenum">
              <a:rPr lang="en-US" smtClean="0"/>
              <a:t>50</a:t>
            </a:fld>
            <a:endParaRPr lang="en-US"/>
          </a:p>
        </p:txBody>
      </p:sp>
    </p:spTree>
    <p:extLst>
      <p:ext uri="{BB962C8B-B14F-4D97-AF65-F5344CB8AC3E}">
        <p14:creationId xmlns:p14="http://schemas.microsoft.com/office/powerpoint/2010/main" val="3828096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a:extLst>
              <a:ext uri="{FF2B5EF4-FFF2-40B4-BE49-F238E27FC236}">
                <a16:creationId xmlns:a16="http://schemas.microsoft.com/office/drawing/2014/main" id="{9A1A3DD4-6118-0D4F-ACA2-BFF53953F6A2}"/>
              </a:ext>
            </a:extLst>
          </p:cNvPr>
          <p:cNvSpPr>
            <a:spLocks noGrp="1" noChangeArrowheads="1"/>
          </p:cNvSpPr>
          <p:nvPr>
            <p:ph type="title"/>
          </p:nvPr>
        </p:nvSpPr>
        <p:spPr/>
        <p:txBody>
          <a:bodyPr/>
          <a:lstStyle/>
          <a:p>
            <a:r>
              <a:rPr lang="en-US" altLang="en-US" dirty="0"/>
              <a:t>The UI design process: User interface prototyping</a:t>
            </a:r>
          </a:p>
        </p:txBody>
      </p:sp>
      <p:sp>
        <p:nvSpPr>
          <p:cNvPr id="1146883" name="Rectangle 3">
            <a:extLst>
              <a:ext uri="{FF2B5EF4-FFF2-40B4-BE49-F238E27FC236}">
                <a16:creationId xmlns:a16="http://schemas.microsoft.com/office/drawing/2014/main" id="{C4B80E51-6C1F-3D44-AD55-AB7A24EFF8A5}"/>
              </a:ext>
            </a:extLst>
          </p:cNvPr>
          <p:cNvSpPr>
            <a:spLocks noGrp="1" noChangeArrowheads="1"/>
          </p:cNvSpPr>
          <p:nvPr>
            <p:ph type="body" idx="1"/>
          </p:nvPr>
        </p:nvSpPr>
        <p:spPr/>
        <p:txBody>
          <a:bodyPr/>
          <a:lstStyle/>
          <a:p>
            <a:pPr>
              <a:lnSpc>
                <a:spcPct val="90000"/>
              </a:lnSpc>
            </a:pPr>
            <a:r>
              <a:rPr lang="en-US" altLang="en-US" dirty="0"/>
              <a:t>The aim of prototyping is to allow users to gain direct experience with the interface.</a:t>
            </a:r>
          </a:p>
          <a:p>
            <a:pPr>
              <a:lnSpc>
                <a:spcPct val="90000"/>
              </a:lnSpc>
            </a:pPr>
            <a:r>
              <a:rPr lang="en-US" altLang="en-US" dirty="0"/>
              <a:t>Without such direct experience, it is impossible to judge the usability of an interface.</a:t>
            </a:r>
          </a:p>
          <a:p>
            <a:pPr>
              <a:lnSpc>
                <a:spcPct val="90000"/>
              </a:lnSpc>
            </a:pPr>
            <a:r>
              <a:rPr lang="en-US" altLang="en-US" dirty="0"/>
              <a:t>Prototyping may be a two-stage process:</a:t>
            </a:r>
          </a:p>
          <a:p>
            <a:pPr lvl="1">
              <a:lnSpc>
                <a:spcPct val="90000"/>
              </a:lnSpc>
            </a:pPr>
            <a:r>
              <a:rPr lang="en-US" altLang="en-US" dirty="0"/>
              <a:t>Early in the process, paper prototypes may be used;</a:t>
            </a:r>
          </a:p>
          <a:p>
            <a:pPr lvl="1">
              <a:lnSpc>
                <a:spcPct val="90000"/>
              </a:lnSpc>
            </a:pPr>
            <a:r>
              <a:rPr lang="en-US" altLang="en-US" dirty="0"/>
              <a:t>The design is then refined and increasingly sophisticated automated prototypes are then developed.</a:t>
            </a:r>
          </a:p>
        </p:txBody>
      </p:sp>
      <p:sp>
        <p:nvSpPr>
          <p:cNvPr id="2" name="Slide Number Placeholder 1">
            <a:extLst>
              <a:ext uri="{FF2B5EF4-FFF2-40B4-BE49-F238E27FC236}">
                <a16:creationId xmlns:a16="http://schemas.microsoft.com/office/drawing/2014/main" id="{18E2FD3E-0CA5-F741-84D1-29254567B17F}"/>
              </a:ext>
            </a:extLst>
          </p:cNvPr>
          <p:cNvSpPr>
            <a:spLocks noGrp="1"/>
          </p:cNvSpPr>
          <p:nvPr>
            <p:ph type="sldNum" sz="quarter" idx="12"/>
          </p:nvPr>
        </p:nvSpPr>
        <p:spPr/>
        <p:txBody>
          <a:bodyPr/>
          <a:lstStyle/>
          <a:p>
            <a:fld id="{7D549430-5A32-C54B-A690-B78CF0FCF211}" type="slidenum">
              <a:rPr lang="en-US" smtClean="0"/>
              <a:t>51</a:t>
            </a:fld>
            <a:endParaRPr lang="en-US"/>
          </a:p>
        </p:txBody>
      </p:sp>
    </p:spTree>
    <p:extLst>
      <p:ext uri="{BB962C8B-B14F-4D97-AF65-F5344CB8AC3E}">
        <p14:creationId xmlns:p14="http://schemas.microsoft.com/office/powerpoint/2010/main" val="3870633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a:extLst>
              <a:ext uri="{FF2B5EF4-FFF2-40B4-BE49-F238E27FC236}">
                <a16:creationId xmlns:a16="http://schemas.microsoft.com/office/drawing/2014/main" id="{6C186788-177B-674B-AA68-6E9EC1EF1FE8}"/>
              </a:ext>
            </a:extLst>
          </p:cNvPr>
          <p:cNvSpPr>
            <a:spLocks noGrp="1" noChangeArrowheads="1"/>
          </p:cNvSpPr>
          <p:nvPr>
            <p:ph type="title"/>
          </p:nvPr>
        </p:nvSpPr>
        <p:spPr/>
        <p:txBody>
          <a:bodyPr/>
          <a:lstStyle/>
          <a:p>
            <a:r>
              <a:rPr lang="en-US" altLang="en-US"/>
              <a:t>Paper prototyping</a:t>
            </a:r>
          </a:p>
        </p:txBody>
      </p:sp>
      <p:sp>
        <p:nvSpPr>
          <p:cNvPr id="1155075" name="Rectangle 3">
            <a:extLst>
              <a:ext uri="{FF2B5EF4-FFF2-40B4-BE49-F238E27FC236}">
                <a16:creationId xmlns:a16="http://schemas.microsoft.com/office/drawing/2014/main" id="{53C369F5-313C-F34F-B5F8-4BF1150DAACB}"/>
              </a:ext>
            </a:extLst>
          </p:cNvPr>
          <p:cNvSpPr>
            <a:spLocks noGrp="1" noChangeArrowheads="1"/>
          </p:cNvSpPr>
          <p:nvPr>
            <p:ph type="body" idx="1"/>
          </p:nvPr>
        </p:nvSpPr>
        <p:spPr/>
        <p:txBody>
          <a:bodyPr/>
          <a:lstStyle/>
          <a:p>
            <a:r>
              <a:rPr lang="en-US" altLang="en-US"/>
              <a:t>Work through scenarios using sketches of the interface.</a:t>
            </a:r>
          </a:p>
          <a:p>
            <a:r>
              <a:rPr lang="en-US" altLang="en-US"/>
              <a:t>Use a storyboard to present a series of interactions with the system.</a:t>
            </a:r>
          </a:p>
          <a:p>
            <a:r>
              <a:rPr lang="en-US" altLang="en-US"/>
              <a:t>Paper prototyping is an effective way of getting user reactions to a design proposal.</a:t>
            </a:r>
          </a:p>
        </p:txBody>
      </p:sp>
      <p:sp>
        <p:nvSpPr>
          <p:cNvPr id="2" name="Slide Number Placeholder 1">
            <a:extLst>
              <a:ext uri="{FF2B5EF4-FFF2-40B4-BE49-F238E27FC236}">
                <a16:creationId xmlns:a16="http://schemas.microsoft.com/office/drawing/2014/main" id="{45DAA541-8369-6C48-B1C4-BD1CDF7799AE}"/>
              </a:ext>
            </a:extLst>
          </p:cNvPr>
          <p:cNvSpPr>
            <a:spLocks noGrp="1"/>
          </p:cNvSpPr>
          <p:nvPr>
            <p:ph type="sldNum" sz="quarter" idx="12"/>
          </p:nvPr>
        </p:nvSpPr>
        <p:spPr/>
        <p:txBody>
          <a:bodyPr/>
          <a:lstStyle/>
          <a:p>
            <a:fld id="{7D549430-5A32-C54B-A690-B78CF0FCF211}" type="slidenum">
              <a:rPr lang="en-US" smtClean="0"/>
              <a:t>52</a:t>
            </a:fld>
            <a:endParaRPr lang="en-US"/>
          </a:p>
        </p:txBody>
      </p:sp>
    </p:spTree>
    <p:extLst>
      <p:ext uri="{BB962C8B-B14F-4D97-AF65-F5344CB8AC3E}">
        <p14:creationId xmlns:p14="http://schemas.microsoft.com/office/powerpoint/2010/main" val="3532871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a:extLst>
              <a:ext uri="{FF2B5EF4-FFF2-40B4-BE49-F238E27FC236}">
                <a16:creationId xmlns:a16="http://schemas.microsoft.com/office/drawing/2014/main" id="{35E872F0-47C9-3B4A-B998-AFE6B9F225CC}"/>
              </a:ext>
            </a:extLst>
          </p:cNvPr>
          <p:cNvSpPr>
            <a:spLocks noGrp="1" noChangeArrowheads="1"/>
          </p:cNvSpPr>
          <p:nvPr>
            <p:ph type="title"/>
          </p:nvPr>
        </p:nvSpPr>
        <p:spPr/>
        <p:txBody>
          <a:bodyPr/>
          <a:lstStyle/>
          <a:p>
            <a:r>
              <a:rPr lang="en-US" altLang="en-US"/>
              <a:t>Prototyping techniques</a:t>
            </a:r>
          </a:p>
        </p:txBody>
      </p:sp>
      <p:sp>
        <p:nvSpPr>
          <p:cNvPr id="1156099" name="Rectangle 3">
            <a:extLst>
              <a:ext uri="{FF2B5EF4-FFF2-40B4-BE49-F238E27FC236}">
                <a16:creationId xmlns:a16="http://schemas.microsoft.com/office/drawing/2014/main" id="{E7420112-96FC-D947-BB82-1C67D2216B3E}"/>
              </a:ext>
            </a:extLst>
          </p:cNvPr>
          <p:cNvSpPr>
            <a:spLocks noGrp="1" noChangeArrowheads="1"/>
          </p:cNvSpPr>
          <p:nvPr>
            <p:ph type="body" idx="1"/>
          </p:nvPr>
        </p:nvSpPr>
        <p:spPr/>
        <p:txBody>
          <a:bodyPr/>
          <a:lstStyle/>
          <a:p>
            <a:pPr>
              <a:lnSpc>
                <a:spcPct val="90000"/>
              </a:lnSpc>
            </a:pPr>
            <a:r>
              <a:rPr lang="en-US" altLang="en-US" dirty="0"/>
              <a:t>Script-driven prototyping</a:t>
            </a:r>
          </a:p>
          <a:p>
            <a:pPr lvl="1">
              <a:lnSpc>
                <a:spcPct val="90000"/>
              </a:lnSpc>
            </a:pPr>
            <a:r>
              <a:rPr lang="en-US" altLang="en-US" dirty="0"/>
              <a:t>Develop a set of scripts and screens using a tool such as Macromedia Director.  When the user interacts with these, the screen changes to the next display.</a:t>
            </a:r>
          </a:p>
          <a:p>
            <a:pPr>
              <a:lnSpc>
                <a:spcPct val="90000"/>
              </a:lnSpc>
            </a:pPr>
            <a:r>
              <a:rPr lang="en-US" altLang="en-US" dirty="0"/>
              <a:t>Visual programming</a:t>
            </a:r>
          </a:p>
          <a:p>
            <a:pPr lvl="1">
              <a:lnSpc>
                <a:spcPct val="90000"/>
              </a:lnSpc>
            </a:pPr>
            <a:r>
              <a:rPr lang="en-US" altLang="en-US" dirty="0"/>
              <a:t>Use a language designed for rapid development such as Visual Basic. </a:t>
            </a:r>
          </a:p>
          <a:p>
            <a:pPr>
              <a:lnSpc>
                <a:spcPct val="90000"/>
              </a:lnSpc>
            </a:pPr>
            <a:r>
              <a:rPr lang="en-US" altLang="en-US" dirty="0"/>
              <a:t>Internet-based prototyping</a:t>
            </a:r>
          </a:p>
          <a:p>
            <a:pPr lvl="1">
              <a:lnSpc>
                <a:spcPct val="90000"/>
              </a:lnSpc>
            </a:pPr>
            <a:r>
              <a:rPr lang="en-US" altLang="en-US" dirty="0"/>
              <a:t>Use a web browser and associated scripts.</a:t>
            </a:r>
          </a:p>
        </p:txBody>
      </p:sp>
      <p:sp>
        <p:nvSpPr>
          <p:cNvPr id="2" name="Slide Number Placeholder 1">
            <a:extLst>
              <a:ext uri="{FF2B5EF4-FFF2-40B4-BE49-F238E27FC236}">
                <a16:creationId xmlns:a16="http://schemas.microsoft.com/office/drawing/2014/main" id="{1D460007-B19D-C84A-B1EE-B529D550B65F}"/>
              </a:ext>
            </a:extLst>
          </p:cNvPr>
          <p:cNvSpPr>
            <a:spLocks noGrp="1"/>
          </p:cNvSpPr>
          <p:nvPr>
            <p:ph type="sldNum" sz="quarter" idx="12"/>
          </p:nvPr>
        </p:nvSpPr>
        <p:spPr/>
        <p:txBody>
          <a:bodyPr/>
          <a:lstStyle/>
          <a:p>
            <a:fld id="{7D549430-5A32-C54B-A690-B78CF0FCF211}" type="slidenum">
              <a:rPr lang="en-US" smtClean="0"/>
              <a:t>53</a:t>
            </a:fld>
            <a:endParaRPr lang="en-US"/>
          </a:p>
        </p:txBody>
      </p:sp>
    </p:spTree>
    <p:extLst>
      <p:ext uri="{BB962C8B-B14F-4D97-AF65-F5344CB8AC3E}">
        <p14:creationId xmlns:p14="http://schemas.microsoft.com/office/powerpoint/2010/main" val="2098230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C84EA88-CA9B-954C-BD51-FD27564AF90B}"/>
              </a:ext>
            </a:extLst>
          </p:cNvPr>
          <p:cNvSpPr>
            <a:spLocks noGrp="1" noChangeArrowheads="1"/>
          </p:cNvSpPr>
          <p:nvPr>
            <p:ph type="title"/>
          </p:nvPr>
        </p:nvSpPr>
        <p:spPr>
          <a:noFill/>
          <a:ln/>
        </p:spPr>
        <p:txBody>
          <a:bodyPr vert="horz" lIns="90840" tIns="44623" rIns="90840" bIns="44623" rtlCol="0" anchor="t">
            <a:normAutofit/>
          </a:bodyPr>
          <a:lstStyle/>
          <a:p>
            <a:r>
              <a:rPr lang="en-US" altLang="en-US" dirty="0"/>
              <a:t>The UI design process:</a:t>
            </a:r>
            <a:r>
              <a:rPr lang="en-GB" altLang="en-US" dirty="0"/>
              <a:t> User interface evaluation</a:t>
            </a:r>
          </a:p>
        </p:txBody>
      </p:sp>
      <p:sp>
        <p:nvSpPr>
          <p:cNvPr id="98307" name="Rectangle 3">
            <a:extLst>
              <a:ext uri="{FF2B5EF4-FFF2-40B4-BE49-F238E27FC236}">
                <a16:creationId xmlns:a16="http://schemas.microsoft.com/office/drawing/2014/main" id="{C2D406F4-5C40-A544-960A-1F14D21492AE}"/>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dirty="0"/>
              <a:t>Some evaluation of a user interface design should be carried out to assess its suitability.</a:t>
            </a:r>
          </a:p>
          <a:p>
            <a:r>
              <a:rPr lang="en-GB" altLang="en-US" dirty="0"/>
              <a:t>Full scale evaluation is very expensive and impractical for most systems.</a:t>
            </a:r>
          </a:p>
          <a:p>
            <a:r>
              <a:rPr lang="en-GB" altLang="en-US" dirty="0"/>
              <a:t>Ideally, an interface should be evaluated against a usability specification. However, it is rare for such specifications to be produced.</a:t>
            </a:r>
          </a:p>
        </p:txBody>
      </p:sp>
      <p:sp>
        <p:nvSpPr>
          <p:cNvPr id="2" name="Slide Number Placeholder 1">
            <a:extLst>
              <a:ext uri="{FF2B5EF4-FFF2-40B4-BE49-F238E27FC236}">
                <a16:creationId xmlns:a16="http://schemas.microsoft.com/office/drawing/2014/main" id="{4845861E-3E44-E74B-B12E-A552DC228FB7}"/>
              </a:ext>
            </a:extLst>
          </p:cNvPr>
          <p:cNvSpPr>
            <a:spLocks noGrp="1"/>
          </p:cNvSpPr>
          <p:nvPr>
            <p:ph type="sldNum" sz="quarter" idx="12"/>
          </p:nvPr>
        </p:nvSpPr>
        <p:spPr/>
        <p:txBody>
          <a:bodyPr/>
          <a:lstStyle/>
          <a:p>
            <a:fld id="{7D549430-5A32-C54B-A690-B78CF0FCF211}" type="slidenum">
              <a:rPr lang="en-US" smtClean="0"/>
              <a:t>54</a:t>
            </a:fld>
            <a:endParaRPr lang="en-US"/>
          </a:p>
        </p:txBody>
      </p:sp>
    </p:spTree>
    <p:extLst>
      <p:ext uri="{BB962C8B-B14F-4D97-AF65-F5344CB8AC3E}">
        <p14:creationId xmlns:p14="http://schemas.microsoft.com/office/powerpoint/2010/main" val="7780407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EF300BA-C45F-E843-B845-5232E8C5965C}"/>
              </a:ext>
            </a:extLst>
          </p:cNvPr>
          <p:cNvSpPr>
            <a:spLocks noGrp="1" noChangeArrowheads="1"/>
          </p:cNvSpPr>
          <p:nvPr>
            <p:ph type="title"/>
          </p:nvPr>
        </p:nvSpPr>
        <p:spPr>
          <a:noFill/>
          <a:ln/>
        </p:spPr>
        <p:txBody>
          <a:bodyPr vert="horz" lIns="90840" tIns="44623" rIns="90840" bIns="44623" rtlCol="0" anchor="t">
            <a:normAutofit/>
          </a:bodyPr>
          <a:lstStyle/>
          <a:p>
            <a:r>
              <a:rPr lang="en-GB" altLang="en-US"/>
              <a:t>Usability attributes</a:t>
            </a:r>
          </a:p>
        </p:txBody>
      </p:sp>
      <p:graphicFrame>
        <p:nvGraphicFramePr>
          <p:cNvPr id="100358" name="Object 6">
            <a:extLst>
              <a:ext uri="{FF2B5EF4-FFF2-40B4-BE49-F238E27FC236}">
                <a16:creationId xmlns:a16="http://schemas.microsoft.com/office/drawing/2014/main" id="{770E11D9-9D82-0641-9187-8556F94DE696}"/>
              </a:ext>
            </a:extLst>
          </p:cNvPr>
          <p:cNvGraphicFramePr>
            <a:graphicFrameLocks noChangeAspect="1"/>
          </p:cNvGraphicFramePr>
          <p:nvPr/>
        </p:nvGraphicFramePr>
        <p:xfrm>
          <a:off x="2133600" y="2286000"/>
          <a:ext cx="8153400" cy="3162300"/>
        </p:xfrm>
        <a:graphic>
          <a:graphicData uri="http://schemas.openxmlformats.org/presentationml/2006/ole">
            <mc:AlternateContent xmlns:mc="http://schemas.openxmlformats.org/markup-compatibility/2006">
              <mc:Choice xmlns:v="urn:schemas-microsoft-com:vml" Requires="v">
                <p:oleObj name="Document" r:id="rId2" imgW="16814800" imgH="5588000" progId="Word.Document.8">
                  <p:embed/>
                </p:oleObj>
              </mc:Choice>
              <mc:Fallback>
                <p:oleObj name="Document" r:id="rId2" imgW="16814800" imgH="5588000" progId="Word.Document.8">
                  <p:embed/>
                  <p:pic>
                    <p:nvPicPr>
                      <p:cNvPr id="100358" name="Object 6">
                        <a:extLst>
                          <a:ext uri="{FF2B5EF4-FFF2-40B4-BE49-F238E27FC236}">
                            <a16:creationId xmlns:a16="http://schemas.microsoft.com/office/drawing/2014/main" id="{770E11D9-9D82-0641-9187-8556F94DE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4359"/>
                      <a:stretch>
                        <a:fillRect/>
                      </a:stretch>
                    </p:blipFill>
                    <p:spPr bwMode="auto">
                      <a:xfrm>
                        <a:off x="2133600" y="2286000"/>
                        <a:ext cx="8153400" cy="316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94EB7021-10B1-1740-A7F4-164154945601}"/>
              </a:ext>
            </a:extLst>
          </p:cNvPr>
          <p:cNvSpPr>
            <a:spLocks noGrp="1"/>
          </p:cNvSpPr>
          <p:nvPr>
            <p:ph type="sldNum" sz="quarter" idx="12"/>
          </p:nvPr>
        </p:nvSpPr>
        <p:spPr/>
        <p:txBody>
          <a:bodyPr/>
          <a:lstStyle/>
          <a:p>
            <a:fld id="{7D549430-5A32-C54B-A690-B78CF0FCF211}" type="slidenum">
              <a:rPr lang="en-US" smtClean="0"/>
              <a:t>55</a:t>
            </a:fld>
            <a:endParaRPr lang="en-US"/>
          </a:p>
        </p:txBody>
      </p:sp>
    </p:spTree>
    <p:extLst>
      <p:ext uri="{BB962C8B-B14F-4D97-AF65-F5344CB8AC3E}">
        <p14:creationId xmlns:p14="http://schemas.microsoft.com/office/powerpoint/2010/main" val="271270556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ABAE151-D82D-D449-BD49-9A3391ED38A7}"/>
              </a:ext>
            </a:extLst>
          </p:cNvPr>
          <p:cNvSpPr>
            <a:spLocks noGrp="1" noChangeArrowheads="1"/>
          </p:cNvSpPr>
          <p:nvPr>
            <p:ph type="title"/>
          </p:nvPr>
        </p:nvSpPr>
        <p:spPr>
          <a:noFill/>
          <a:ln/>
        </p:spPr>
        <p:txBody>
          <a:bodyPr vert="horz" lIns="90840" tIns="44623" rIns="90840" bIns="44623" rtlCol="0" anchor="t">
            <a:normAutofit/>
          </a:bodyPr>
          <a:lstStyle/>
          <a:p>
            <a:r>
              <a:rPr lang="en-GB" altLang="en-US"/>
              <a:t>Simple evaluation techniques</a:t>
            </a:r>
          </a:p>
        </p:txBody>
      </p:sp>
      <p:sp>
        <p:nvSpPr>
          <p:cNvPr id="101379" name="Rectangle 3">
            <a:extLst>
              <a:ext uri="{FF2B5EF4-FFF2-40B4-BE49-F238E27FC236}">
                <a16:creationId xmlns:a16="http://schemas.microsoft.com/office/drawing/2014/main" id="{D382AB18-C040-B14B-AA2B-3C8C15E06C8C}"/>
              </a:ext>
            </a:extLst>
          </p:cNvPr>
          <p:cNvSpPr>
            <a:spLocks noGrp="1" noChangeArrowheads="1"/>
          </p:cNvSpPr>
          <p:nvPr>
            <p:ph type="body" idx="1"/>
          </p:nvPr>
        </p:nvSpPr>
        <p:spPr>
          <a:noFill/>
          <a:ln/>
        </p:spPr>
        <p:txBody>
          <a:bodyPr vert="horz" lIns="90840" tIns="44623" rIns="90840" bIns="44623" rtlCol="0" anchor="t">
            <a:normAutofit/>
          </a:bodyPr>
          <a:lstStyle/>
          <a:p>
            <a:r>
              <a:rPr lang="en-GB" altLang="en-US"/>
              <a:t>Questionnaires for user feedback.</a:t>
            </a:r>
          </a:p>
          <a:p>
            <a:r>
              <a:rPr lang="en-GB" altLang="en-US"/>
              <a:t>Video recording of system use and subsequent tape evaluation.</a:t>
            </a:r>
          </a:p>
          <a:p>
            <a:r>
              <a:rPr lang="en-GB" altLang="en-US"/>
              <a:t>Instrumentation of code to collect information about facility use and user errors.</a:t>
            </a:r>
          </a:p>
          <a:p>
            <a:r>
              <a:rPr lang="en-GB" altLang="en-US"/>
              <a:t>The provision of code in the software to collect on-line user feedback.</a:t>
            </a:r>
          </a:p>
        </p:txBody>
      </p:sp>
      <p:sp>
        <p:nvSpPr>
          <p:cNvPr id="2" name="Slide Number Placeholder 1">
            <a:extLst>
              <a:ext uri="{FF2B5EF4-FFF2-40B4-BE49-F238E27FC236}">
                <a16:creationId xmlns:a16="http://schemas.microsoft.com/office/drawing/2014/main" id="{AD27597A-E12F-C542-983D-5E80EEEB1AE8}"/>
              </a:ext>
            </a:extLst>
          </p:cNvPr>
          <p:cNvSpPr>
            <a:spLocks noGrp="1"/>
          </p:cNvSpPr>
          <p:nvPr>
            <p:ph type="sldNum" sz="quarter" idx="12"/>
          </p:nvPr>
        </p:nvSpPr>
        <p:spPr/>
        <p:txBody>
          <a:bodyPr/>
          <a:lstStyle/>
          <a:p>
            <a:fld id="{7D549430-5A32-C54B-A690-B78CF0FCF211}" type="slidenum">
              <a:rPr lang="en-US" smtClean="0"/>
              <a:t>56</a:t>
            </a:fld>
            <a:endParaRPr lang="en-US"/>
          </a:p>
        </p:txBody>
      </p:sp>
    </p:spTree>
    <p:extLst>
      <p:ext uri="{BB962C8B-B14F-4D97-AF65-F5344CB8AC3E}">
        <p14:creationId xmlns:p14="http://schemas.microsoft.com/office/powerpoint/2010/main" val="220635006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608864C-B70A-3F4E-8223-50189139ABE6}"/>
              </a:ext>
            </a:extLst>
          </p:cNvPr>
          <p:cNvSpPr>
            <a:spLocks noGrp="1" noChangeArrowheads="1"/>
          </p:cNvSpPr>
          <p:nvPr>
            <p:ph type="title"/>
          </p:nvPr>
        </p:nvSpPr>
        <p:spPr>
          <a:noFill/>
          <a:ln/>
        </p:spPr>
        <p:txBody>
          <a:bodyPr vert="horz" lIns="90840" tIns="44623" rIns="90840" bIns="44623" rtlCol="0" anchor="t">
            <a:normAutofit/>
          </a:bodyPr>
          <a:lstStyle/>
          <a:p>
            <a:r>
              <a:rPr lang="en-GB" altLang="en-US"/>
              <a:t>Key points</a:t>
            </a:r>
          </a:p>
        </p:txBody>
      </p:sp>
      <p:sp>
        <p:nvSpPr>
          <p:cNvPr id="103427" name="Rectangle 3">
            <a:extLst>
              <a:ext uri="{FF2B5EF4-FFF2-40B4-BE49-F238E27FC236}">
                <a16:creationId xmlns:a16="http://schemas.microsoft.com/office/drawing/2014/main" id="{17A55539-3C04-8E49-B04C-37FF409543A6}"/>
              </a:ext>
            </a:extLst>
          </p:cNvPr>
          <p:cNvSpPr>
            <a:spLocks noGrp="1" noChangeArrowheads="1"/>
          </p:cNvSpPr>
          <p:nvPr>
            <p:ph type="body" idx="1"/>
          </p:nvPr>
        </p:nvSpPr>
        <p:spPr>
          <a:noFill/>
          <a:ln/>
        </p:spPr>
        <p:txBody>
          <a:bodyPr vert="horz" lIns="90840" tIns="44623" rIns="90840" bIns="44623" rtlCol="0" anchor="t">
            <a:normAutofit lnSpcReduction="10000"/>
          </a:bodyPr>
          <a:lstStyle/>
          <a:p>
            <a:r>
              <a:rPr lang="en-GB" altLang="en-US" sz="2400"/>
              <a:t>User interface design principles should help guide the design of user interfaces.</a:t>
            </a:r>
          </a:p>
          <a:p>
            <a:r>
              <a:rPr lang="en-GB" altLang="en-US" sz="2400"/>
              <a:t>Interaction styles include direct manipulation, menu systems form fill-in, command languages and natural language.</a:t>
            </a:r>
          </a:p>
          <a:p>
            <a:r>
              <a:rPr lang="en-GB" altLang="en-US" sz="2400"/>
              <a:t>Graphical displays should be used to present trends and approximate values. Digital displays when precision is required.</a:t>
            </a:r>
          </a:p>
          <a:p>
            <a:r>
              <a:rPr lang="en-GB" altLang="en-US" sz="2400"/>
              <a:t>Colour should be used sparingly and consistently.</a:t>
            </a:r>
          </a:p>
        </p:txBody>
      </p:sp>
      <p:sp>
        <p:nvSpPr>
          <p:cNvPr id="2" name="Slide Number Placeholder 1">
            <a:extLst>
              <a:ext uri="{FF2B5EF4-FFF2-40B4-BE49-F238E27FC236}">
                <a16:creationId xmlns:a16="http://schemas.microsoft.com/office/drawing/2014/main" id="{D15CC0AF-1AC0-F04D-BEF4-81AD2F6E7218}"/>
              </a:ext>
            </a:extLst>
          </p:cNvPr>
          <p:cNvSpPr>
            <a:spLocks noGrp="1"/>
          </p:cNvSpPr>
          <p:nvPr>
            <p:ph type="sldNum" sz="quarter" idx="12"/>
          </p:nvPr>
        </p:nvSpPr>
        <p:spPr/>
        <p:txBody>
          <a:bodyPr/>
          <a:lstStyle/>
          <a:p>
            <a:fld id="{7D549430-5A32-C54B-A690-B78CF0FCF211}" type="slidenum">
              <a:rPr lang="en-US" smtClean="0"/>
              <a:t>57</a:t>
            </a:fld>
            <a:endParaRPr lang="en-US"/>
          </a:p>
        </p:txBody>
      </p:sp>
    </p:spTree>
    <p:extLst>
      <p:ext uri="{BB962C8B-B14F-4D97-AF65-F5344CB8AC3E}">
        <p14:creationId xmlns:p14="http://schemas.microsoft.com/office/powerpoint/2010/main" val="210107717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D5AF276-B78A-1C44-9976-E360C1845ED6}"/>
              </a:ext>
            </a:extLst>
          </p:cNvPr>
          <p:cNvSpPr>
            <a:spLocks noGrp="1" noChangeArrowheads="1"/>
          </p:cNvSpPr>
          <p:nvPr>
            <p:ph type="title"/>
          </p:nvPr>
        </p:nvSpPr>
        <p:spPr>
          <a:noFill/>
          <a:ln/>
        </p:spPr>
        <p:txBody>
          <a:bodyPr vert="horz" lIns="90840" tIns="44623" rIns="90840" bIns="44623" rtlCol="0" anchor="t">
            <a:normAutofit/>
          </a:bodyPr>
          <a:lstStyle/>
          <a:p>
            <a:r>
              <a:rPr lang="en-GB" altLang="en-US"/>
              <a:t>Key points</a:t>
            </a:r>
          </a:p>
        </p:txBody>
      </p:sp>
      <p:sp>
        <p:nvSpPr>
          <p:cNvPr id="105475" name="Rectangle 3">
            <a:extLst>
              <a:ext uri="{FF2B5EF4-FFF2-40B4-BE49-F238E27FC236}">
                <a16:creationId xmlns:a16="http://schemas.microsoft.com/office/drawing/2014/main" id="{A2308053-EA1B-2C45-891F-222282B15EAD}"/>
              </a:ext>
            </a:extLst>
          </p:cNvPr>
          <p:cNvSpPr>
            <a:spLocks noGrp="1" noChangeArrowheads="1"/>
          </p:cNvSpPr>
          <p:nvPr>
            <p:ph type="body" idx="1"/>
          </p:nvPr>
        </p:nvSpPr>
        <p:spPr>
          <a:noFill/>
          <a:ln/>
        </p:spPr>
        <p:txBody>
          <a:bodyPr vert="horz" lIns="90840" tIns="44623" rIns="90840" bIns="44623" rtlCol="0" anchor="t">
            <a:normAutofit/>
          </a:bodyPr>
          <a:lstStyle/>
          <a:p>
            <a:pPr>
              <a:lnSpc>
                <a:spcPct val="90000"/>
              </a:lnSpc>
            </a:pPr>
            <a:r>
              <a:rPr lang="en-GB" altLang="en-US" sz="2400"/>
              <a:t>The user interface design process involves user analysis, system prototyping and prototype evaluation.</a:t>
            </a:r>
          </a:p>
          <a:p>
            <a:pPr>
              <a:lnSpc>
                <a:spcPct val="90000"/>
              </a:lnSpc>
            </a:pPr>
            <a:r>
              <a:rPr lang="en-GB" altLang="en-US" sz="2400"/>
              <a:t>The aim of user analysis is to sensitise designers to the ways in which users actually work.</a:t>
            </a:r>
          </a:p>
          <a:p>
            <a:pPr>
              <a:lnSpc>
                <a:spcPct val="90000"/>
              </a:lnSpc>
            </a:pPr>
            <a:r>
              <a:rPr lang="en-GB" altLang="en-US" sz="2400"/>
              <a:t>UI prototyping should be a staged process with early paper prototypes used as a basis for automated prototypes of the interface.</a:t>
            </a:r>
          </a:p>
          <a:p>
            <a:pPr>
              <a:lnSpc>
                <a:spcPct val="90000"/>
              </a:lnSpc>
            </a:pPr>
            <a:r>
              <a:rPr lang="en-GB" altLang="en-US" sz="2400"/>
              <a:t>The goals of UI evaluation are to obtain feedback on how to improve the interface design and to assess if the interface meets its usability requirements.</a:t>
            </a:r>
          </a:p>
        </p:txBody>
      </p:sp>
      <p:sp>
        <p:nvSpPr>
          <p:cNvPr id="2" name="Slide Number Placeholder 1">
            <a:extLst>
              <a:ext uri="{FF2B5EF4-FFF2-40B4-BE49-F238E27FC236}">
                <a16:creationId xmlns:a16="http://schemas.microsoft.com/office/drawing/2014/main" id="{32B52E5B-5744-4749-AC58-EBB06A443C68}"/>
              </a:ext>
            </a:extLst>
          </p:cNvPr>
          <p:cNvSpPr>
            <a:spLocks noGrp="1"/>
          </p:cNvSpPr>
          <p:nvPr>
            <p:ph type="sldNum" sz="quarter" idx="12"/>
          </p:nvPr>
        </p:nvSpPr>
        <p:spPr/>
        <p:txBody>
          <a:bodyPr/>
          <a:lstStyle/>
          <a:p>
            <a:fld id="{7D549430-5A32-C54B-A690-B78CF0FCF211}" type="slidenum">
              <a:rPr lang="en-US" smtClean="0"/>
              <a:t>58</a:t>
            </a:fld>
            <a:endParaRPr lang="en-US"/>
          </a:p>
        </p:txBody>
      </p:sp>
    </p:spTree>
    <p:extLst>
      <p:ext uri="{BB962C8B-B14F-4D97-AF65-F5344CB8AC3E}">
        <p14:creationId xmlns:p14="http://schemas.microsoft.com/office/powerpoint/2010/main" val="285412648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lstStyle/>
          <a:p>
            <a:pPr lvl="0"/>
            <a:r>
              <a:rPr lang="en-US" dirty="0"/>
              <a:t>[Chapter 15 ] Software engineering: a practitioner's approach. 8th Edition. By Roger S. Pressman, Bruce Maxim</a:t>
            </a:r>
          </a:p>
          <a:p>
            <a:r>
              <a:rPr lang="en-US" dirty="0"/>
              <a:t>Sommerville, Ian. </a:t>
            </a:r>
            <a:r>
              <a:rPr lang="en-US" i="1" dirty="0"/>
              <a:t>Software engineering</a:t>
            </a:r>
            <a:r>
              <a:rPr lang="en-US" dirty="0"/>
              <a:t>. Addison-Wesley, 2007.</a:t>
            </a:r>
          </a:p>
          <a:p>
            <a:pPr lvl="0"/>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2715D29-0925-B248-B9E8-C94501BC230A}"/>
              </a:ext>
            </a:extLst>
          </p:cNvPr>
          <p:cNvSpPr>
            <a:spLocks noGrp="1"/>
          </p:cNvSpPr>
          <p:nvPr>
            <p:ph type="sldNum" sz="quarter" idx="12"/>
          </p:nvPr>
        </p:nvSpPr>
        <p:spPr/>
        <p:txBody>
          <a:bodyPr/>
          <a:lstStyle/>
          <a:p>
            <a:fld id="{7D549430-5A32-C54B-A690-B78CF0FCF211}" type="slidenum">
              <a:rPr lang="en-US" smtClean="0"/>
              <a:t>59</a:t>
            </a:fld>
            <a:endParaRPr lang="en-US"/>
          </a:p>
        </p:txBody>
      </p:sp>
    </p:spTree>
    <p:extLst>
      <p:ext uri="{BB962C8B-B14F-4D97-AF65-F5344CB8AC3E}">
        <p14:creationId xmlns:p14="http://schemas.microsoft.com/office/powerpoint/2010/main" val="174317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Golden rules for UI Design</a:t>
            </a:r>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lstStyle/>
          <a:p>
            <a:r>
              <a:rPr lang="en-US" dirty="0"/>
              <a:t>Three important principles guide the design of effective user interfaces:</a:t>
            </a:r>
          </a:p>
          <a:p>
            <a:pPr lvl="1"/>
            <a:r>
              <a:rPr lang="en-US" dirty="0"/>
              <a:t>(1) place the user in control, </a:t>
            </a:r>
          </a:p>
          <a:p>
            <a:pPr lvl="1"/>
            <a:r>
              <a:rPr lang="en-US" dirty="0"/>
              <a:t>(2) reduce the user’s memory load, and </a:t>
            </a:r>
          </a:p>
          <a:p>
            <a:pPr lvl="1"/>
            <a:r>
              <a:rPr lang="en-US" dirty="0"/>
              <a:t>(3) make the interface consistent</a:t>
            </a:r>
          </a:p>
          <a:p>
            <a:endParaRPr lang="en-US" dirty="0"/>
          </a:p>
          <a:p>
            <a:endParaRPr lang="en-US" dirty="0"/>
          </a:p>
        </p:txBody>
      </p:sp>
      <p:sp>
        <p:nvSpPr>
          <p:cNvPr id="4" name="Slide Number Placeholder 3">
            <a:extLst>
              <a:ext uri="{FF2B5EF4-FFF2-40B4-BE49-F238E27FC236}">
                <a16:creationId xmlns:a16="http://schemas.microsoft.com/office/drawing/2014/main" id="{07841098-5ABC-2D4C-A80B-F379D4348E7E}"/>
              </a:ext>
            </a:extLst>
          </p:cNvPr>
          <p:cNvSpPr>
            <a:spLocks noGrp="1"/>
          </p:cNvSpPr>
          <p:nvPr>
            <p:ph type="sldNum" sz="quarter" idx="12"/>
          </p:nvPr>
        </p:nvSpPr>
        <p:spPr/>
        <p:txBody>
          <a:bodyPr/>
          <a:lstStyle/>
          <a:p>
            <a:fld id="{7D549430-5A32-C54B-A690-B78CF0FCF211}" type="slidenum">
              <a:rPr lang="en-US" smtClean="0"/>
              <a:t>6</a:t>
            </a:fld>
            <a:endParaRPr lang="en-US"/>
          </a:p>
        </p:txBody>
      </p:sp>
    </p:spTree>
    <p:extLst>
      <p:ext uri="{BB962C8B-B14F-4D97-AF65-F5344CB8AC3E}">
        <p14:creationId xmlns:p14="http://schemas.microsoft.com/office/powerpoint/2010/main" val="368357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Rule 1: Place the user in control</a:t>
            </a:r>
            <a:br>
              <a:rPr lang="en-US" dirty="0"/>
            </a:br>
            <a:endParaRPr lang="en-US" dirty="0"/>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lnSpcReduction="10000"/>
          </a:bodyPr>
          <a:lstStyle/>
          <a:p>
            <a:r>
              <a:rPr lang="en-US" dirty="0"/>
              <a:t>These are some design principles to maintain control by the user.</a:t>
            </a:r>
          </a:p>
          <a:p>
            <a:pPr lvl="1"/>
            <a:r>
              <a:rPr lang="en-US" b="1" dirty="0"/>
              <a:t>Define interaction mode :</a:t>
            </a:r>
            <a:r>
              <a:rPr lang="en-US" dirty="0"/>
              <a:t> in a way that the user is free to move on from one application to other.</a:t>
            </a:r>
          </a:p>
          <a:p>
            <a:pPr lvl="1"/>
            <a:r>
              <a:rPr lang="en-US" b="1" dirty="0"/>
              <a:t>Provide flexible interaction : </a:t>
            </a:r>
            <a:r>
              <a:rPr lang="en-US" dirty="0"/>
              <a:t>Interaction must be flexible to user to handle complex task / operation.</a:t>
            </a:r>
          </a:p>
          <a:p>
            <a:pPr lvl="1"/>
            <a:r>
              <a:rPr lang="en-US" b="1" dirty="0"/>
              <a:t>User interaction to be interruptible and undoable : </a:t>
            </a:r>
            <a:r>
              <a:rPr lang="en-US" dirty="0"/>
              <a:t>when a user wants to quit an application or learning the current task, task can be interrupted or use ‘undo’ operation to seize an application / operation whenever required.</a:t>
            </a:r>
          </a:p>
          <a:p>
            <a:pPr lvl="1"/>
            <a:r>
              <a:rPr lang="en-US" b="1" dirty="0"/>
              <a:t>Customize the interaction on skill level :</a:t>
            </a:r>
            <a:r>
              <a:rPr lang="en-US" dirty="0"/>
              <a:t> Advanced user should interact with the system as per their skill in a friendly manner.</a:t>
            </a: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AF5A83E-8F2F-C04F-BE6B-26EAB3C5A926}"/>
              </a:ext>
            </a:extLst>
          </p:cNvPr>
          <p:cNvSpPr>
            <a:spLocks noGrp="1"/>
          </p:cNvSpPr>
          <p:nvPr>
            <p:ph type="sldNum" sz="quarter" idx="12"/>
          </p:nvPr>
        </p:nvSpPr>
        <p:spPr/>
        <p:txBody>
          <a:bodyPr/>
          <a:lstStyle/>
          <a:p>
            <a:fld id="{7D549430-5A32-C54B-A690-B78CF0FCF211}" type="slidenum">
              <a:rPr lang="en-US" smtClean="0"/>
              <a:t>7</a:t>
            </a:fld>
            <a:endParaRPr lang="en-US"/>
          </a:p>
        </p:txBody>
      </p:sp>
    </p:spTree>
    <p:extLst>
      <p:ext uri="{BB962C8B-B14F-4D97-AF65-F5344CB8AC3E}">
        <p14:creationId xmlns:p14="http://schemas.microsoft.com/office/powerpoint/2010/main" val="323594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Rule 1: Place the user in control</a:t>
            </a:r>
            <a:br>
              <a:rPr lang="en-US" dirty="0"/>
            </a:br>
            <a:endParaRPr lang="en-US" dirty="0"/>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a:bodyPr>
          <a:lstStyle/>
          <a:p>
            <a:pPr lvl="1"/>
            <a:r>
              <a:rPr lang="en-US" b="1" dirty="0"/>
              <a:t>Hide technical internals from the casual user :</a:t>
            </a:r>
            <a:r>
              <a:rPr lang="en-US" dirty="0"/>
              <a:t> Normal user should not interact with the insight of any application or system, rather the normal operation at the user level.</a:t>
            </a:r>
          </a:p>
          <a:p>
            <a:pPr lvl="2"/>
            <a:r>
              <a:rPr lang="en-US" dirty="0"/>
              <a:t>Example : should not be aware about operating system, file management functions and other technology used in the system etc.		</a:t>
            </a:r>
          </a:p>
          <a:p>
            <a:pPr lvl="1"/>
            <a:r>
              <a:rPr lang="en-US" b="1" dirty="0"/>
              <a:t>Direct interaction with the objects on the screen : </a:t>
            </a:r>
            <a:r>
              <a:rPr lang="en-US" dirty="0"/>
              <a:t>The user should feel a sense of direct control to manipulate the objects. e.g., an application say CorelDraw, where user can stretch or squeeze an object (re-sizing) as per his / her need.</a:t>
            </a:r>
          </a:p>
          <a:p>
            <a:pPr marL="914400" lvl="2" indent="0">
              <a:buNone/>
            </a:pPr>
            <a:r>
              <a:rPr lang="en-US" dirty="0"/>
              <a:t>								</a:t>
            </a: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10801FF9-A116-B844-9D67-F9A2605B6AA8}"/>
              </a:ext>
            </a:extLst>
          </p:cNvPr>
          <p:cNvSpPr>
            <a:spLocks noGrp="1"/>
          </p:cNvSpPr>
          <p:nvPr>
            <p:ph type="sldNum" sz="quarter" idx="12"/>
          </p:nvPr>
        </p:nvSpPr>
        <p:spPr/>
        <p:txBody>
          <a:bodyPr/>
          <a:lstStyle/>
          <a:p>
            <a:fld id="{7D549430-5A32-C54B-A690-B78CF0FCF211}" type="slidenum">
              <a:rPr lang="en-US" smtClean="0"/>
              <a:t>8</a:t>
            </a:fld>
            <a:endParaRPr lang="en-US"/>
          </a:p>
        </p:txBody>
      </p:sp>
    </p:spTree>
    <p:extLst>
      <p:ext uri="{BB962C8B-B14F-4D97-AF65-F5344CB8AC3E}">
        <p14:creationId xmlns:p14="http://schemas.microsoft.com/office/powerpoint/2010/main" val="99867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5628-8E74-B34E-9F89-7437575E2130}"/>
              </a:ext>
            </a:extLst>
          </p:cNvPr>
          <p:cNvSpPr>
            <a:spLocks noGrp="1"/>
          </p:cNvSpPr>
          <p:nvPr>
            <p:ph type="title"/>
          </p:nvPr>
        </p:nvSpPr>
        <p:spPr/>
        <p:txBody>
          <a:bodyPr/>
          <a:lstStyle/>
          <a:p>
            <a:r>
              <a:rPr lang="en-US" dirty="0"/>
              <a:t>Rule 2: Reduce the User’s Memory Load</a:t>
            </a:r>
            <a:br>
              <a:rPr lang="en-US" dirty="0"/>
            </a:br>
            <a:endParaRPr lang="en-US" dirty="0"/>
          </a:p>
        </p:txBody>
      </p:sp>
      <p:sp>
        <p:nvSpPr>
          <p:cNvPr id="3" name="Content Placeholder 2">
            <a:extLst>
              <a:ext uri="{FF2B5EF4-FFF2-40B4-BE49-F238E27FC236}">
                <a16:creationId xmlns:a16="http://schemas.microsoft.com/office/drawing/2014/main" id="{C2808F19-55CA-AB42-8D1E-F208F3600AA9}"/>
              </a:ext>
            </a:extLst>
          </p:cNvPr>
          <p:cNvSpPr>
            <a:spLocks noGrp="1"/>
          </p:cNvSpPr>
          <p:nvPr>
            <p:ph idx="1"/>
          </p:nvPr>
        </p:nvSpPr>
        <p:spPr/>
        <p:txBody>
          <a:bodyPr>
            <a:normAutofit/>
          </a:bodyPr>
          <a:lstStyle/>
          <a:p>
            <a:r>
              <a:rPr lang="en-US" dirty="0"/>
              <a:t>Some design principles (given below) that enable to reduce the user’s memory load.</a:t>
            </a:r>
          </a:p>
          <a:p>
            <a:pPr lvl="1"/>
            <a:r>
              <a:rPr lang="en-US" b="1" dirty="0"/>
              <a:t>Reduce demand on short-term memory : </a:t>
            </a:r>
            <a:r>
              <a:rPr lang="en-US" dirty="0"/>
              <a:t>When users are involved in complex task, it is required to memorize / recall the past action and results. The interface should be design to reduce the requirements to remember. This can be accomplished by providing visual pool (where the recent past operations are available) that enables the user to recognize the past action, rather than recall them.</a:t>
            </a:r>
          </a:p>
          <a:p>
            <a:pPr lvl="1"/>
            <a:r>
              <a:rPr lang="en-US" b="1" dirty="0"/>
              <a:t>Establish meaningful pre-selected options : </a:t>
            </a:r>
            <a:r>
              <a:rPr lang="en-US" dirty="0"/>
              <a:t>It helps the user to redefine the original values as per the user’s individual preference. e.g., using “reset” option the original default values will be redefined.</a:t>
            </a:r>
          </a:p>
          <a:p>
            <a:pPr lvl="1"/>
            <a:endParaRPr lang="en-US" dirty="0"/>
          </a:p>
          <a:p>
            <a:pPr lvl="1">
              <a:buFont typeface="Wingdings" pitchFamily="2" charset="2"/>
              <a:buChar char="v"/>
            </a:pPr>
            <a:endParaRPr lang="en-US" dirty="0"/>
          </a:p>
          <a:p>
            <a:endParaRPr lang="en-US" dirty="0"/>
          </a:p>
        </p:txBody>
      </p:sp>
      <p:sp>
        <p:nvSpPr>
          <p:cNvPr id="4" name="Slide Number Placeholder 3">
            <a:extLst>
              <a:ext uri="{FF2B5EF4-FFF2-40B4-BE49-F238E27FC236}">
                <a16:creationId xmlns:a16="http://schemas.microsoft.com/office/drawing/2014/main" id="{2FD9FABB-A28B-854C-A7D6-147CFA8EF754}"/>
              </a:ext>
            </a:extLst>
          </p:cNvPr>
          <p:cNvSpPr>
            <a:spLocks noGrp="1"/>
          </p:cNvSpPr>
          <p:nvPr>
            <p:ph type="sldNum" sz="quarter" idx="12"/>
          </p:nvPr>
        </p:nvSpPr>
        <p:spPr/>
        <p:txBody>
          <a:bodyPr/>
          <a:lstStyle/>
          <a:p>
            <a:fld id="{7D549430-5A32-C54B-A690-B78CF0FCF211}" type="slidenum">
              <a:rPr lang="en-US" smtClean="0"/>
              <a:t>9</a:t>
            </a:fld>
            <a:endParaRPr lang="en-US"/>
          </a:p>
        </p:txBody>
      </p:sp>
    </p:spTree>
    <p:extLst>
      <p:ext uri="{BB962C8B-B14F-4D97-AF65-F5344CB8AC3E}">
        <p14:creationId xmlns:p14="http://schemas.microsoft.com/office/powerpoint/2010/main" val="11755108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{5907A5DB-EFFD-7C40-9A14-984F07F88BA7}tf10001119</Template>
  <TotalTime>5937</TotalTime>
  <Words>3531</Words>
  <Application>Microsoft Office PowerPoint</Application>
  <PresentationFormat>Widescreen</PresentationFormat>
  <Paragraphs>392</Paragraphs>
  <Slides>59</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Calibri</vt:lpstr>
      <vt:lpstr>Formata Medium</vt:lpstr>
      <vt:lpstr>Formata Regular</vt:lpstr>
      <vt:lpstr>Gill Sans MT</vt:lpstr>
      <vt:lpstr>Wingdings</vt:lpstr>
      <vt:lpstr>Gallery</vt:lpstr>
      <vt:lpstr>Document</vt:lpstr>
      <vt:lpstr>User interface design</vt:lpstr>
      <vt:lpstr>User interface design</vt:lpstr>
      <vt:lpstr>User interface design</vt:lpstr>
      <vt:lpstr>User interface design</vt:lpstr>
      <vt:lpstr>Graphical User Interface (GUI) vs. Character- based User Interface (CUI) </vt:lpstr>
      <vt:lpstr>Golden rules for UI Design</vt:lpstr>
      <vt:lpstr>Rule 1: Place the user in control </vt:lpstr>
      <vt:lpstr>Rule 1: Place the user in control </vt:lpstr>
      <vt:lpstr>Rule 2: Reduce the User’s Memory Load </vt:lpstr>
      <vt:lpstr>Rule 2: Reduce the User’s Memory Load</vt:lpstr>
      <vt:lpstr>Rule 3: Make the interface consistent </vt:lpstr>
      <vt:lpstr>Qualities of good User Interface Design (UID) </vt:lpstr>
      <vt:lpstr>Qualities of good User Interface Design (UID) </vt:lpstr>
      <vt:lpstr>User Interface Design Principle </vt:lpstr>
      <vt:lpstr>User Interface Design Principle</vt:lpstr>
      <vt:lpstr>User Interface Design Principle</vt:lpstr>
      <vt:lpstr>Elements for user interface Design </vt:lpstr>
      <vt:lpstr>PowerPoint Presentation</vt:lpstr>
      <vt:lpstr>Interaction styles</vt:lpstr>
      <vt:lpstr>Interaction styles</vt:lpstr>
      <vt:lpstr>Multiple user interfaces</vt:lpstr>
      <vt:lpstr>LIBSYS interaction</vt:lpstr>
      <vt:lpstr>Web-based interfaces</vt:lpstr>
      <vt:lpstr>LIBSYS search form</vt:lpstr>
      <vt:lpstr>Information presentation</vt:lpstr>
      <vt:lpstr>Information presentation</vt:lpstr>
      <vt:lpstr>Model-view-controller</vt:lpstr>
      <vt:lpstr>Information presentation</vt:lpstr>
      <vt:lpstr>Information display factors</vt:lpstr>
      <vt:lpstr>Alternative information presentations</vt:lpstr>
      <vt:lpstr>Presentation methods</vt:lpstr>
      <vt:lpstr>Displaying relative values</vt:lpstr>
      <vt:lpstr>Data visualisation</vt:lpstr>
      <vt:lpstr>Colour displays</vt:lpstr>
      <vt:lpstr>Colour use guidelines</vt:lpstr>
      <vt:lpstr>Error messages</vt:lpstr>
      <vt:lpstr>Design factors in message wording</vt:lpstr>
      <vt:lpstr>User error</vt:lpstr>
      <vt:lpstr>Good and bad message design</vt:lpstr>
      <vt:lpstr>The UI design process</vt:lpstr>
      <vt:lpstr>The UI design process</vt:lpstr>
      <vt:lpstr>The UI design process: User analysis</vt:lpstr>
      <vt:lpstr>User interaction scenario</vt:lpstr>
      <vt:lpstr>Requirements from the scenario</vt:lpstr>
      <vt:lpstr>Analysis techniques</vt:lpstr>
      <vt:lpstr>Analysis techniques: Hierarchical task analysis</vt:lpstr>
      <vt:lpstr>Analysis techniques: Interviewing</vt:lpstr>
      <vt:lpstr>Analysis techniques: Ethnography</vt:lpstr>
      <vt:lpstr>Ethnographic records</vt:lpstr>
      <vt:lpstr>Insights from ethnography</vt:lpstr>
      <vt:lpstr>The UI design process: User interface prototyping</vt:lpstr>
      <vt:lpstr>Paper prototyping</vt:lpstr>
      <vt:lpstr>Prototyping techniques</vt:lpstr>
      <vt:lpstr>The UI design process: User interface evaluation</vt:lpstr>
      <vt:lpstr>Usability attributes</vt:lpstr>
      <vt:lpstr>Simple evaluation techniques</vt:lpstr>
      <vt:lpstr>Key points</vt:lpstr>
      <vt:lpstr>Key points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Microsoft Office User</dc:creator>
  <cp:lastModifiedBy>8801405057365</cp:lastModifiedBy>
  <cp:revision>60</cp:revision>
  <dcterms:created xsi:type="dcterms:W3CDTF">2020-12-10T05:34:47Z</dcterms:created>
  <dcterms:modified xsi:type="dcterms:W3CDTF">2023-01-10T02:19:37Z</dcterms:modified>
</cp:coreProperties>
</file>