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4" r:id="rId22"/>
    <p:sldId id="270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7" r:id="rId31"/>
    <p:sldId id="298" r:id="rId32"/>
    <p:sldId id="299" r:id="rId33"/>
    <p:sldId id="286" r:id="rId34"/>
    <p:sldId id="300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D8D7-9667-D827-F1A1-158B28F6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C813C-0270-85F5-ABBE-CE2FED901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DF23-E0A6-15A4-FFCA-63EA2A95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022E-77B2-BB63-00F1-380721F9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0C7C-F8D3-F6B0-0550-858EFA52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090F-B806-595A-5D10-FFBF6419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C33E-6E29-CFAA-AB1A-E7BA0741C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C084-0D84-CD63-C0C6-3D97957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A450-73D6-5B41-83A6-5C54DC7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D4D0-D000-B7D4-F8E9-A69E6DFD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1F17E-1577-9331-3534-DBB6A5A0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9293-5A38-09C2-D879-60FD3240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95754-BF6E-C496-9A56-39C16B58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30C6-A5F6-CC6F-1F8A-F583CF39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EB4B-942A-4E75-CF3B-384B15FC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60A7-D119-B11E-7AE4-6A952E1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E672-6A9D-11DD-0AB4-BCDD4618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7D14-6B9A-55A7-08F6-00F0CD5D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89CB-8718-35BE-4E94-DE520F45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221D-0320-C9E9-1828-01BD2F6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2EEC-FF86-4E9E-0FEE-ABAE1AE8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5579-858A-F165-BB02-00E9D0DD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73B4-B9B4-5838-05EB-F96692B4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984E-4802-47FB-20EB-6B9C1DC2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23C2-1DA2-4C9A-1A80-A82E7208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9EF-C331-0850-BA40-0E9B456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71AB-5F4C-F8CC-AD79-B4DAEFF1B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75D15-2562-3AB3-6EB5-42913A5E0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5EF42-E144-4471-D6E2-0EDC2746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0395-1F9E-4724-0BE2-4D00000B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DCD1-36A0-06AC-6873-02C0302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BEE5-031B-7F0B-99AA-75F5436D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D580-21DD-264B-57D2-0B14B127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59DC-94AF-E705-48B1-B951B5E1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6A2DA-9B15-839A-F9B0-23BC924C9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A8DDF-57B1-C8E9-7F23-1648AB461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69411-C2C6-1B73-7CF3-F00B55A9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F9037-733A-9819-F869-967E6F0A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52A77-D4F3-71C0-37EA-3C51FEAA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F34D-C017-4A1C-6F39-B9D2A15D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F7BD3-39E5-350A-CC6D-E04988A5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C1EA-2660-2965-6939-EB1C80F3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3E71-5C08-07F2-AFEF-F3D241F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CA199-C61B-2B2A-ABBD-A0DA4655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6315-7E7B-E636-4D83-73D47670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5E969-59DE-D3CD-7898-F0D29C44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314F-1246-2B31-F3C1-99FFA3E7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7FCE-1463-9618-0A88-97499E73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D72F9-52C1-5D40-2D47-7C38ACD7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152E-BEFE-F44D-3C39-31A5BF43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C7BD-4B51-7DD9-C5D6-20899908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17F-05A2-7032-C22D-66B0956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7C87-2CAF-4D38-BA3A-644D23E1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E7E20-B94A-86E1-1A02-43D79E89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6CD08-5BE4-DEE3-97C6-52756709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5928-AF73-A757-D4A1-956BD058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B1DE-EBEC-ED98-7364-60D913E8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97E8-C878-69C8-6EE1-C80F91E1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C183C-9EE6-C6DD-98A9-A24D8620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EA05-AEBA-F5B0-13E4-36EA3A9E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3B36-5D4E-E786-3109-3565B5D8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D5C0-1AEA-4FBB-84FE-C05F4EA58463}" type="datetimeFigureOut">
              <a:rPr lang="en-US" smtClean="0"/>
              <a:t>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E51-0AE2-CFB9-0F2C-D5525CFCA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8A18-A19D-4FA6-2014-F49AFCEE0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BD7A-04DD-469E-AD6A-6D2C399A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howtoprogram.com/user-interfaces/ui-development-basics/advanced-selector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381A2-30E0-0EBA-2B15-B898A3F8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56" y="2178708"/>
            <a:ext cx="8315122" cy="3509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12EBA-6A61-0738-0084-48865C899AF6}"/>
              </a:ext>
            </a:extLst>
          </p:cNvPr>
          <p:cNvSpPr txBox="1"/>
          <p:nvPr/>
        </p:nvSpPr>
        <p:spPr>
          <a:xfrm>
            <a:off x="3347207" y="520117"/>
            <a:ext cx="55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216435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AEF62-E136-BDD1-792A-8F192C50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9" y="713064"/>
            <a:ext cx="11390041" cy="58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94A7B-1C3B-3BED-07C3-B9CA31E1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" y="672004"/>
            <a:ext cx="10723927" cy="50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6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CE06D-157E-3DFF-7E1C-0C2C22EB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5" y="469891"/>
            <a:ext cx="10858150" cy="59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1C4C3-7E47-9276-05B0-B266B69C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72" y="2148662"/>
            <a:ext cx="10321255" cy="25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309A6-FD3B-ABAB-3F58-FA38DE96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98" y="713955"/>
            <a:ext cx="9750804" cy="5430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C3CA5-E810-F582-D856-6BDFC90E6280}"/>
              </a:ext>
            </a:extLst>
          </p:cNvPr>
          <p:cNvSpPr txBox="1"/>
          <p:nvPr/>
        </p:nvSpPr>
        <p:spPr>
          <a:xfrm>
            <a:off x="4212672" y="209617"/>
            <a:ext cx="3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HTML class</a:t>
            </a:r>
          </a:p>
        </p:txBody>
      </p:sp>
    </p:spTree>
    <p:extLst>
      <p:ext uri="{BB962C8B-B14F-4D97-AF65-F5344CB8AC3E}">
        <p14:creationId xmlns:p14="http://schemas.microsoft.com/office/powerpoint/2010/main" val="140988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70890-0B08-5319-F26B-14A0F6D1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23" y="1653262"/>
            <a:ext cx="10277754" cy="355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E0F15-EBCC-7CF7-2F6F-76F7050DA32D}"/>
              </a:ext>
            </a:extLst>
          </p:cNvPr>
          <p:cNvSpPr txBox="1"/>
          <p:nvPr/>
        </p:nvSpPr>
        <p:spPr>
          <a:xfrm>
            <a:off x="4212672" y="209617"/>
            <a:ext cx="3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HTML id</a:t>
            </a:r>
          </a:p>
        </p:txBody>
      </p:sp>
    </p:spTree>
    <p:extLst>
      <p:ext uri="{BB962C8B-B14F-4D97-AF65-F5344CB8AC3E}">
        <p14:creationId xmlns:p14="http://schemas.microsoft.com/office/powerpoint/2010/main" val="41041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BF299-EAF8-62F2-9A78-7B6E593E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2790778"/>
            <a:ext cx="9725637" cy="1276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D7FE1-1EC8-11A7-B989-AA9A4B2F6798}"/>
              </a:ext>
            </a:extLst>
          </p:cNvPr>
          <p:cNvSpPr txBox="1"/>
          <p:nvPr/>
        </p:nvSpPr>
        <p:spPr>
          <a:xfrm>
            <a:off x="4112004" y="1216296"/>
            <a:ext cx="3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of element id</a:t>
            </a:r>
          </a:p>
        </p:txBody>
      </p:sp>
    </p:spTree>
    <p:extLst>
      <p:ext uri="{BB962C8B-B14F-4D97-AF65-F5344CB8AC3E}">
        <p14:creationId xmlns:p14="http://schemas.microsoft.com/office/powerpoint/2010/main" val="331193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D44A6D-1333-CC7E-C76E-FB7CC21F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6" y="1578725"/>
            <a:ext cx="11572628" cy="37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A29DA-2B11-7789-61AE-99073904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4" y="316199"/>
            <a:ext cx="10675871" cy="62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A1A4D-85ED-2FE8-374C-F7EDB1AB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685417"/>
            <a:ext cx="498227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770A2-D6BC-417C-3582-43269E5A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1" y="1492992"/>
            <a:ext cx="10357001" cy="41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CF032-EF1C-3AC5-4473-FFFF508B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971471"/>
            <a:ext cx="908811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5EED0-6E1A-81A6-A328-54ADABBB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1428471"/>
            <a:ext cx="951680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18004-6433-B1F5-BED1-5227CB1C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44" y="1318363"/>
            <a:ext cx="9928912" cy="42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7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954F4-8AE1-2003-FDAE-837A875F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95" y="321110"/>
            <a:ext cx="9386809" cy="62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544AB-6472-507D-A051-1BE2C0B9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77" y="2286225"/>
            <a:ext cx="9566246" cy="22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9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5E201-32B5-1AE7-2A73-ECD596A6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0" y="813995"/>
            <a:ext cx="10119919" cy="5230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9391D-2A71-E438-EC41-57F6FE559ACC}"/>
              </a:ext>
            </a:extLst>
          </p:cNvPr>
          <p:cNvSpPr txBox="1"/>
          <p:nvPr/>
        </p:nvSpPr>
        <p:spPr>
          <a:xfrm>
            <a:off x="2105637" y="6165908"/>
            <a:ext cx="827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https://www.learnhowtoprogram.com/user-interfaces/ui-development-basics/advanced-selectors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11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75F46-A06E-B5B1-64C1-9A209B7F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28" y="2452867"/>
            <a:ext cx="5182377" cy="19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9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66F07-0495-D123-9412-14AD39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1" y="0"/>
            <a:ext cx="11204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80543-EF37-CDF1-3531-51150C4B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29" y="1525345"/>
            <a:ext cx="10103141" cy="27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4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C107A-FC12-5059-1473-EFF1EAB2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0" y="1294658"/>
            <a:ext cx="10027640" cy="31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2E4B2-3E2C-8E5B-3041-62F69736C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"/>
          <a:stretch/>
        </p:blipFill>
        <p:spPr>
          <a:xfrm>
            <a:off x="1384878" y="1755396"/>
            <a:ext cx="9873148" cy="33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7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73017-B85B-4EA2-5AA9-75413361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1" y="2019817"/>
            <a:ext cx="9633358" cy="24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89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FD351-2996-D65A-4D49-E233E7E6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2072383"/>
            <a:ext cx="9373299" cy="24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1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67189-8440-8D20-7CA3-607FA65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17" y="746409"/>
            <a:ext cx="9834694" cy="5489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6373C-A5CC-2F7B-395F-503C4A6D4905}"/>
              </a:ext>
            </a:extLst>
          </p:cNvPr>
          <p:cNvSpPr txBox="1"/>
          <p:nvPr/>
        </p:nvSpPr>
        <p:spPr>
          <a:xfrm>
            <a:off x="3981974" y="5461232"/>
            <a:ext cx="422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 I R A P</a:t>
            </a:r>
          </a:p>
        </p:txBody>
      </p:sp>
    </p:spTree>
    <p:extLst>
      <p:ext uri="{BB962C8B-B14F-4D97-AF65-F5344CB8AC3E}">
        <p14:creationId xmlns:p14="http://schemas.microsoft.com/office/powerpoint/2010/main" val="101609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4F6A9-0F25-2637-0FAE-D17C95EB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1514300"/>
            <a:ext cx="10648426" cy="31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6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D066F-88D9-E811-8241-BD716D81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66" y="1058744"/>
            <a:ext cx="8893467" cy="47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0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18641-954E-C943-7B85-13686052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" y="981346"/>
            <a:ext cx="11344712" cy="37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3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9CA88-2B99-5AAD-805A-6C231FB2A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96"/>
          <a:stretch/>
        </p:blipFill>
        <p:spPr>
          <a:xfrm>
            <a:off x="2999512" y="2282783"/>
            <a:ext cx="6192975" cy="19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1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8CE9C-E4FA-BE7B-5828-2B7DFD72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71" y="1149409"/>
            <a:ext cx="9582857" cy="4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5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8C151-6746-E881-4EA3-409D86D8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41" y="1019897"/>
            <a:ext cx="9968917" cy="45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96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2C3C8-8CE3-29D0-5CE4-BFED87CFA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874"/>
          <a:stretch/>
        </p:blipFill>
        <p:spPr>
          <a:xfrm>
            <a:off x="3748098" y="2348919"/>
            <a:ext cx="5060343" cy="20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8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4226C-A146-9671-02DB-0F839CAA1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7"/>
          <a:stretch/>
        </p:blipFill>
        <p:spPr>
          <a:xfrm>
            <a:off x="576043" y="194277"/>
            <a:ext cx="11039913" cy="350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2E3D7-21C3-E8B3-7FAB-9522DC97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40" y="3790184"/>
            <a:ext cx="4852016" cy="25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3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70735-C7BB-34C0-AA6E-A93046F1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39" y="637470"/>
            <a:ext cx="9429321" cy="55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B30C0-F5B0-06BD-7759-5A55F5CB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16" y="1482557"/>
            <a:ext cx="8559567" cy="3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4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9B091-E44F-A667-5683-657CDAEA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87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03AE7-292C-A7B7-0155-3745FEF3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1742839"/>
            <a:ext cx="644932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69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8D3FF-32BF-E3E5-B8D5-0062D5E4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22" y="417266"/>
            <a:ext cx="9595356" cy="60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59C9E-5D13-7AE8-96CE-EA3DED93C62F}"/>
              </a:ext>
            </a:extLst>
          </p:cNvPr>
          <p:cNvSpPr txBox="1"/>
          <p:nvPr/>
        </p:nvSpPr>
        <p:spPr>
          <a:xfrm>
            <a:off x="4078447" y="1720840"/>
            <a:ext cx="4035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display: flex</a:t>
            </a:r>
          </a:p>
          <a:p>
            <a:pPr algn="ctr"/>
            <a:r>
              <a:rPr lang="en-US" sz="3600" dirty="0"/>
              <a:t>flex-direction</a:t>
            </a:r>
          </a:p>
          <a:p>
            <a:pPr algn="ctr"/>
            <a:r>
              <a:rPr lang="en-US" sz="3600" dirty="0"/>
              <a:t>flex-direction</a:t>
            </a:r>
          </a:p>
          <a:p>
            <a:pPr algn="ctr"/>
            <a:r>
              <a:rPr lang="en-US" sz="3600" dirty="0"/>
              <a:t>flex-wrap</a:t>
            </a:r>
          </a:p>
          <a:p>
            <a:pPr algn="ctr"/>
            <a:r>
              <a:rPr lang="en-US" sz="3600" dirty="0"/>
              <a:t>justify-content </a:t>
            </a:r>
          </a:p>
          <a:p>
            <a:pPr algn="ctr"/>
            <a:r>
              <a:rPr lang="en-US" sz="3600" dirty="0"/>
              <a:t>align-items</a:t>
            </a:r>
          </a:p>
        </p:txBody>
      </p:sp>
    </p:spTree>
    <p:extLst>
      <p:ext uri="{BB962C8B-B14F-4D97-AF65-F5344CB8AC3E}">
        <p14:creationId xmlns:p14="http://schemas.microsoft.com/office/powerpoint/2010/main" val="3063557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863433-B3ED-72E0-D322-10655ECE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4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8C7AD-3E0E-47D6-27BA-A1FC3BC4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55" y="346045"/>
            <a:ext cx="10371889" cy="61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78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68495-0B17-D21D-8CDB-94C6DFB7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39" y="509034"/>
            <a:ext cx="5475721" cy="58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· Bootstrap v5.0">
            <a:extLst>
              <a:ext uri="{FF2B5EF4-FFF2-40B4-BE49-F238E27FC236}">
                <a16:creationId xmlns:a16="http://schemas.microsoft.com/office/drawing/2014/main" id="{4936F098-9A81-9633-D4DF-79ED8B0C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228"/>
            <a:ext cx="11560028" cy="57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23ECE-6B8B-8EFF-800A-32E0C32C2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"/>
          <a:stretch/>
        </p:blipFill>
        <p:spPr>
          <a:xfrm>
            <a:off x="981513" y="2311674"/>
            <a:ext cx="9831896" cy="22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221DD-207F-CCFC-F68F-4848385B2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69" b="6112"/>
          <a:stretch/>
        </p:blipFill>
        <p:spPr>
          <a:xfrm>
            <a:off x="3519889" y="1658530"/>
            <a:ext cx="5152222" cy="33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4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74C19-5CA6-6EC4-6DF0-A4B19A5C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2" y="1783454"/>
            <a:ext cx="10871035" cy="27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2B11E-57EB-3342-9ACA-419FB8E6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2" y="1361707"/>
            <a:ext cx="10656815" cy="35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3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89BB6-3FEA-1FF6-04E1-11200D7D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"/>
          <a:stretch/>
        </p:blipFill>
        <p:spPr>
          <a:xfrm>
            <a:off x="1593908" y="362160"/>
            <a:ext cx="9529894" cy="61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39</Words>
  <Application>Microsoft Office PowerPoint</Application>
  <PresentationFormat>Widescreen</PresentationFormat>
  <Paragraphs>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Maksud Chowdhury</dc:creator>
  <cp:lastModifiedBy>Maksud Chowdhury</cp:lastModifiedBy>
  <cp:revision>22</cp:revision>
  <dcterms:created xsi:type="dcterms:W3CDTF">2022-06-11T09:24:38Z</dcterms:created>
  <dcterms:modified xsi:type="dcterms:W3CDTF">2022-09-17T08:55:56Z</dcterms:modified>
</cp:coreProperties>
</file>