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50" d="100"/>
          <a:sy n="50" d="100"/>
        </p:scale>
        <p:origin x="3354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1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l="7422" t="43491" r="6836" b="27081"/>
          <a:stretch/>
        </p:blipFill>
        <p:spPr>
          <a:xfrm>
            <a:off x="419100" y="1228725"/>
            <a:ext cx="83629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905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On-screen Show (16:9)</PresentationFormat>
  <Paragraphs>32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Maksud Chowdhury</cp:lastModifiedBy>
  <cp:revision>2</cp:revision>
  <dcterms:created xsi:type="dcterms:W3CDTF">2022-10-01T19:26:56Z</dcterms:created>
  <dcterms:modified xsi:type="dcterms:W3CDTF">2022-10-01T19:28:28Z</dcterms:modified>
</cp:coreProperties>
</file>