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0C16-C5DF-4574-AABB-4D7A2CB6914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DF75-74C1-423D-8580-0A7097B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875315-1138-4FC3-BF05-183062A85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0CC1E7-9A59-44C8-8B20-A1D15B670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509963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5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6CFEE-C529-4226-B220-3F77CF86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Title: Calculate Gender Development Index of Czech Republic  and compare with Bangladesh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 :Md. Abu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Zafor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Id:2020-2-60-158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and name:GEN214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Section:01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4C076-FC24-41C3-9C79-07D41442D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: Md.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Haque Mondal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Social Relations</a:t>
            </a:r>
          </a:p>
        </p:txBody>
      </p:sp>
    </p:spTree>
    <p:extLst>
      <p:ext uri="{BB962C8B-B14F-4D97-AF65-F5344CB8AC3E}">
        <p14:creationId xmlns:p14="http://schemas.microsoft.com/office/powerpoint/2010/main" val="425473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C3247-CEAC-48AA-B727-B4F5C77C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76DD10-708F-46DA-8933-0843BC9B7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41" y="1848255"/>
            <a:ext cx="8667344" cy="3550596"/>
          </a:xfrm>
        </p:spPr>
      </p:pic>
    </p:spTree>
    <p:extLst>
      <p:ext uri="{BB962C8B-B14F-4D97-AF65-F5344CB8AC3E}">
        <p14:creationId xmlns:p14="http://schemas.microsoft.com/office/powerpoint/2010/main" val="40790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1F15-A60B-4656-AC65-EE47B0AA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8F9C3-8F46-4371-9EB6-3657E6DC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9" y="1887168"/>
            <a:ext cx="8346332" cy="3861881"/>
          </a:xfrm>
        </p:spPr>
      </p:pic>
    </p:spTree>
    <p:extLst>
      <p:ext uri="{BB962C8B-B14F-4D97-AF65-F5344CB8AC3E}">
        <p14:creationId xmlns:p14="http://schemas.microsoft.com/office/powerpoint/2010/main" val="24005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58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Welcome to my presentation</vt:lpstr>
      <vt:lpstr>Presentation Title: Calculate Gender Development Index of Czech Republic  and compare with Bangladesh  Presenter Name :Md. Abu Zafor Student Id:2020-2-60-158 Course code and name:GEN214 Section:01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Hafiz Khan</dc:creator>
  <cp:lastModifiedBy>Hafiz Khan</cp:lastModifiedBy>
  <cp:revision>1</cp:revision>
  <dcterms:created xsi:type="dcterms:W3CDTF">2022-01-02T16:22:16Z</dcterms:created>
  <dcterms:modified xsi:type="dcterms:W3CDTF">2022-01-02T18:47:39Z</dcterms:modified>
</cp:coreProperties>
</file>