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556-85B9-4069-9C90-60898826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900FC-7BB4-4146-83F8-DB6E4A6DC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5E9E-3B5D-495E-B5E0-48240B3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3D65-F1D1-44E7-9617-6D8559AC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A3C8-412C-4029-A8F3-21807716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F4A1-3633-4C1D-9C79-D7191B7C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19E3-2960-48E9-B314-4305987A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EFC9-A9B2-420A-A2FB-B6EE79C9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E5F4-7896-4567-80F5-CBB84A61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0AED-593F-438F-8D0B-F3FBD72F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E4C7-328E-4EBA-B47E-996EE542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2507-2B9F-4961-AEAE-1CBAF759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9CD9-B840-49FE-AA22-C543687A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2934-9591-470C-8343-6C84B714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3B04-F83D-4749-8841-6672B606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BEBC-9679-4929-BA35-61CBA896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E057-DA6C-4683-B01D-4ED78DDD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11BD-D1EA-4251-A418-AD6C34FB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22E5-F5F8-4F89-9AEC-1EDB8D33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B3E9-9BBF-414D-83DA-C1050EE5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1A5-0A78-47C5-A64D-6A98D6F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79DB-2623-478C-BB9F-0C39044D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2AC-66AB-4014-839D-1DA9F96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BC59-1D4A-4BA2-ADF8-D1F72BAA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D438-024F-42AA-8EBE-153A5E1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C3C1-63C9-49E6-8442-67BABED9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6F54-1D4F-4B5B-891B-F4EEB177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4102-4204-43C2-9782-4D27C336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EF706-1272-459B-B8A2-3EE4B67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1379-0E36-41D8-8F40-2EE18451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CA6D-E418-406F-A007-CA9526B2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885-5F17-4054-8C30-88FAAFEB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539F-2566-4D02-84A0-62CE3FFA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A54E2-0607-4CA1-B65A-92E383C8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ACC44-E798-48F6-8FF0-0FE4619F0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9E5BF-1538-443E-B4B4-15CC7BB6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51BC6-C42D-46E5-A68D-96875C0A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0AF6-28BF-41DE-A04A-B2DB7DDF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25A18-6EF6-434D-AE18-86C9E7DC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1FE9-1F41-479C-9CF6-E0C10D1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F142-0C42-4EBE-8E19-D89B00E7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8FF43-6236-43E4-8F5A-96035C7A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730D7-9871-4E37-81B1-47E15784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24EE-86AB-46DC-B2C5-E92011B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B8462-B483-4E4A-962A-6768F177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F3A4D-8F12-44CF-BB87-5E1618E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1A5-4E73-4D61-9304-0C50B7C5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B9A3-85A3-4CEF-AB97-C192102A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F092C-D707-4619-82DE-CC8C411E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2C78-F385-4FB6-9FE7-7F9E6C89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E325-D082-4CB5-8A11-98B3AD3C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128F-2DE6-4E75-9B91-D62C0615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F792-6EC5-4A1A-AA66-F60EBB21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83743-6D4B-46AF-A90D-037BA6563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D273-6EBD-48F2-879A-31419B73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07CE-137C-4079-9A2C-A0A0E2B7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96D7C-D49F-47E7-A50B-C8F10F4D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2481-6550-498E-AAAC-F1C3F11A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35AB3-1D16-4DB2-90B5-D3A1D03E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2800-945D-4C16-971A-C64ACCFD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5FD0-9403-46B4-B1A0-2F6D4E7D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3F45-AADF-4EFF-9AE7-BF80EA00EFA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B75B-9408-4DFB-8EE3-FF590A0A7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1863-3BF5-4E04-AC41-EDCF0A4B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978C-634C-4823-B114-8AF0DDC9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7ED9-66CD-4D24-BCD0-B94A73BA3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4EC05-7DB8-4E14-9D1A-0517B88A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199"/>
            <a:ext cx="9144000" cy="32385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Presentation Title: Calculate Gender Development Index of Czech Republic  and compare with Bangladesh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Presenter Name :Md. Abu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Zafor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Id:2020-2-60-158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code and name:GEN214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Section:01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: Md.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Haque Mondal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Social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6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58E2-D43F-417A-A7FC-AC53AC5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Development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46197-CAC8-466B-8E3C-E8DE4E96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435099"/>
            <a:ext cx="9779000" cy="4889501"/>
          </a:xfrm>
        </p:spPr>
      </p:pic>
    </p:spTree>
    <p:extLst>
      <p:ext uri="{BB962C8B-B14F-4D97-AF65-F5344CB8AC3E}">
        <p14:creationId xmlns:p14="http://schemas.microsoft.com/office/powerpoint/2010/main" val="109042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BFB-2259-47D1-B5F9-2574FEE3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 HDI(Male and Female)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AE571-759B-4A40-AD06-F3D696C7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1143000"/>
            <a:ext cx="11569700" cy="5448300"/>
          </a:xfrm>
        </p:spPr>
      </p:pic>
    </p:spTree>
    <p:extLst>
      <p:ext uri="{BB962C8B-B14F-4D97-AF65-F5344CB8AC3E}">
        <p14:creationId xmlns:p14="http://schemas.microsoft.com/office/powerpoint/2010/main" val="12443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AC8-5AF7-499F-A0D9-768D1268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HDI(Male and Female)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101F8-7FCD-45CF-A2D4-BE3D25C7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181100"/>
            <a:ext cx="10312400" cy="4775200"/>
          </a:xfrm>
        </p:spPr>
      </p:pic>
    </p:spTree>
    <p:extLst>
      <p:ext uri="{BB962C8B-B14F-4D97-AF65-F5344CB8AC3E}">
        <p14:creationId xmlns:p14="http://schemas.microsoft.com/office/powerpoint/2010/main" val="420079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DCDF56-D54A-4137-86FD-F11E1BC4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717735"/>
              </p:ext>
            </p:extLst>
          </p:nvPr>
        </p:nvGraphicFramePr>
        <p:xfrm>
          <a:off x="919161" y="2217655"/>
          <a:ext cx="10353672" cy="24226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5736">
                  <a:extLst>
                    <a:ext uri="{9D8B030D-6E8A-4147-A177-3AD203B41FA5}">
                      <a16:colId xmlns:a16="http://schemas.microsoft.com/office/drawing/2014/main" val="1297919105"/>
                    </a:ext>
                  </a:extLst>
                </a:gridCol>
                <a:gridCol w="2136984">
                  <a:extLst>
                    <a:ext uri="{9D8B030D-6E8A-4147-A177-3AD203B41FA5}">
                      <a16:colId xmlns:a16="http://schemas.microsoft.com/office/drawing/2014/main" val="1726301262"/>
                    </a:ext>
                  </a:extLst>
                </a:gridCol>
                <a:gridCol w="2136984">
                  <a:extLst>
                    <a:ext uri="{9D8B030D-6E8A-4147-A177-3AD203B41FA5}">
                      <a16:colId xmlns:a16="http://schemas.microsoft.com/office/drawing/2014/main" val="1288041427"/>
                    </a:ext>
                  </a:extLst>
                </a:gridCol>
                <a:gridCol w="2136984">
                  <a:extLst>
                    <a:ext uri="{9D8B030D-6E8A-4147-A177-3AD203B41FA5}">
                      <a16:colId xmlns:a16="http://schemas.microsoft.com/office/drawing/2014/main" val="2684540005"/>
                    </a:ext>
                  </a:extLst>
                </a:gridCol>
                <a:gridCol w="2136984">
                  <a:extLst>
                    <a:ext uri="{9D8B030D-6E8A-4147-A177-3AD203B41FA5}">
                      <a16:colId xmlns:a16="http://schemas.microsoft.com/office/drawing/2014/main" val="624947202"/>
                    </a:ext>
                  </a:extLst>
                </a:gridCol>
              </a:tblGrid>
              <a:tr h="361825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Czech Republic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67120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44061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31208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23841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GNI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01738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HDI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36006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48466-4CD3-44B7-A377-B91B9FAA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92074"/>
              </p:ext>
            </p:extLst>
          </p:nvPr>
        </p:nvGraphicFramePr>
        <p:xfrm>
          <a:off x="919161" y="4640345"/>
          <a:ext cx="103536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4989">
                  <a:extLst>
                    <a:ext uri="{9D8B030D-6E8A-4147-A177-3AD203B41FA5}">
                      <a16:colId xmlns:a16="http://schemas.microsoft.com/office/drawing/2014/main" val="522128159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3572271992"/>
                    </a:ext>
                  </a:extLst>
                </a:gridCol>
                <a:gridCol w="4271958">
                  <a:extLst>
                    <a:ext uri="{9D8B030D-6E8A-4147-A177-3AD203B41FA5}">
                      <a16:colId xmlns:a16="http://schemas.microsoft.com/office/drawing/2014/main" val="424349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1624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C62132F-330C-4EA6-A75C-F34E57BC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HDI &amp; gender gap difference between Czech Republic and Bangladesh </a:t>
            </a:r>
          </a:p>
        </p:txBody>
      </p:sp>
    </p:spTree>
    <p:extLst>
      <p:ext uri="{BB962C8B-B14F-4D97-AF65-F5344CB8AC3E}">
        <p14:creationId xmlns:p14="http://schemas.microsoft.com/office/powerpoint/2010/main" val="44092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9E6F9-CD83-4867-BD3D-149E03D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943225"/>
            <a:ext cx="10515600" cy="1325563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360535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Welcome to my presentation </vt:lpstr>
      <vt:lpstr>Human Development Index</vt:lpstr>
      <vt:lpstr>Czech Republic HDI(Male and Female)</vt:lpstr>
      <vt:lpstr>Bangladesh HDI(Male and Female)</vt:lpstr>
      <vt:lpstr>  HDI &amp; gender gap difference between Czech Republic and Bangladesh </vt:lpstr>
      <vt:lpstr>              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</dc:title>
  <dc:creator>Hafiz Khan</dc:creator>
  <cp:lastModifiedBy>Hafiz Khan</cp:lastModifiedBy>
  <cp:revision>2</cp:revision>
  <dcterms:created xsi:type="dcterms:W3CDTF">2022-01-03T13:37:21Z</dcterms:created>
  <dcterms:modified xsi:type="dcterms:W3CDTF">2022-01-04T09:29:37Z</dcterms:modified>
</cp:coreProperties>
</file>