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6" r:id="rId3"/>
    <p:sldId id="257" r:id="rId4"/>
    <p:sldId id="279" r:id="rId5"/>
    <p:sldId id="280" r:id="rId6"/>
    <p:sldId id="281" r:id="rId7"/>
    <p:sldId id="282" r:id="rId8"/>
    <p:sldId id="286" r:id="rId9"/>
    <p:sldId id="283" r:id="rId10"/>
    <p:sldId id="285" r:id="rId11"/>
    <p:sldId id="284" r:id="rId12"/>
    <p:sldId id="287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747684-1AA5-4ECA-B5E2-3C780FE663C5}">
          <p14:sldIdLst>
            <p14:sldId id="257"/>
            <p14:sldId id="283"/>
            <p14:sldId id="284"/>
            <p14:sldId id="288"/>
            <p14:sldId id="280"/>
            <p14:sldId id="282"/>
            <p14:sldId id="286"/>
            <p14:sldId id="279"/>
            <p14:sldId id="281"/>
            <p14:sldId id="285"/>
            <p14:sldId id="287"/>
            <p14:sldId id="276"/>
          </p14:sldIdLst>
        </p14:section>
        <p14:section name="Untitled Section" id="{F52E8F53-2849-487D-AD04-39305EB57A6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13C"/>
    <a:srgbClr val="BFF3F3"/>
    <a:srgbClr val="E9C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D9556-F801-4410-8C17-6796319EBEF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97D59-8101-4FB4-B39E-CBEA6932DC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73FFAE2-A430-4033-AB70-535A9D223B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87DC477-4812-46D3-B90C-5DBC929C5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F3F3">
            <a:alpha val="5529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rmAutofit/>
          </a:bodyPr>
          <a:lstStyle/>
          <a:p>
            <a:r>
              <a:rPr lang="en-US" dirty="0" smtClean="0"/>
              <a:t>Welcome </a:t>
            </a:r>
            <a:br>
              <a:rPr lang="en-US" dirty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My Presentation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24800" y="533400"/>
            <a:ext cx="864870" cy="43624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28" name="Group 212"/>
          <p:cNvGrpSpPr>
            <a:grpSpLocks noChangeAspect="1"/>
          </p:cNvGrpSpPr>
          <p:nvPr/>
        </p:nvGrpSpPr>
        <p:grpSpPr bwMode="auto">
          <a:xfrm>
            <a:off x="7741915" y="3997142"/>
            <a:ext cx="3579279" cy="1505359"/>
            <a:chOff x="32" y="1056"/>
            <a:chExt cx="5696" cy="2208"/>
          </a:xfrm>
        </p:grpSpPr>
        <p:sp>
          <p:nvSpPr>
            <p:cNvPr id="229" name="AutoShape 211"/>
            <p:cNvSpPr>
              <a:spLocks noChangeAspect="1" noChangeArrowheads="1" noTextEdit="1"/>
            </p:cNvSpPr>
            <p:nvPr/>
          </p:nvSpPr>
          <p:spPr bwMode="auto">
            <a:xfrm>
              <a:off x="32" y="1056"/>
              <a:ext cx="5696" cy="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230" name="Group 413"/>
            <p:cNvGrpSpPr/>
            <p:nvPr/>
          </p:nvGrpSpPr>
          <p:grpSpPr bwMode="auto">
            <a:xfrm>
              <a:off x="45" y="1059"/>
              <a:ext cx="5678" cy="2202"/>
              <a:chOff x="45" y="1059"/>
              <a:chExt cx="5678" cy="2202"/>
            </a:xfrm>
          </p:grpSpPr>
          <p:sp>
            <p:nvSpPr>
              <p:cNvPr id="235" name="Freeform 213"/>
              <p:cNvSpPr/>
              <p:nvPr/>
            </p:nvSpPr>
            <p:spPr bwMode="auto">
              <a:xfrm>
                <a:off x="3209" y="1059"/>
                <a:ext cx="18" cy="336"/>
              </a:xfrm>
              <a:custGeom>
                <a:avLst/>
                <a:gdLst>
                  <a:gd name="T0" fmla="*/ 16 w 53"/>
                  <a:gd name="T1" fmla="*/ 0 h 1006"/>
                  <a:gd name="T2" fmla="*/ 38 w 53"/>
                  <a:gd name="T3" fmla="*/ 0 h 1006"/>
                  <a:gd name="T4" fmla="*/ 53 w 53"/>
                  <a:gd name="T5" fmla="*/ 1006 h 1006"/>
                  <a:gd name="T6" fmla="*/ 0 w 53"/>
                  <a:gd name="T7" fmla="*/ 1006 h 1006"/>
                  <a:gd name="T8" fmla="*/ 16 w 53"/>
                  <a:gd name="T9" fmla="*/ 0 h 1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006">
                    <a:moveTo>
                      <a:pt x="16" y="0"/>
                    </a:moveTo>
                    <a:lnTo>
                      <a:pt x="38" y="0"/>
                    </a:lnTo>
                    <a:lnTo>
                      <a:pt x="53" y="1006"/>
                    </a:lnTo>
                    <a:lnTo>
                      <a:pt x="0" y="100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6" name="Rectangle 214"/>
              <p:cNvSpPr>
                <a:spLocks noChangeArrowheads="1"/>
              </p:cNvSpPr>
              <p:nvPr/>
            </p:nvSpPr>
            <p:spPr bwMode="auto">
              <a:xfrm>
                <a:off x="3201" y="1391"/>
                <a:ext cx="33" cy="96"/>
              </a:xfrm>
              <a:prstGeom prst="rect">
                <a:avLst/>
              </a:pr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7" name="Freeform 215"/>
              <p:cNvSpPr/>
              <p:nvPr/>
            </p:nvSpPr>
            <p:spPr bwMode="auto">
              <a:xfrm>
                <a:off x="3171" y="1479"/>
                <a:ext cx="99" cy="81"/>
              </a:xfrm>
              <a:custGeom>
                <a:avLst/>
                <a:gdLst>
                  <a:gd name="T0" fmla="*/ 53 w 297"/>
                  <a:gd name="T1" fmla="*/ 0 h 245"/>
                  <a:gd name="T2" fmla="*/ 242 w 297"/>
                  <a:gd name="T3" fmla="*/ 0 h 245"/>
                  <a:gd name="T4" fmla="*/ 253 w 297"/>
                  <a:gd name="T5" fmla="*/ 2 h 245"/>
                  <a:gd name="T6" fmla="*/ 272 w 297"/>
                  <a:gd name="T7" fmla="*/ 9 h 245"/>
                  <a:gd name="T8" fmla="*/ 286 w 297"/>
                  <a:gd name="T9" fmla="*/ 23 h 245"/>
                  <a:gd name="T10" fmla="*/ 295 w 297"/>
                  <a:gd name="T11" fmla="*/ 43 h 245"/>
                  <a:gd name="T12" fmla="*/ 297 w 297"/>
                  <a:gd name="T13" fmla="*/ 53 h 245"/>
                  <a:gd name="T14" fmla="*/ 297 w 297"/>
                  <a:gd name="T15" fmla="*/ 190 h 245"/>
                  <a:gd name="T16" fmla="*/ 295 w 297"/>
                  <a:gd name="T17" fmla="*/ 202 h 245"/>
                  <a:gd name="T18" fmla="*/ 286 w 297"/>
                  <a:gd name="T19" fmla="*/ 220 h 245"/>
                  <a:gd name="T20" fmla="*/ 272 w 297"/>
                  <a:gd name="T21" fmla="*/ 236 h 245"/>
                  <a:gd name="T22" fmla="*/ 253 w 297"/>
                  <a:gd name="T23" fmla="*/ 243 h 245"/>
                  <a:gd name="T24" fmla="*/ 242 w 297"/>
                  <a:gd name="T25" fmla="*/ 245 h 245"/>
                  <a:gd name="T26" fmla="*/ 53 w 297"/>
                  <a:gd name="T27" fmla="*/ 245 h 245"/>
                  <a:gd name="T28" fmla="*/ 43 w 297"/>
                  <a:gd name="T29" fmla="*/ 243 h 245"/>
                  <a:gd name="T30" fmla="*/ 23 w 297"/>
                  <a:gd name="T31" fmla="*/ 236 h 245"/>
                  <a:gd name="T32" fmla="*/ 9 w 297"/>
                  <a:gd name="T33" fmla="*/ 220 h 245"/>
                  <a:gd name="T34" fmla="*/ 1 w 297"/>
                  <a:gd name="T35" fmla="*/ 202 h 245"/>
                  <a:gd name="T36" fmla="*/ 0 w 297"/>
                  <a:gd name="T37" fmla="*/ 190 h 245"/>
                  <a:gd name="T38" fmla="*/ 0 w 297"/>
                  <a:gd name="T39" fmla="*/ 53 h 245"/>
                  <a:gd name="T40" fmla="*/ 1 w 297"/>
                  <a:gd name="T41" fmla="*/ 43 h 245"/>
                  <a:gd name="T42" fmla="*/ 9 w 297"/>
                  <a:gd name="T43" fmla="*/ 23 h 245"/>
                  <a:gd name="T44" fmla="*/ 23 w 297"/>
                  <a:gd name="T45" fmla="*/ 9 h 245"/>
                  <a:gd name="T46" fmla="*/ 43 w 297"/>
                  <a:gd name="T47" fmla="*/ 2 h 245"/>
                  <a:gd name="T48" fmla="*/ 53 w 297"/>
                  <a:gd name="T4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7" h="245">
                    <a:moveTo>
                      <a:pt x="53" y="0"/>
                    </a:moveTo>
                    <a:lnTo>
                      <a:pt x="242" y="0"/>
                    </a:lnTo>
                    <a:lnTo>
                      <a:pt x="253" y="2"/>
                    </a:lnTo>
                    <a:lnTo>
                      <a:pt x="272" y="9"/>
                    </a:lnTo>
                    <a:lnTo>
                      <a:pt x="286" y="23"/>
                    </a:lnTo>
                    <a:lnTo>
                      <a:pt x="295" y="43"/>
                    </a:lnTo>
                    <a:lnTo>
                      <a:pt x="297" y="53"/>
                    </a:lnTo>
                    <a:lnTo>
                      <a:pt x="297" y="190"/>
                    </a:lnTo>
                    <a:lnTo>
                      <a:pt x="295" y="202"/>
                    </a:lnTo>
                    <a:lnTo>
                      <a:pt x="286" y="220"/>
                    </a:lnTo>
                    <a:lnTo>
                      <a:pt x="272" y="236"/>
                    </a:lnTo>
                    <a:lnTo>
                      <a:pt x="253" y="243"/>
                    </a:lnTo>
                    <a:lnTo>
                      <a:pt x="242" y="245"/>
                    </a:lnTo>
                    <a:lnTo>
                      <a:pt x="53" y="245"/>
                    </a:lnTo>
                    <a:lnTo>
                      <a:pt x="43" y="243"/>
                    </a:lnTo>
                    <a:lnTo>
                      <a:pt x="23" y="236"/>
                    </a:lnTo>
                    <a:lnTo>
                      <a:pt x="9" y="220"/>
                    </a:lnTo>
                    <a:lnTo>
                      <a:pt x="1" y="202"/>
                    </a:lnTo>
                    <a:lnTo>
                      <a:pt x="0" y="190"/>
                    </a:lnTo>
                    <a:lnTo>
                      <a:pt x="0" y="53"/>
                    </a:lnTo>
                    <a:lnTo>
                      <a:pt x="1" y="43"/>
                    </a:lnTo>
                    <a:lnTo>
                      <a:pt x="9" y="23"/>
                    </a:lnTo>
                    <a:lnTo>
                      <a:pt x="23" y="9"/>
                    </a:lnTo>
                    <a:lnTo>
                      <a:pt x="4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8" name="Freeform 216"/>
              <p:cNvSpPr/>
              <p:nvPr/>
            </p:nvSpPr>
            <p:spPr bwMode="auto">
              <a:xfrm>
                <a:off x="2906" y="1466"/>
                <a:ext cx="99" cy="94"/>
              </a:xfrm>
              <a:custGeom>
                <a:avLst/>
                <a:gdLst>
                  <a:gd name="T0" fmla="*/ 62 w 297"/>
                  <a:gd name="T1" fmla="*/ 0 h 282"/>
                  <a:gd name="T2" fmla="*/ 235 w 297"/>
                  <a:gd name="T3" fmla="*/ 0 h 282"/>
                  <a:gd name="T4" fmla="*/ 248 w 297"/>
                  <a:gd name="T5" fmla="*/ 0 h 282"/>
                  <a:gd name="T6" fmla="*/ 270 w 297"/>
                  <a:gd name="T7" fmla="*/ 10 h 282"/>
                  <a:gd name="T8" fmla="*/ 287 w 297"/>
                  <a:gd name="T9" fmla="*/ 27 h 282"/>
                  <a:gd name="T10" fmla="*/ 296 w 297"/>
                  <a:gd name="T11" fmla="*/ 49 h 282"/>
                  <a:gd name="T12" fmla="*/ 297 w 297"/>
                  <a:gd name="T13" fmla="*/ 62 h 282"/>
                  <a:gd name="T14" fmla="*/ 297 w 297"/>
                  <a:gd name="T15" fmla="*/ 220 h 282"/>
                  <a:gd name="T16" fmla="*/ 296 w 297"/>
                  <a:gd name="T17" fmla="*/ 233 h 282"/>
                  <a:gd name="T18" fmla="*/ 287 w 297"/>
                  <a:gd name="T19" fmla="*/ 254 h 282"/>
                  <a:gd name="T20" fmla="*/ 270 w 297"/>
                  <a:gd name="T21" fmla="*/ 272 h 282"/>
                  <a:gd name="T22" fmla="*/ 248 w 297"/>
                  <a:gd name="T23" fmla="*/ 280 h 282"/>
                  <a:gd name="T24" fmla="*/ 235 w 297"/>
                  <a:gd name="T25" fmla="*/ 282 h 282"/>
                  <a:gd name="T26" fmla="*/ 62 w 297"/>
                  <a:gd name="T27" fmla="*/ 282 h 282"/>
                  <a:gd name="T28" fmla="*/ 51 w 297"/>
                  <a:gd name="T29" fmla="*/ 280 h 282"/>
                  <a:gd name="T30" fmla="*/ 28 w 297"/>
                  <a:gd name="T31" fmla="*/ 272 h 282"/>
                  <a:gd name="T32" fmla="*/ 11 w 297"/>
                  <a:gd name="T33" fmla="*/ 254 h 282"/>
                  <a:gd name="T34" fmla="*/ 2 w 297"/>
                  <a:gd name="T35" fmla="*/ 233 h 282"/>
                  <a:gd name="T36" fmla="*/ 0 w 297"/>
                  <a:gd name="T37" fmla="*/ 220 h 282"/>
                  <a:gd name="T38" fmla="*/ 0 w 297"/>
                  <a:gd name="T39" fmla="*/ 62 h 282"/>
                  <a:gd name="T40" fmla="*/ 2 w 297"/>
                  <a:gd name="T41" fmla="*/ 49 h 282"/>
                  <a:gd name="T42" fmla="*/ 11 w 297"/>
                  <a:gd name="T43" fmla="*/ 27 h 282"/>
                  <a:gd name="T44" fmla="*/ 28 w 297"/>
                  <a:gd name="T45" fmla="*/ 10 h 282"/>
                  <a:gd name="T46" fmla="*/ 51 w 297"/>
                  <a:gd name="T47" fmla="*/ 0 h 282"/>
                  <a:gd name="T48" fmla="*/ 62 w 297"/>
                  <a:gd name="T4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7" h="282">
                    <a:moveTo>
                      <a:pt x="62" y="0"/>
                    </a:moveTo>
                    <a:lnTo>
                      <a:pt x="235" y="0"/>
                    </a:lnTo>
                    <a:lnTo>
                      <a:pt x="248" y="0"/>
                    </a:lnTo>
                    <a:lnTo>
                      <a:pt x="270" y="10"/>
                    </a:lnTo>
                    <a:lnTo>
                      <a:pt x="287" y="27"/>
                    </a:lnTo>
                    <a:lnTo>
                      <a:pt x="296" y="49"/>
                    </a:lnTo>
                    <a:lnTo>
                      <a:pt x="297" y="62"/>
                    </a:lnTo>
                    <a:lnTo>
                      <a:pt x="297" y="220"/>
                    </a:lnTo>
                    <a:lnTo>
                      <a:pt x="296" y="233"/>
                    </a:lnTo>
                    <a:lnTo>
                      <a:pt x="287" y="254"/>
                    </a:lnTo>
                    <a:lnTo>
                      <a:pt x="270" y="272"/>
                    </a:lnTo>
                    <a:lnTo>
                      <a:pt x="248" y="280"/>
                    </a:lnTo>
                    <a:lnTo>
                      <a:pt x="235" y="282"/>
                    </a:lnTo>
                    <a:lnTo>
                      <a:pt x="62" y="282"/>
                    </a:lnTo>
                    <a:lnTo>
                      <a:pt x="51" y="280"/>
                    </a:lnTo>
                    <a:lnTo>
                      <a:pt x="28" y="272"/>
                    </a:lnTo>
                    <a:lnTo>
                      <a:pt x="11" y="254"/>
                    </a:lnTo>
                    <a:lnTo>
                      <a:pt x="2" y="233"/>
                    </a:lnTo>
                    <a:lnTo>
                      <a:pt x="0" y="220"/>
                    </a:lnTo>
                    <a:lnTo>
                      <a:pt x="0" y="62"/>
                    </a:lnTo>
                    <a:lnTo>
                      <a:pt x="2" y="49"/>
                    </a:lnTo>
                    <a:lnTo>
                      <a:pt x="11" y="27"/>
                    </a:lnTo>
                    <a:lnTo>
                      <a:pt x="28" y="10"/>
                    </a:lnTo>
                    <a:lnTo>
                      <a:pt x="51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9" name="Freeform 217"/>
              <p:cNvSpPr/>
              <p:nvPr/>
            </p:nvSpPr>
            <p:spPr bwMode="auto">
              <a:xfrm>
                <a:off x="3060" y="1466"/>
                <a:ext cx="99" cy="94"/>
              </a:xfrm>
              <a:custGeom>
                <a:avLst/>
                <a:gdLst>
                  <a:gd name="T0" fmla="*/ 62 w 297"/>
                  <a:gd name="T1" fmla="*/ 0 h 282"/>
                  <a:gd name="T2" fmla="*/ 235 w 297"/>
                  <a:gd name="T3" fmla="*/ 0 h 282"/>
                  <a:gd name="T4" fmla="*/ 248 w 297"/>
                  <a:gd name="T5" fmla="*/ 0 h 282"/>
                  <a:gd name="T6" fmla="*/ 270 w 297"/>
                  <a:gd name="T7" fmla="*/ 10 h 282"/>
                  <a:gd name="T8" fmla="*/ 287 w 297"/>
                  <a:gd name="T9" fmla="*/ 27 h 282"/>
                  <a:gd name="T10" fmla="*/ 295 w 297"/>
                  <a:gd name="T11" fmla="*/ 49 h 282"/>
                  <a:gd name="T12" fmla="*/ 297 w 297"/>
                  <a:gd name="T13" fmla="*/ 62 h 282"/>
                  <a:gd name="T14" fmla="*/ 297 w 297"/>
                  <a:gd name="T15" fmla="*/ 220 h 282"/>
                  <a:gd name="T16" fmla="*/ 295 w 297"/>
                  <a:gd name="T17" fmla="*/ 233 h 282"/>
                  <a:gd name="T18" fmla="*/ 287 w 297"/>
                  <a:gd name="T19" fmla="*/ 254 h 282"/>
                  <a:gd name="T20" fmla="*/ 270 w 297"/>
                  <a:gd name="T21" fmla="*/ 272 h 282"/>
                  <a:gd name="T22" fmla="*/ 248 w 297"/>
                  <a:gd name="T23" fmla="*/ 280 h 282"/>
                  <a:gd name="T24" fmla="*/ 235 w 297"/>
                  <a:gd name="T25" fmla="*/ 282 h 282"/>
                  <a:gd name="T26" fmla="*/ 62 w 297"/>
                  <a:gd name="T27" fmla="*/ 282 h 282"/>
                  <a:gd name="T28" fmla="*/ 51 w 297"/>
                  <a:gd name="T29" fmla="*/ 280 h 282"/>
                  <a:gd name="T30" fmla="*/ 28 w 297"/>
                  <a:gd name="T31" fmla="*/ 272 h 282"/>
                  <a:gd name="T32" fmla="*/ 10 w 297"/>
                  <a:gd name="T33" fmla="*/ 254 h 282"/>
                  <a:gd name="T34" fmla="*/ 2 w 297"/>
                  <a:gd name="T35" fmla="*/ 233 h 282"/>
                  <a:gd name="T36" fmla="*/ 0 w 297"/>
                  <a:gd name="T37" fmla="*/ 220 h 282"/>
                  <a:gd name="T38" fmla="*/ 0 w 297"/>
                  <a:gd name="T39" fmla="*/ 62 h 282"/>
                  <a:gd name="T40" fmla="*/ 2 w 297"/>
                  <a:gd name="T41" fmla="*/ 49 h 282"/>
                  <a:gd name="T42" fmla="*/ 10 w 297"/>
                  <a:gd name="T43" fmla="*/ 27 h 282"/>
                  <a:gd name="T44" fmla="*/ 28 w 297"/>
                  <a:gd name="T45" fmla="*/ 10 h 282"/>
                  <a:gd name="T46" fmla="*/ 51 w 297"/>
                  <a:gd name="T47" fmla="*/ 0 h 282"/>
                  <a:gd name="T48" fmla="*/ 62 w 297"/>
                  <a:gd name="T4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7" h="282">
                    <a:moveTo>
                      <a:pt x="62" y="0"/>
                    </a:moveTo>
                    <a:lnTo>
                      <a:pt x="235" y="0"/>
                    </a:lnTo>
                    <a:lnTo>
                      <a:pt x="248" y="0"/>
                    </a:lnTo>
                    <a:lnTo>
                      <a:pt x="270" y="10"/>
                    </a:lnTo>
                    <a:lnTo>
                      <a:pt x="287" y="27"/>
                    </a:lnTo>
                    <a:lnTo>
                      <a:pt x="295" y="49"/>
                    </a:lnTo>
                    <a:lnTo>
                      <a:pt x="297" y="62"/>
                    </a:lnTo>
                    <a:lnTo>
                      <a:pt x="297" y="220"/>
                    </a:lnTo>
                    <a:lnTo>
                      <a:pt x="295" y="233"/>
                    </a:lnTo>
                    <a:lnTo>
                      <a:pt x="287" y="254"/>
                    </a:lnTo>
                    <a:lnTo>
                      <a:pt x="270" y="272"/>
                    </a:lnTo>
                    <a:lnTo>
                      <a:pt x="248" y="280"/>
                    </a:lnTo>
                    <a:lnTo>
                      <a:pt x="235" y="282"/>
                    </a:lnTo>
                    <a:lnTo>
                      <a:pt x="62" y="282"/>
                    </a:lnTo>
                    <a:lnTo>
                      <a:pt x="51" y="280"/>
                    </a:lnTo>
                    <a:lnTo>
                      <a:pt x="28" y="272"/>
                    </a:lnTo>
                    <a:lnTo>
                      <a:pt x="10" y="254"/>
                    </a:lnTo>
                    <a:lnTo>
                      <a:pt x="2" y="233"/>
                    </a:lnTo>
                    <a:lnTo>
                      <a:pt x="0" y="220"/>
                    </a:lnTo>
                    <a:lnTo>
                      <a:pt x="0" y="62"/>
                    </a:lnTo>
                    <a:lnTo>
                      <a:pt x="2" y="49"/>
                    </a:lnTo>
                    <a:lnTo>
                      <a:pt x="10" y="27"/>
                    </a:lnTo>
                    <a:lnTo>
                      <a:pt x="28" y="10"/>
                    </a:lnTo>
                    <a:lnTo>
                      <a:pt x="51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0" name="Freeform 218"/>
              <p:cNvSpPr/>
              <p:nvPr/>
            </p:nvSpPr>
            <p:spPr bwMode="auto">
              <a:xfrm>
                <a:off x="2511" y="2013"/>
                <a:ext cx="1452" cy="117"/>
              </a:xfrm>
              <a:custGeom>
                <a:avLst/>
                <a:gdLst>
                  <a:gd name="T0" fmla="*/ 4357 w 4357"/>
                  <a:gd name="T1" fmla="*/ 0 h 349"/>
                  <a:gd name="T2" fmla="*/ 0 w 4357"/>
                  <a:gd name="T3" fmla="*/ 0 h 349"/>
                  <a:gd name="T4" fmla="*/ 0 w 4357"/>
                  <a:gd name="T5" fmla="*/ 93 h 349"/>
                  <a:gd name="T6" fmla="*/ 3 w 4357"/>
                  <a:gd name="T7" fmla="*/ 93 h 349"/>
                  <a:gd name="T8" fmla="*/ 39 w 4357"/>
                  <a:gd name="T9" fmla="*/ 109 h 349"/>
                  <a:gd name="T10" fmla="*/ 75 w 4357"/>
                  <a:gd name="T11" fmla="*/ 145 h 349"/>
                  <a:gd name="T12" fmla="*/ 98 w 4357"/>
                  <a:gd name="T13" fmla="*/ 184 h 349"/>
                  <a:gd name="T14" fmla="*/ 115 w 4357"/>
                  <a:gd name="T15" fmla="*/ 236 h 349"/>
                  <a:gd name="T16" fmla="*/ 127 w 4357"/>
                  <a:gd name="T17" fmla="*/ 306 h 349"/>
                  <a:gd name="T18" fmla="*/ 127 w 4357"/>
                  <a:gd name="T19" fmla="*/ 349 h 349"/>
                  <a:gd name="T20" fmla="*/ 4357 w 4357"/>
                  <a:gd name="T21" fmla="*/ 349 h 349"/>
                  <a:gd name="T22" fmla="*/ 4357 w 4357"/>
                  <a:gd name="T23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57" h="349">
                    <a:moveTo>
                      <a:pt x="4357" y="0"/>
                    </a:moveTo>
                    <a:lnTo>
                      <a:pt x="0" y="0"/>
                    </a:lnTo>
                    <a:lnTo>
                      <a:pt x="0" y="93"/>
                    </a:lnTo>
                    <a:lnTo>
                      <a:pt x="3" y="93"/>
                    </a:lnTo>
                    <a:lnTo>
                      <a:pt x="39" y="109"/>
                    </a:lnTo>
                    <a:lnTo>
                      <a:pt x="75" y="145"/>
                    </a:lnTo>
                    <a:lnTo>
                      <a:pt x="98" y="184"/>
                    </a:lnTo>
                    <a:lnTo>
                      <a:pt x="115" y="236"/>
                    </a:lnTo>
                    <a:lnTo>
                      <a:pt x="127" y="306"/>
                    </a:lnTo>
                    <a:lnTo>
                      <a:pt x="127" y="349"/>
                    </a:lnTo>
                    <a:lnTo>
                      <a:pt x="4357" y="349"/>
                    </a:lnTo>
                    <a:lnTo>
                      <a:pt x="4357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1" name="Freeform 219"/>
              <p:cNvSpPr/>
              <p:nvPr/>
            </p:nvSpPr>
            <p:spPr bwMode="auto">
              <a:xfrm rot="959368">
                <a:off x="45" y="1243"/>
                <a:ext cx="2106" cy="119"/>
              </a:xfrm>
              <a:custGeom>
                <a:avLst/>
                <a:gdLst>
                  <a:gd name="T0" fmla="*/ 6317 w 6317"/>
                  <a:gd name="T1" fmla="*/ 0 h 357"/>
                  <a:gd name="T2" fmla="*/ 0 w 6317"/>
                  <a:gd name="T3" fmla="*/ 50 h 357"/>
                  <a:gd name="T4" fmla="*/ 0 w 6317"/>
                  <a:gd name="T5" fmla="*/ 306 h 357"/>
                  <a:gd name="T6" fmla="*/ 6317 w 6317"/>
                  <a:gd name="T7" fmla="*/ 357 h 357"/>
                  <a:gd name="T8" fmla="*/ 6317 w 6317"/>
                  <a:gd name="T9" fmla="*/ 178 h 357"/>
                  <a:gd name="T10" fmla="*/ 6317 w 6317"/>
                  <a:gd name="T11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17" h="357">
                    <a:moveTo>
                      <a:pt x="6317" y="0"/>
                    </a:moveTo>
                    <a:lnTo>
                      <a:pt x="0" y="50"/>
                    </a:lnTo>
                    <a:lnTo>
                      <a:pt x="0" y="306"/>
                    </a:lnTo>
                    <a:lnTo>
                      <a:pt x="6317" y="357"/>
                    </a:lnTo>
                    <a:lnTo>
                      <a:pt x="6317" y="178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2" name="Freeform 220"/>
              <p:cNvSpPr/>
              <p:nvPr/>
            </p:nvSpPr>
            <p:spPr bwMode="auto">
              <a:xfrm rot="777645">
                <a:off x="2204" y="1731"/>
                <a:ext cx="295" cy="214"/>
              </a:xfrm>
              <a:custGeom>
                <a:avLst/>
                <a:gdLst>
                  <a:gd name="T0" fmla="*/ 136 w 884"/>
                  <a:gd name="T1" fmla="*/ 0 h 642"/>
                  <a:gd name="T2" fmla="*/ 749 w 884"/>
                  <a:gd name="T3" fmla="*/ 0 h 642"/>
                  <a:gd name="T4" fmla="*/ 776 w 884"/>
                  <a:gd name="T5" fmla="*/ 2 h 642"/>
                  <a:gd name="T6" fmla="*/ 825 w 884"/>
                  <a:gd name="T7" fmla="*/ 23 h 642"/>
                  <a:gd name="T8" fmla="*/ 863 w 884"/>
                  <a:gd name="T9" fmla="*/ 59 h 642"/>
                  <a:gd name="T10" fmla="*/ 883 w 884"/>
                  <a:gd name="T11" fmla="*/ 108 h 642"/>
                  <a:gd name="T12" fmla="*/ 884 w 884"/>
                  <a:gd name="T13" fmla="*/ 137 h 642"/>
                  <a:gd name="T14" fmla="*/ 884 w 884"/>
                  <a:gd name="T15" fmla="*/ 505 h 642"/>
                  <a:gd name="T16" fmla="*/ 883 w 884"/>
                  <a:gd name="T17" fmla="*/ 534 h 642"/>
                  <a:gd name="T18" fmla="*/ 863 w 884"/>
                  <a:gd name="T19" fmla="*/ 583 h 642"/>
                  <a:gd name="T20" fmla="*/ 825 w 884"/>
                  <a:gd name="T21" fmla="*/ 619 h 642"/>
                  <a:gd name="T22" fmla="*/ 776 w 884"/>
                  <a:gd name="T23" fmla="*/ 641 h 642"/>
                  <a:gd name="T24" fmla="*/ 749 w 884"/>
                  <a:gd name="T25" fmla="*/ 642 h 642"/>
                  <a:gd name="T26" fmla="*/ 136 w 884"/>
                  <a:gd name="T27" fmla="*/ 642 h 642"/>
                  <a:gd name="T28" fmla="*/ 108 w 884"/>
                  <a:gd name="T29" fmla="*/ 641 h 642"/>
                  <a:gd name="T30" fmla="*/ 59 w 884"/>
                  <a:gd name="T31" fmla="*/ 619 h 642"/>
                  <a:gd name="T32" fmla="*/ 22 w 884"/>
                  <a:gd name="T33" fmla="*/ 583 h 642"/>
                  <a:gd name="T34" fmla="*/ 2 w 884"/>
                  <a:gd name="T35" fmla="*/ 534 h 642"/>
                  <a:gd name="T36" fmla="*/ 0 w 884"/>
                  <a:gd name="T37" fmla="*/ 505 h 642"/>
                  <a:gd name="T38" fmla="*/ 0 w 884"/>
                  <a:gd name="T39" fmla="*/ 137 h 642"/>
                  <a:gd name="T40" fmla="*/ 2 w 884"/>
                  <a:gd name="T41" fmla="*/ 108 h 642"/>
                  <a:gd name="T42" fmla="*/ 22 w 884"/>
                  <a:gd name="T43" fmla="*/ 59 h 642"/>
                  <a:gd name="T44" fmla="*/ 59 w 884"/>
                  <a:gd name="T45" fmla="*/ 23 h 642"/>
                  <a:gd name="T46" fmla="*/ 108 w 884"/>
                  <a:gd name="T47" fmla="*/ 2 h 642"/>
                  <a:gd name="T48" fmla="*/ 136 w 884"/>
                  <a:gd name="T49" fmla="*/ 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4" h="642">
                    <a:moveTo>
                      <a:pt x="136" y="0"/>
                    </a:moveTo>
                    <a:lnTo>
                      <a:pt x="749" y="0"/>
                    </a:lnTo>
                    <a:lnTo>
                      <a:pt x="776" y="2"/>
                    </a:lnTo>
                    <a:lnTo>
                      <a:pt x="825" y="23"/>
                    </a:lnTo>
                    <a:lnTo>
                      <a:pt x="863" y="59"/>
                    </a:lnTo>
                    <a:lnTo>
                      <a:pt x="883" y="108"/>
                    </a:lnTo>
                    <a:lnTo>
                      <a:pt x="884" y="137"/>
                    </a:lnTo>
                    <a:lnTo>
                      <a:pt x="884" y="505"/>
                    </a:lnTo>
                    <a:lnTo>
                      <a:pt x="883" y="534"/>
                    </a:lnTo>
                    <a:lnTo>
                      <a:pt x="863" y="583"/>
                    </a:lnTo>
                    <a:lnTo>
                      <a:pt x="825" y="619"/>
                    </a:lnTo>
                    <a:lnTo>
                      <a:pt x="776" y="641"/>
                    </a:lnTo>
                    <a:lnTo>
                      <a:pt x="749" y="642"/>
                    </a:lnTo>
                    <a:lnTo>
                      <a:pt x="136" y="642"/>
                    </a:lnTo>
                    <a:lnTo>
                      <a:pt x="108" y="641"/>
                    </a:lnTo>
                    <a:lnTo>
                      <a:pt x="59" y="619"/>
                    </a:lnTo>
                    <a:lnTo>
                      <a:pt x="22" y="583"/>
                    </a:lnTo>
                    <a:lnTo>
                      <a:pt x="2" y="534"/>
                    </a:lnTo>
                    <a:lnTo>
                      <a:pt x="0" y="505"/>
                    </a:lnTo>
                    <a:lnTo>
                      <a:pt x="0" y="137"/>
                    </a:lnTo>
                    <a:lnTo>
                      <a:pt x="2" y="108"/>
                    </a:lnTo>
                    <a:lnTo>
                      <a:pt x="22" y="59"/>
                    </a:lnTo>
                    <a:lnTo>
                      <a:pt x="59" y="23"/>
                    </a:lnTo>
                    <a:lnTo>
                      <a:pt x="108" y="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3" name="Freeform 221"/>
              <p:cNvSpPr/>
              <p:nvPr/>
            </p:nvSpPr>
            <p:spPr bwMode="auto">
              <a:xfrm>
                <a:off x="2501" y="1529"/>
                <a:ext cx="236" cy="145"/>
              </a:xfrm>
              <a:custGeom>
                <a:avLst/>
                <a:gdLst>
                  <a:gd name="T0" fmla="*/ 27 w 708"/>
                  <a:gd name="T1" fmla="*/ 135 h 436"/>
                  <a:gd name="T2" fmla="*/ 610 w 708"/>
                  <a:gd name="T3" fmla="*/ 1 h 436"/>
                  <a:gd name="T4" fmla="*/ 625 w 708"/>
                  <a:gd name="T5" fmla="*/ 0 h 436"/>
                  <a:gd name="T6" fmla="*/ 648 w 708"/>
                  <a:gd name="T7" fmla="*/ 14 h 436"/>
                  <a:gd name="T8" fmla="*/ 652 w 708"/>
                  <a:gd name="T9" fmla="*/ 27 h 436"/>
                  <a:gd name="T10" fmla="*/ 707 w 708"/>
                  <a:gd name="T11" fmla="*/ 259 h 436"/>
                  <a:gd name="T12" fmla="*/ 708 w 708"/>
                  <a:gd name="T13" fmla="*/ 273 h 436"/>
                  <a:gd name="T14" fmla="*/ 694 w 708"/>
                  <a:gd name="T15" fmla="*/ 296 h 436"/>
                  <a:gd name="T16" fmla="*/ 681 w 708"/>
                  <a:gd name="T17" fmla="*/ 301 h 436"/>
                  <a:gd name="T18" fmla="*/ 98 w 708"/>
                  <a:gd name="T19" fmla="*/ 434 h 436"/>
                  <a:gd name="T20" fmla="*/ 83 w 708"/>
                  <a:gd name="T21" fmla="*/ 436 h 436"/>
                  <a:gd name="T22" fmla="*/ 60 w 708"/>
                  <a:gd name="T23" fmla="*/ 422 h 436"/>
                  <a:gd name="T24" fmla="*/ 56 w 708"/>
                  <a:gd name="T25" fmla="*/ 409 h 436"/>
                  <a:gd name="T26" fmla="*/ 1 w 708"/>
                  <a:gd name="T27" fmla="*/ 175 h 436"/>
                  <a:gd name="T28" fmla="*/ 0 w 708"/>
                  <a:gd name="T29" fmla="*/ 162 h 436"/>
                  <a:gd name="T30" fmla="*/ 14 w 708"/>
                  <a:gd name="T31" fmla="*/ 139 h 436"/>
                  <a:gd name="T32" fmla="*/ 27 w 708"/>
                  <a:gd name="T33" fmla="*/ 135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8" h="436">
                    <a:moveTo>
                      <a:pt x="27" y="135"/>
                    </a:moveTo>
                    <a:lnTo>
                      <a:pt x="610" y="1"/>
                    </a:lnTo>
                    <a:lnTo>
                      <a:pt x="625" y="0"/>
                    </a:lnTo>
                    <a:lnTo>
                      <a:pt x="648" y="14"/>
                    </a:lnTo>
                    <a:lnTo>
                      <a:pt x="652" y="27"/>
                    </a:lnTo>
                    <a:lnTo>
                      <a:pt x="707" y="259"/>
                    </a:lnTo>
                    <a:lnTo>
                      <a:pt x="708" y="273"/>
                    </a:lnTo>
                    <a:lnTo>
                      <a:pt x="694" y="296"/>
                    </a:lnTo>
                    <a:lnTo>
                      <a:pt x="681" y="301"/>
                    </a:lnTo>
                    <a:lnTo>
                      <a:pt x="98" y="434"/>
                    </a:lnTo>
                    <a:lnTo>
                      <a:pt x="83" y="436"/>
                    </a:lnTo>
                    <a:lnTo>
                      <a:pt x="60" y="422"/>
                    </a:lnTo>
                    <a:lnTo>
                      <a:pt x="56" y="409"/>
                    </a:lnTo>
                    <a:lnTo>
                      <a:pt x="1" y="175"/>
                    </a:lnTo>
                    <a:lnTo>
                      <a:pt x="0" y="162"/>
                    </a:lnTo>
                    <a:lnTo>
                      <a:pt x="14" y="139"/>
                    </a:lnTo>
                    <a:lnTo>
                      <a:pt x="27" y="135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4" name="Line 222"/>
              <p:cNvSpPr>
                <a:spLocks noChangeShapeType="1"/>
              </p:cNvSpPr>
              <p:nvPr/>
            </p:nvSpPr>
            <p:spPr bwMode="auto">
              <a:xfrm>
                <a:off x="2186" y="1887"/>
                <a:ext cx="16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5" name="Line 223"/>
              <p:cNvSpPr>
                <a:spLocks noChangeShapeType="1"/>
              </p:cNvSpPr>
              <p:nvPr/>
            </p:nvSpPr>
            <p:spPr bwMode="auto">
              <a:xfrm>
                <a:off x="2186" y="1863"/>
                <a:ext cx="16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6" name="Line 224"/>
              <p:cNvSpPr>
                <a:spLocks noChangeShapeType="1"/>
              </p:cNvSpPr>
              <p:nvPr/>
            </p:nvSpPr>
            <p:spPr bwMode="auto">
              <a:xfrm>
                <a:off x="2186" y="1757"/>
                <a:ext cx="16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7" name="Line 225"/>
              <p:cNvSpPr>
                <a:spLocks noChangeShapeType="1"/>
              </p:cNvSpPr>
              <p:nvPr/>
            </p:nvSpPr>
            <p:spPr bwMode="auto">
              <a:xfrm>
                <a:off x="2186" y="1732"/>
                <a:ext cx="16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8" name="Freeform 226"/>
              <p:cNvSpPr/>
              <p:nvPr/>
            </p:nvSpPr>
            <p:spPr bwMode="auto">
              <a:xfrm rot="965991">
                <a:off x="2040" y="1485"/>
                <a:ext cx="363" cy="231"/>
              </a:xfrm>
              <a:custGeom>
                <a:avLst/>
                <a:gdLst>
                  <a:gd name="T0" fmla="*/ 34 w 563"/>
                  <a:gd name="T1" fmla="*/ 0 h 642"/>
                  <a:gd name="T2" fmla="*/ 34 w 563"/>
                  <a:gd name="T3" fmla="*/ 88 h 642"/>
                  <a:gd name="T4" fmla="*/ 21 w 563"/>
                  <a:gd name="T5" fmla="*/ 91 h 642"/>
                  <a:gd name="T6" fmla="*/ 2 w 563"/>
                  <a:gd name="T7" fmla="*/ 111 h 642"/>
                  <a:gd name="T8" fmla="*/ 0 w 563"/>
                  <a:gd name="T9" fmla="*/ 126 h 642"/>
                  <a:gd name="T10" fmla="*/ 2 w 563"/>
                  <a:gd name="T11" fmla="*/ 140 h 642"/>
                  <a:gd name="T12" fmla="*/ 21 w 563"/>
                  <a:gd name="T13" fmla="*/ 160 h 642"/>
                  <a:gd name="T14" fmla="*/ 34 w 563"/>
                  <a:gd name="T15" fmla="*/ 163 h 642"/>
                  <a:gd name="T16" fmla="*/ 34 w 563"/>
                  <a:gd name="T17" fmla="*/ 480 h 642"/>
                  <a:gd name="T18" fmla="*/ 21 w 563"/>
                  <a:gd name="T19" fmla="*/ 482 h 642"/>
                  <a:gd name="T20" fmla="*/ 2 w 563"/>
                  <a:gd name="T21" fmla="*/ 503 h 642"/>
                  <a:gd name="T22" fmla="*/ 0 w 563"/>
                  <a:gd name="T23" fmla="*/ 517 h 642"/>
                  <a:gd name="T24" fmla="*/ 2 w 563"/>
                  <a:gd name="T25" fmla="*/ 531 h 642"/>
                  <a:gd name="T26" fmla="*/ 21 w 563"/>
                  <a:gd name="T27" fmla="*/ 552 h 642"/>
                  <a:gd name="T28" fmla="*/ 34 w 563"/>
                  <a:gd name="T29" fmla="*/ 554 h 642"/>
                  <a:gd name="T30" fmla="*/ 34 w 563"/>
                  <a:gd name="T31" fmla="*/ 642 h 642"/>
                  <a:gd name="T32" fmla="*/ 530 w 563"/>
                  <a:gd name="T33" fmla="*/ 642 h 642"/>
                  <a:gd name="T34" fmla="*/ 530 w 563"/>
                  <a:gd name="T35" fmla="*/ 554 h 642"/>
                  <a:gd name="T36" fmla="*/ 543 w 563"/>
                  <a:gd name="T37" fmla="*/ 552 h 642"/>
                  <a:gd name="T38" fmla="*/ 562 w 563"/>
                  <a:gd name="T39" fmla="*/ 531 h 642"/>
                  <a:gd name="T40" fmla="*/ 563 w 563"/>
                  <a:gd name="T41" fmla="*/ 517 h 642"/>
                  <a:gd name="T42" fmla="*/ 562 w 563"/>
                  <a:gd name="T43" fmla="*/ 503 h 642"/>
                  <a:gd name="T44" fmla="*/ 543 w 563"/>
                  <a:gd name="T45" fmla="*/ 482 h 642"/>
                  <a:gd name="T46" fmla="*/ 530 w 563"/>
                  <a:gd name="T47" fmla="*/ 480 h 642"/>
                  <a:gd name="T48" fmla="*/ 530 w 563"/>
                  <a:gd name="T49" fmla="*/ 163 h 642"/>
                  <a:gd name="T50" fmla="*/ 543 w 563"/>
                  <a:gd name="T51" fmla="*/ 160 h 642"/>
                  <a:gd name="T52" fmla="*/ 562 w 563"/>
                  <a:gd name="T53" fmla="*/ 140 h 642"/>
                  <a:gd name="T54" fmla="*/ 563 w 563"/>
                  <a:gd name="T55" fmla="*/ 126 h 642"/>
                  <a:gd name="T56" fmla="*/ 562 w 563"/>
                  <a:gd name="T57" fmla="*/ 111 h 642"/>
                  <a:gd name="T58" fmla="*/ 543 w 563"/>
                  <a:gd name="T59" fmla="*/ 91 h 642"/>
                  <a:gd name="T60" fmla="*/ 530 w 563"/>
                  <a:gd name="T61" fmla="*/ 88 h 642"/>
                  <a:gd name="T62" fmla="*/ 530 w 563"/>
                  <a:gd name="T63" fmla="*/ 0 h 642"/>
                  <a:gd name="T64" fmla="*/ 34 w 563"/>
                  <a:gd name="T65" fmla="*/ 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3" h="642">
                    <a:moveTo>
                      <a:pt x="34" y="0"/>
                    </a:moveTo>
                    <a:lnTo>
                      <a:pt x="34" y="88"/>
                    </a:lnTo>
                    <a:lnTo>
                      <a:pt x="21" y="91"/>
                    </a:lnTo>
                    <a:lnTo>
                      <a:pt x="2" y="111"/>
                    </a:lnTo>
                    <a:lnTo>
                      <a:pt x="0" y="126"/>
                    </a:lnTo>
                    <a:lnTo>
                      <a:pt x="2" y="140"/>
                    </a:lnTo>
                    <a:lnTo>
                      <a:pt x="21" y="160"/>
                    </a:lnTo>
                    <a:lnTo>
                      <a:pt x="34" y="163"/>
                    </a:lnTo>
                    <a:lnTo>
                      <a:pt x="34" y="480"/>
                    </a:lnTo>
                    <a:lnTo>
                      <a:pt x="21" y="482"/>
                    </a:lnTo>
                    <a:lnTo>
                      <a:pt x="2" y="503"/>
                    </a:lnTo>
                    <a:lnTo>
                      <a:pt x="0" y="517"/>
                    </a:lnTo>
                    <a:lnTo>
                      <a:pt x="2" y="531"/>
                    </a:lnTo>
                    <a:lnTo>
                      <a:pt x="21" y="552"/>
                    </a:lnTo>
                    <a:lnTo>
                      <a:pt x="34" y="554"/>
                    </a:lnTo>
                    <a:lnTo>
                      <a:pt x="34" y="642"/>
                    </a:lnTo>
                    <a:lnTo>
                      <a:pt x="530" y="642"/>
                    </a:lnTo>
                    <a:lnTo>
                      <a:pt x="530" y="554"/>
                    </a:lnTo>
                    <a:lnTo>
                      <a:pt x="543" y="552"/>
                    </a:lnTo>
                    <a:lnTo>
                      <a:pt x="562" y="531"/>
                    </a:lnTo>
                    <a:lnTo>
                      <a:pt x="563" y="517"/>
                    </a:lnTo>
                    <a:lnTo>
                      <a:pt x="562" y="503"/>
                    </a:lnTo>
                    <a:lnTo>
                      <a:pt x="543" y="482"/>
                    </a:lnTo>
                    <a:lnTo>
                      <a:pt x="530" y="480"/>
                    </a:lnTo>
                    <a:lnTo>
                      <a:pt x="530" y="163"/>
                    </a:lnTo>
                    <a:lnTo>
                      <a:pt x="543" y="160"/>
                    </a:lnTo>
                    <a:lnTo>
                      <a:pt x="562" y="140"/>
                    </a:lnTo>
                    <a:lnTo>
                      <a:pt x="563" y="126"/>
                    </a:lnTo>
                    <a:lnTo>
                      <a:pt x="562" y="111"/>
                    </a:lnTo>
                    <a:lnTo>
                      <a:pt x="543" y="91"/>
                    </a:lnTo>
                    <a:lnTo>
                      <a:pt x="530" y="88"/>
                    </a:lnTo>
                    <a:lnTo>
                      <a:pt x="530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1F2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9" name="Line 227"/>
              <p:cNvSpPr>
                <a:spLocks noChangeShapeType="1"/>
              </p:cNvSpPr>
              <p:nvPr/>
            </p:nvSpPr>
            <p:spPr bwMode="auto">
              <a:xfrm flipV="1">
                <a:off x="2261" y="1887"/>
                <a:ext cx="91" cy="46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4" name="Freeform 232"/>
              <p:cNvSpPr/>
              <p:nvPr/>
            </p:nvSpPr>
            <p:spPr bwMode="auto">
              <a:xfrm>
                <a:off x="2305" y="1520"/>
                <a:ext cx="1944" cy="511"/>
              </a:xfrm>
              <a:custGeom>
                <a:avLst/>
                <a:gdLst>
                  <a:gd name="T0" fmla="*/ 5574 w 5831"/>
                  <a:gd name="T1" fmla="*/ 0 h 1533"/>
                  <a:gd name="T2" fmla="*/ 5562 w 5831"/>
                  <a:gd name="T3" fmla="*/ 2 h 1533"/>
                  <a:gd name="T4" fmla="*/ 5559 w 5831"/>
                  <a:gd name="T5" fmla="*/ 2 h 1533"/>
                  <a:gd name="T6" fmla="*/ 1579 w 5831"/>
                  <a:gd name="T7" fmla="*/ 2 h 1533"/>
                  <a:gd name="T8" fmla="*/ 615 w 5831"/>
                  <a:gd name="T9" fmla="*/ 228 h 1533"/>
                  <a:gd name="T10" fmla="*/ 615 w 5831"/>
                  <a:gd name="T11" fmla="*/ 229 h 1533"/>
                  <a:gd name="T12" fmla="*/ 551 w 5831"/>
                  <a:gd name="T13" fmla="*/ 235 h 1533"/>
                  <a:gd name="T14" fmla="*/ 430 w 5831"/>
                  <a:gd name="T15" fmla="*/ 267 h 1533"/>
                  <a:gd name="T16" fmla="*/ 319 w 5831"/>
                  <a:gd name="T17" fmla="*/ 318 h 1533"/>
                  <a:gd name="T18" fmla="*/ 221 w 5831"/>
                  <a:gd name="T19" fmla="*/ 389 h 1533"/>
                  <a:gd name="T20" fmla="*/ 138 w 5831"/>
                  <a:gd name="T21" fmla="*/ 477 h 1533"/>
                  <a:gd name="T22" fmla="*/ 73 w 5831"/>
                  <a:gd name="T23" fmla="*/ 579 h 1533"/>
                  <a:gd name="T24" fmla="*/ 27 w 5831"/>
                  <a:gd name="T25" fmla="*/ 693 h 1533"/>
                  <a:gd name="T26" fmla="*/ 3 w 5831"/>
                  <a:gd name="T27" fmla="*/ 816 h 1533"/>
                  <a:gd name="T28" fmla="*/ 0 w 5831"/>
                  <a:gd name="T29" fmla="*/ 881 h 1533"/>
                  <a:gd name="T30" fmla="*/ 3 w 5831"/>
                  <a:gd name="T31" fmla="*/ 946 h 1533"/>
                  <a:gd name="T32" fmla="*/ 27 w 5831"/>
                  <a:gd name="T33" fmla="*/ 1068 h 1533"/>
                  <a:gd name="T34" fmla="*/ 73 w 5831"/>
                  <a:gd name="T35" fmla="*/ 1182 h 1533"/>
                  <a:gd name="T36" fmla="*/ 138 w 5831"/>
                  <a:gd name="T37" fmla="*/ 1284 h 1533"/>
                  <a:gd name="T38" fmla="*/ 221 w 5831"/>
                  <a:gd name="T39" fmla="*/ 1372 h 1533"/>
                  <a:gd name="T40" fmla="*/ 319 w 5831"/>
                  <a:gd name="T41" fmla="*/ 1443 h 1533"/>
                  <a:gd name="T42" fmla="*/ 430 w 5831"/>
                  <a:gd name="T43" fmla="*/ 1496 h 1533"/>
                  <a:gd name="T44" fmla="*/ 551 w 5831"/>
                  <a:gd name="T45" fmla="*/ 1526 h 1533"/>
                  <a:gd name="T46" fmla="*/ 615 w 5831"/>
                  <a:gd name="T47" fmla="*/ 1532 h 1533"/>
                  <a:gd name="T48" fmla="*/ 615 w 5831"/>
                  <a:gd name="T49" fmla="*/ 1533 h 1533"/>
                  <a:gd name="T50" fmla="*/ 5653 w 5831"/>
                  <a:gd name="T51" fmla="*/ 1533 h 1533"/>
                  <a:gd name="T52" fmla="*/ 5695 w 5831"/>
                  <a:gd name="T53" fmla="*/ 1532 h 1533"/>
                  <a:gd name="T54" fmla="*/ 5757 w 5831"/>
                  <a:gd name="T55" fmla="*/ 1510 h 1533"/>
                  <a:gd name="T56" fmla="*/ 5797 w 5831"/>
                  <a:gd name="T57" fmla="*/ 1476 h 1533"/>
                  <a:gd name="T58" fmla="*/ 5820 w 5831"/>
                  <a:gd name="T59" fmla="*/ 1431 h 1533"/>
                  <a:gd name="T60" fmla="*/ 5831 w 5831"/>
                  <a:gd name="T61" fmla="*/ 1361 h 1533"/>
                  <a:gd name="T62" fmla="*/ 5823 w 5831"/>
                  <a:gd name="T63" fmla="*/ 1290 h 1533"/>
                  <a:gd name="T64" fmla="*/ 5821 w 5831"/>
                  <a:gd name="T65" fmla="*/ 1281 h 1533"/>
                  <a:gd name="T66" fmla="*/ 5660 w 5831"/>
                  <a:gd name="T67" fmla="*/ 110 h 1533"/>
                  <a:gd name="T68" fmla="*/ 5654 w 5831"/>
                  <a:gd name="T69" fmla="*/ 77 h 1533"/>
                  <a:gd name="T70" fmla="*/ 5634 w 5831"/>
                  <a:gd name="T71" fmla="*/ 33 h 1533"/>
                  <a:gd name="T72" fmla="*/ 5608 w 5831"/>
                  <a:gd name="T73" fmla="*/ 10 h 1533"/>
                  <a:gd name="T74" fmla="*/ 5584 w 5831"/>
                  <a:gd name="T75" fmla="*/ 2 h 1533"/>
                  <a:gd name="T76" fmla="*/ 5574 w 5831"/>
                  <a:gd name="T77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831" h="1533">
                    <a:moveTo>
                      <a:pt x="5574" y="0"/>
                    </a:moveTo>
                    <a:lnTo>
                      <a:pt x="5562" y="2"/>
                    </a:lnTo>
                    <a:lnTo>
                      <a:pt x="5559" y="2"/>
                    </a:lnTo>
                    <a:lnTo>
                      <a:pt x="1579" y="2"/>
                    </a:lnTo>
                    <a:lnTo>
                      <a:pt x="615" y="228"/>
                    </a:lnTo>
                    <a:lnTo>
                      <a:pt x="615" y="229"/>
                    </a:lnTo>
                    <a:lnTo>
                      <a:pt x="551" y="235"/>
                    </a:lnTo>
                    <a:lnTo>
                      <a:pt x="430" y="267"/>
                    </a:lnTo>
                    <a:lnTo>
                      <a:pt x="319" y="318"/>
                    </a:lnTo>
                    <a:lnTo>
                      <a:pt x="221" y="389"/>
                    </a:lnTo>
                    <a:lnTo>
                      <a:pt x="138" y="477"/>
                    </a:lnTo>
                    <a:lnTo>
                      <a:pt x="73" y="579"/>
                    </a:lnTo>
                    <a:lnTo>
                      <a:pt x="27" y="693"/>
                    </a:lnTo>
                    <a:lnTo>
                      <a:pt x="3" y="816"/>
                    </a:lnTo>
                    <a:lnTo>
                      <a:pt x="0" y="881"/>
                    </a:lnTo>
                    <a:lnTo>
                      <a:pt x="3" y="946"/>
                    </a:lnTo>
                    <a:lnTo>
                      <a:pt x="27" y="1068"/>
                    </a:lnTo>
                    <a:lnTo>
                      <a:pt x="73" y="1182"/>
                    </a:lnTo>
                    <a:lnTo>
                      <a:pt x="138" y="1284"/>
                    </a:lnTo>
                    <a:lnTo>
                      <a:pt x="221" y="1372"/>
                    </a:lnTo>
                    <a:lnTo>
                      <a:pt x="319" y="1443"/>
                    </a:lnTo>
                    <a:lnTo>
                      <a:pt x="430" y="1496"/>
                    </a:lnTo>
                    <a:lnTo>
                      <a:pt x="551" y="1526"/>
                    </a:lnTo>
                    <a:lnTo>
                      <a:pt x="615" y="1532"/>
                    </a:lnTo>
                    <a:lnTo>
                      <a:pt x="615" y="1533"/>
                    </a:lnTo>
                    <a:lnTo>
                      <a:pt x="5653" y="1533"/>
                    </a:lnTo>
                    <a:lnTo>
                      <a:pt x="5695" y="1532"/>
                    </a:lnTo>
                    <a:lnTo>
                      <a:pt x="5757" y="1510"/>
                    </a:lnTo>
                    <a:lnTo>
                      <a:pt x="5797" y="1476"/>
                    </a:lnTo>
                    <a:lnTo>
                      <a:pt x="5820" y="1431"/>
                    </a:lnTo>
                    <a:lnTo>
                      <a:pt x="5831" y="1361"/>
                    </a:lnTo>
                    <a:lnTo>
                      <a:pt x="5823" y="1290"/>
                    </a:lnTo>
                    <a:lnTo>
                      <a:pt x="5821" y="1281"/>
                    </a:lnTo>
                    <a:lnTo>
                      <a:pt x="5660" y="110"/>
                    </a:lnTo>
                    <a:lnTo>
                      <a:pt x="5654" y="77"/>
                    </a:lnTo>
                    <a:lnTo>
                      <a:pt x="5634" y="33"/>
                    </a:lnTo>
                    <a:lnTo>
                      <a:pt x="5608" y="10"/>
                    </a:lnTo>
                    <a:lnTo>
                      <a:pt x="5584" y="2"/>
                    </a:lnTo>
                    <a:lnTo>
                      <a:pt x="5574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5" name="Freeform 233"/>
              <p:cNvSpPr/>
              <p:nvPr/>
            </p:nvSpPr>
            <p:spPr bwMode="auto">
              <a:xfrm>
                <a:off x="2331" y="1520"/>
                <a:ext cx="1918" cy="512"/>
              </a:xfrm>
              <a:custGeom>
                <a:avLst/>
                <a:gdLst>
                  <a:gd name="T0" fmla="*/ 5497 w 5754"/>
                  <a:gd name="T1" fmla="*/ 0 h 1535"/>
                  <a:gd name="T2" fmla="*/ 5485 w 5754"/>
                  <a:gd name="T3" fmla="*/ 2 h 1535"/>
                  <a:gd name="T4" fmla="*/ 5482 w 5754"/>
                  <a:gd name="T5" fmla="*/ 2 h 1535"/>
                  <a:gd name="T6" fmla="*/ 1502 w 5754"/>
                  <a:gd name="T7" fmla="*/ 2 h 1535"/>
                  <a:gd name="T8" fmla="*/ 538 w 5754"/>
                  <a:gd name="T9" fmla="*/ 228 h 1535"/>
                  <a:gd name="T10" fmla="*/ 538 w 5754"/>
                  <a:gd name="T11" fmla="*/ 229 h 1535"/>
                  <a:gd name="T12" fmla="*/ 481 w 5754"/>
                  <a:gd name="T13" fmla="*/ 241 h 1535"/>
                  <a:gd name="T14" fmla="*/ 373 w 5754"/>
                  <a:gd name="T15" fmla="*/ 281 h 1535"/>
                  <a:gd name="T16" fmla="*/ 277 w 5754"/>
                  <a:gd name="T17" fmla="*/ 340 h 1535"/>
                  <a:gd name="T18" fmla="*/ 192 w 5754"/>
                  <a:gd name="T19" fmla="*/ 413 h 1535"/>
                  <a:gd name="T20" fmla="*/ 118 w 5754"/>
                  <a:gd name="T21" fmla="*/ 500 h 1535"/>
                  <a:gd name="T22" fmla="*/ 62 w 5754"/>
                  <a:gd name="T23" fmla="*/ 599 h 1535"/>
                  <a:gd name="T24" fmla="*/ 22 w 5754"/>
                  <a:gd name="T25" fmla="*/ 707 h 1535"/>
                  <a:gd name="T26" fmla="*/ 2 w 5754"/>
                  <a:gd name="T27" fmla="*/ 822 h 1535"/>
                  <a:gd name="T28" fmla="*/ 0 w 5754"/>
                  <a:gd name="T29" fmla="*/ 881 h 1535"/>
                  <a:gd name="T30" fmla="*/ 2 w 5754"/>
                  <a:gd name="T31" fmla="*/ 942 h 1535"/>
                  <a:gd name="T32" fmla="*/ 22 w 5754"/>
                  <a:gd name="T33" fmla="*/ 1057 h 1535"/>
                  <a:gd name="T34" fmla="*/ 62 w 5754"/>
                  <a:gd name="T35" fmla="*/ 1165 h 1535"/>
                  <a:gd name="T36" fmla="*/ 118 w 5754"/>
                  <a:gd name="T37" fmla="*/ 1263 h 1535"/>
                  <a:gd name="T38" fmla="*/ 192 w 5754"/>
                  <a:gd name="T39" fmla="*/ 1350 h 1535"/>
                  <a:gd name="T40" fmla="*/ 277 w 5754"/>
                  <a:gd name="T41" fmla="*/ 1424 h 1535"/>
                  <a:gd name="T42" fmla="*/ 373 w 5754"/>
                  <a:gd name="T43" fmla="*/ 1481 h 1535"/>
                  <a:gd name="T44" fmla="*/ 481 w 5754"/>
                  <a:gd name="T45" fmla="*/ 1522 h 1535"/>
                  <a:gd name="T46" fmla="*/ 538 w 5754"/>
                  <a:gd name="T47" fmla="*/ 1533 h 1535"/>
                  <a:gd name="T48" fmla="*/ 538 w 5754"/>
                  <a:gd name="T49" fmla="*/ 1533 h 1535"/>
                  <a:gd name="T50" fmla="*/ 611 w 5754"/>
                  <a:gd name="T51" fmla="*/ 1533 h 1535"/>
                  <a:gd name="T52" fmla="*/ 631 w 5754"/>
                  <a:gd name="T53" fmla="*/ 1535 h 1535"/>
                  <a:gd name="T54" fmla="*/ 653 w 5754"/>
                  <a:gd name="T55" fmla="*/ 1535 h 1535"/>
                  <a:gd name="T56" fmla="*/ 674 w 5754"/>
                  <a:gd name="T57" fmla="*/ 1535 h 1535"/>
                  <a:gd name="T58" fmla="*/ 694 w 5754"/>
                  <a:gd name="T59" fmla="*/ 1533 h 1535"/>
                  <a:gd name="T60" fmla="*/ 5576 w 5754"/>
                  <a:gd name="T61" fmla="*/ 1533 h 1535"/>
                  <a:gd name="T62" fmla="*/ 5618 w 5754"/>
                  <a:gd name="T63" fmla="*/ 1532 h 1535"/>
                  <a:gd name="T64" fmla="*/ 5680 w 5754"/>
                  <a:gd name="T65" fmla="*/ 1510 h 1535"/>
                  <a:gd name="T66" fmla="*/ 5720 w 5754"/>
                  <a:gd name="T67" fmla="*/ 1476 h 1535"/>
                  <a:gd name="T68" fmla="*/ 5743 w 5754"/>
                  <a:gd name="T69" fmla="*/ 1431 h 1535"/>
                  <a:gd name="T70" fmla="*/ 5754 w 5754"/>
                  <a:gd name="T71" fmla="*/ 1361 h 1535"/>
                  <a:gd name="T72" fmla="*/ 5746 w 5754"/>
                  <a:gd name="T73" fmla="*/ 1290 h 1535"/>
                  <a:gd name="T74" fmla="*/ 5744 w 5754"/>
                  <a:gd name="T75" fmla="*/ 1281 h 1535"/>
                  <a:gd name="T76" fmla="*/ 5583 w 5754"/>
                  <a:gd name="T77" fmla="*/ 110 h 1535"/>
                  <a:gd name="T78" fmla="*/ 5577 w 5754"/>
                  <a:gd name="T79" fmla="*/ 77 h 1535"/>
                  <a:gd name="T80" fmla="*/ 5557 w 5754"/>
                  <a:gd name="T81" fmla="*/ 33 h 1535"/>
                  <a:gd name="T82" fmla="*/ 5531 w 5754"/>
                  <a:gd name="T83" fmla="*/ 10 h 1535"/>
                  <a:gd name="T84" fmla="*/ 5507 w 5754"/>
                  <a:gd name="T85" fmla="*/ 2 h 1535"/>
                  <a:gd name="T86" fmla="*/ 5497 w 5754"/>
                  <a:gd name="T87" fmla="*/ 0 h 1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754" h="1535">
                    <a:moveTo>
                      <a:pt x="5497" y="0"/>
                    </a:moveTo>
                    <a:lnTo>
                      <a:pt x="5485" y="2"/>
                    </a:lnTo>
                    <a:lnTo>
                      <a:pt x="5482" y="2"/>
                    </a:lnTo>
                    <a:lnTo>
                      <a:pt x="1502" y="2"/>
                    </a:lnTo>
                    <a:lnTo>
                      <a:pt x="538" y="228"/>
                    </a:lnTo>
                    <a:lnTo>
                      <a:pt x="538" y="229"/>
                    </a:lnTo>
                    <a:lnTo>
                      <a:pt x="481" y="241"/>
                    </a:lnTo>
                    <a:lnTo>
                      <a:pt x="373" y="281"/>
                    </a:lnTo>
                    <a:lnTo>
                      <a:pt x="277" y="340"/>
                    </a:lnTo>
                    <a:lnTo>
                      <a:pt x="192" y="413"/>
                    </a:lnTo>
                    <a:lnTo>
                      <a:pt x="118" y="500"/>
                    </a:lnTo>
                    <a:lnTo>
                      <a:pt x="62" y="599"/>
                    </a:lnTo>
                    <a:lnTo>
                      <a:pt x="22" y="707"/>
                    </a:lnTo>
                    <a:lnTo>
                      <a:pt x="2" y="822"/>
                    </a:lnTo>
                    <a:lnTo>
                      <a:pt x="0" y="881"/>
                    </a:lnTo>
                    <a:lnTo>
                      <a:pt x="2" y="942"/>
                    </a:lnTo>
                    <a:lnTo>
                      <a:pt x="22" y="1057"/>
                    </a:lnTo>
                    <a:lnTo>
                      <a:pt x="62" y="1165"/>
                    </a:lnTo>
                    <a:lnTo>
                      <a:pt x="118" y="1263"/>
                    </a:lnTo>
                    <a:lnTo>
                      <a:pt x="192" y="1350"/>
                    </a:lnTo>
                    <a:lnTo>
                      <a:pt x="277" y="1424"/>
                    </a:lnTo>
                    <a:lnTo>
                      <a:pt x="373" y="1481"/>
                    </a:lnTo>
                    <a:lnTo>
                      <a:pt x="481" y="1522"/>
                    </a:lnTo>
                    <a:lnTo>
                      <a:pt x="538" y="1533"/>
                    </a:lnTo>
                    <a:lnTo>
                      <a:pt x="538" y="1533"/>
                    </a:lnTo>
                    <a:lnTo>
                      <a:pt x="611" y="1533"/>
                    </a:lnTo>
                    <a:lnTo>
                      <a:pt x="631" y="1535"/>
                    </a:lnTo>
                    <a:lnTo>
                      <a:pt x="653" y="1535"/>
                    </a:lnTo>
                    <a:lnTo>
                      <a:pt x="674" y="1535"/>
                    </a:lnTo>
                    <a:lnTo>
                      <a:pt x="694" y="1533"/>
                    </a:lnTo>
                    <a:lnTo>
                      <a:pt x="5576" y="1533"/>
                    </a:lnTo>
                    <a:lnTo>
                      <a:pt x="5618" y="1532"/>
                    </a:lnTo>
                    <a:lnTo>
                      <a:pt x="5680" y="1510"/>
                    </a:lnTo>
                    <a:lnTo>
                      <a:pt x="5720" y="1476"/>
                    </a:lnTo>
                    <a:lnTo>
                      <a:pt x="5743" y="1431"/>
                    </a:lnTo>
                    <a:lnTo>
                      <a:pt x="5754" y="1361"/>
                    </a:lnTo>
                    <a:lnTo>
                      <a:pt x="5746" y="1290"/>
                    </a:lnTo>
                    <a:lnTo>
                      <a:pt x="5744" y="1281"/>
                    </a:lnTo>
                    <a:lnTo>
                      <a:pt x="5583" y="110"/>
                    </a:lnTo>
                    <a:lnTo>
                      <a:pt x="5577" y="77"/>
                    </a:lnTo>
                    <a:lnTo>
                      <a:pt x="5557" y="33"/>
                    </a:lnTo>
                    <a:lnTo>
                      <a:pt x="5531" y="10"/>
                    </a:lnTo>
                    <a:lnTo>
                      <a:pt x="5507" y="2"/>
                    </a:lnTo>
                    <a:lnTo>
                      <a:pt x="5497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6" name="Rectangle 234"/>
              <p:cNvSpPr>
                <a:spLocks noChangeArrowheads="1"/>
              </p:cNvSpPr>
              <p:nvPr/>
            </p:nvSpPr>
            <p:spPr bwMode="auto">
              <a:xfrm>
                <a:off x="3076" y="1759"/>
                <a:ext cx="593" cy="174"/>
              </a:xfrm>
              <a:prstGeom prst="rect">
                <a:avLst/>
              </a:pr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7" name="Freeform 235"/>
              <p:cNvSpPr/>
              <p:nvPr/>
            </p:nvSpPr>
            <p:spPr bwMode="auto">
              <a:xfrm>
                <a:off x="3758" y="1423"/>
                <a:ext cx="309" cy="162"/>
              </a:xfrm>
              <a:custGeom>
                <a:avLst/>
                <a:gdLst>
                  <a:gd name="T0" fmla="*/ 927 w 927"/>
                  <a:gd name="T1" fmla="*/ 243 h 486"/>
                  <a:gd name="T2" fmla="*/ 926 w 927"/>
                  <a:gd name="T3" fmla="*/ 267 h 486"/>
                  <a:gd name="T4" fmla="*/ 907 w 927"/>
                  <a:gd name="T5" fmla="*/ 315 h 486"/>
                  <a:gd name="T6" fmla="*/ 873 w 927"/>
                  <a:gd name="T7" fmla="*/ 358 h 486"/>
                  <a:gd name="T8" fmla="*/ 822 w 927"/>
                  <a:gd name="T9" fmla="*/ 397 h 486"/>
                  <a:gd name="T10" fmla="*/ 759 w 927"/>
                  <a:gd name="T11" fmla="*/ 430 h 486"/>
                  <a:gd name="T12" fmla="*/ 685 w 927"/>
                  <a:gd name="T13" fmla="*/ 456 h 486"/>
                  <a:gd name="T14" fmla="*/ 602 w 927"/>
                  <a:gd name="T15" fmla="*/ 475 h 486"/>
                  <a:gd name="T16" fmla="*/ 511 w 927"/>
                  <a:gd name="T17" fmla="*/ 485 h 486"/>
                  <a:gd name="T18" fmla="*/ 464 w 927"/>
                  <a:gd name="T19" fmla="*/ 486 h 486"/>
                  <a:gd name="T20" fmla="*/ 416 w 927"/>
                  <a:gd name="T21" fmla="*/ 485 h 486"/>
                  <a:gd name="T22" fmla="*/ 325 w 927"/>
                  <a:gd name="T23" fmla="*/ 475 h 486"/>
                  <a:gd name="T24" fmla="*/ 242 w 927"/>
                  <a:gd name="T25" fmla="*/ 456 h 486"/>
                  <a:gd name="T26" fmla="*/ 168 w 927"/>
                  <a:gd name="T27" fmla="*/ 430 h 486"/>
                  <a:gd name="T28" fmla="*/ 105 w 927"/>
                  <a:gd name="T29" fmla="*/ 397 h 486"/>
                  <a:gd name="T30" fmla="*/ 55 w 927"/>
                  <a:gd name="T31" fmla="*/ 358 h 486"/>
                  <a:gd name="T32" fmla="*/ 20 w 927"/>
                  <a:gd name="T33" fmla="*/ 315 h 486"/>
                  <a:gd name="T34" fmla="*/ 1 w 927"/>
                  <a:gd name="T35" fmla="*/ 267 h 486"/>
                  <a:gd name="T36" fmla="*/ 0 w 927"/>
                  <a:gd name="T37" fmla="*/ 243 h 486"/>
                  <a:gd name="T38" fmla="*/ 1 w 927"/>
                  <a:gd name="T39" fmla="*/ 217 h 486"/>
                  <a:gd name="T40" fmla="*/ 20 w 927"/>
                  <a:gd name="T41" fmla="*/ 170 h 486"/>
                  <a:gd name="T42" fmla="*/ 55 w 927"/>
                  <a:gd name="T43" fmla="*/ 126 h 486"/>
                  <a:gd name="T44" fmla="*/ 105 w 927"/>
                  <a:gd name="T45" fmla="*/ 87 h 486"/>
                  <a:gd name="T46" fmla="*/ 168 w 927"/>
                  <a:gd name="T47" fmla="*/ 54 h 486"/>
                  <a:gd name="T48" fmla="*/ 242 w 927"/>
                  <a:gd name="T49" fmla="*/ 28 h 486"/>
                  <a:gd name="T50" fmla="*/ 325 w 927"/>
                  <a:gd name="T51" fmla="*/ 10 h 486"/>
                  <a:gd name="T52" fmla="*/ 416 w 927"/>
                  <a:gd name="T53" fmla="*/ 0 h 486"/>
                  <a:gd name="T54" fmla="*/ 464 w 927"/>
                  <a:gd name="T55" fmla="*/ 0 h 486"/>
                  <a:gd name="T56" fmla="*/ 511 w 927"/>
                  <a:gd name="T57" fmla="*/ 0 h 486"/>
                  <a:gd name="T58" fmla="*/ 602 w 927"/>
                  <a:gd name="T59" fmla="*/ 10 h 486"/>
                  <a:gd name="T60" fmla="*/ 685 w 927"/>
                  <a:gd name="T61" fmla="*/ 28 h 486"/>
                  <a:gd name="T62" fmla="*/ 759 w 927"/>
                  <a:gd name="T63" fmla="*/ 54 h 486"/>
                  <a:gd name="T64" fmla="*/ 822 w 927"/>
                  <a:gd name="T65" fmla="*/ 87 h 486"/>
                  <a:gd name="T66" fmla="*/ 873 w 927"/>
                  <a:gd name="T67" fmla="*/ 126 h 486"/>
                  <a:gd name="T68" fmla="*/ 907 w 927"/>
                  <a:gd name="T69" fmla="*/ 170 h 486"/>
                  <a:gd name="T70" fmla="*/ 926 w 927"/>
                  <a:gd name="T71" fmla="*/ 217 h 486"/>
                  <a:gd name="T72" fmla="*/ 927 w 927"/>
                  <a:gd name="T73" fmla="*/ 243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7" h="486">
                    <a:moveTo>
                      <a:pt x="927" y="243"/>
                    </a:moveTo>
                    <a:lnTo>
                      <a:pt x="926" y="267"/>
                    </a:lnTo>
                    <a:lnTo>
                      <a:pt x="907" y="315"/>
                    </a:lnTo>
                    <a:lnTo>
                      <a:pt x="873" y="358"/>
                    </a:lnTo>
                    <a:lnTo>
                      <a:pt x="822" y="397"/>
                    </a:lnTo>
                    <a:lnTo>
                      <a:pt x="759" y="430"/>
                    </a:lnTo>
                    <a:lnTo>
                      <a:pt x="685" y="456"/>
                    </a:lnTo>
                    <a:lnTo>
                      <a:pt x="602" y="475"/>
                    </a:lnTo>
                    <a:lnTo>
                      <a:pt x="511" y="485"/>
                    </a:lnTo>
                    <a:lnTo>
                      <a:pt x="464" y="486"/>
                    </a:lnTo>
                    <a:lnTo>
                      <a:pt x="416" y="485"/>
                    </a:lnTo>
                    <a:lnTo>
                      <a:pt x="325" y="475"/>
                    </a:lnTo>
                    <a:lnTo>
                      <a:pt x="242" y="456"/>
                    </a:lnTo>
                    <a:lnTo>
                      <a:pt x="168" y="430"/>
                    </a:lnTo>
                    <a:lnTo>
                      <a:pt x="105" y="397"/>
                    </a:lnTo>
                    <a:lnTo>
                      <a:pt x="55" y="358"/>
                    </a:lnTo>
                    <a:lnTo>
                      <a:pt x="20" y="315"/>
                    </a:lnTo>
                    <a:lnTo>
                      <a:pt x="1" y="267"/>
                    </a:lnTo>
                    <a:lnTo>
                      <a:pt x="0" y="243"/>
                    </a:lnTo>
                    <a:lnTo>
                      <a:pt x="1" y="217"/>
                    </a:lnTo>
                    <a:lnTo>
                      <a:pt x="20" y="170"/>
                    </a:lnTo>
                    <a:lnTo>
                      <a:pt x="55" y="126"/>
                    </a:lnTo>
                    <a:lnTo>
                      <a:pt x="105" y="87"/>
                    </a:lnTo>
                    <a:lnTo>
                      <a:pt x="168" y="54"/>
                    </a:lnTo>
                    <a:lnTo>
                      <a:pt x="242" y="28"/>
                    </a:lnTo>
                    <a:lnTo>
                      <a:pt x="325" y="10"/>
                    </a:lnTo>
                    <a:lnTo>
                      <a:pt x="416" y="0"/>
                    </a:lnTo>
                    <a:lnTo>
                      <a:pt x="464" y="0"/>
                    </a:lnTo>
                    <a:lnTo>
                      <a:pt x="511" y="0"/>
                    </a:lnTo>
                    <a:lnTo>
                      <a:pt x="602" y="10"/>
                    </a:lnTo>
                    <a:lnTo>
                      <a:pt x="685" y="28"/>
                    </a:lnTo>
                    <a:lnTo>
                      <a:pt x="759" y="54"/>
                    </a:lnTo>
                    <a:lnTo>
                      <a:pt x="822" y="87"/>
                    </a:lnTo>
                    <a:lnTo>
                      <a:pt x="873" y="126"/>
                    </a:lnTo>
                    <a:lnTo>
                      <a:pt x="907" y="170"/>
                    </a:lnTo>
                    <a:lnTo>
                      <a:pt x="926" y="217"/>
                    </a:lnTo>
                    <a:lnTo>
                      <a:pt x="927" y="24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8" name="Freeform 236"/>
              <p:cNvSpPr/>
              <p:nvPr/>
            </p:nvSpPr>
            <p:spPr bwMode="auto">
              <a:xfrm>
                <a:off x="3277" y="1376"/>
                <a:ext cx="507" cy="235"/>
              </a:xfrm>
              <a:custGeom>
                <a:avLst/>
                <a:gdLst>
                  <a:gd name="T0" fmla="*/ 79 w 1521"/>
                  <a:gd name="T1" fmla="*/ 0 h 705"/>
                  <a:gd name="T2" fmla="*/ 1442 w 1521"/>
                  <a:gd name="T3" fmla="*/ 0 h 705"/>
                  <a:gd name="T4" fmla="*/ 1457 w 1521"/>
                  <a:gd name="T5" fmla="*/ 2 h 705"/>
                  <a:gd name="T6" fmla="*/ 1486 w 1521"/>
                  <a:gd name="T7" fmla="*/ 13 h 705"/>
                  <a:gd name="T8" fmla="*/ 1508 w 1521"/>
                  <a:gd name="T9" fmla="*/ 35 h 705"/>
                  <a:gd name="T10" fmla="*/ 1519 w 1521"/>
                  <a:gd name="T11" fmla="*/ 63 h 705"/>
                  <a:gd name="T12" fmla="*/ 1521 w 1521"/>
                  <a:gd name="T13" fmla="*/ 79 h 705"/>
                  <a:gd name="T14" fmla="*/ 1521 w 1521"/>
                  <a:gd name="T15" fmla="*/ 626 h 705"/>
                  <a:gd name="T16" fmla="*/ 1519 w 1521"/>
                  <a:gd name="T17" fmla="*/ 642 h 705"/>
                  <a:gd name="T18" fmla="*/ 1508 w 1521"/>
                  <a:gd name="T19" fmla="*/ 671 h 705"/>
                  <a:gd name="T20" fmla="*/ 1486 w 1521"/>
                  <a:gd name="T21" fmla="*/ 692 h 705"/>
                  <a:gd name="T22" fmla="*/ 1457 w 1521"/>
                  <a:gd name="T23" fmla="*/ 704 h 705"/>
                  <a:gd name="T24" fmla="*/ 1442 w 1521"/>
                  <a:gd name="T25" fmla="*/ 705 h 705"/>
                  <a:gd name="T26" fmla="*/ 79 w 1521"/>
                  <a:gd name="T27" fmla="*/ 705 h 705"/>
                  <a:gd name="T28" fmla="*/ 63 w 1521"/>
                  <a:gd name="T29" fmla="*/ 704 h 705"/>
                  <a:gd name="T30" fmla="*/ 35 w 1521"/>
                  <a:gd name="T31" fmla="*/ 692 h 705"/>
                  <a:gd name="T32" fmla="*/ 13 w 1521"/>
                  <a:gd name="T33" fmla="*/ 671 h 705"/>
                  <a:gd name="T34" fmla="*/ 2 w 1521"/>
                  <a:gd name="T35" fmla="*/ 642 h 705"/>
                  <a:gd name="T36" fmla="*/ 0 w 1521"/>
                  <a:gd name="T37" fmla="*/ 626 h 705"/>
                  <a:gd name="T38" fmla="*/ 0 w 1521"/>
                  <a:gd name="T39" fmla="*/ 79 h 705"/>
                  <a:gd name="T40" fmla="*/ 2 w 1521"/>
                  <a:gd name="T41" fmla="*/ 63 h 705"/>
                  <a:gd name="T42" fmla="*/ 13 w 1521"/>
                  <a:gd name="T43" fmla="*/ 35 h 705"/>
                  <a:gd name="T44" fmla="*/ 35 w 1521"/>
                  <a:gd name="T45" fmla="*/ 13 h 705"/>
                  <a:gd name="T46" fmla="*/ 63 w 1521"/>
                  <a:gd name="T47" fmla="*/ 2 h 705"/>
                  <a:gd name="T48" fmla="*/ 79 w 1521"/>
                  <a:gd name="T49" fmla="*/ 0 h 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1" h="705">
                    <a:moveTo>
                      <a:pt x="79" y="0"/>
                    </a:moveTo>
                    <a:lnTo>
                      <a:pt x="1442" y="0"/>
                    </a:lnTo>
                    <a:lnTo>
                      <a:pt x="1457" y="2"/>
                    </a:lnTo>
                    <a:lnTo>
                      <a:pt x="1486" y="13"/>
                    </a:lnTo>
                    <a:lnTo>
                      <a:pt x="1508" y="35"/>
                    </a:lnTo>
                    <a:lnTo>
                      <a:pt x="1519" y="63"/>
                    </a:lnTo>
                    <a:lnTo>
                      <a:pt x="1521" y="79"/>
                    </a:lnTo>
                    <a:lnTo>
                      <a:pt x="1521" y="626"/>
                    </a:lnTo>
                    <a:lnTo>
                      <a:pt x="1519" y="642"/>
                    </a:lnTo>
                    <a:lnTo>
                      <a:pt x="1508" y="671"/>
                    </a:lnTo>
                    <a:lnTo>
                      <a:pt x="1486" y="692"/>
                    </a:lnTo>
                    <a:lnTo>
                      <a:pt x="1457" y="704"/>
                    </a:lnTo>
                    <a:lnTo>
                      <a:pt x="1442" y="705"/>
                    </a:lnTo>
                    <a:lnTo>
                      <a:pt x="79" y="705"/>
                    </a:lnTo>
                    <a:lnTo>
                      <a:pt x="63" y="704"/>
                    </a:lnTo>
                    <a:lnTo>
                      <a:pt x="35" y="692"/>
                    </a:lnTo>
                    <a:lnTo>
                      <a:pt x="13" y="671"/>
                    </a:lnTo>
                    <a:lnTo>
                      <a:pt x="2" y="642"/>
                    </a:lnTo>
                    <a:lnTo>
                      <a:pt x="0" y="626"/>
                    </a:lnTo>
                    <a:lnTo>
                      <a:pt x="0" y="79"/>
                    </a:lnTo>
                    <a:lnTo>
                      <a:pt x="2" y="63"/>
                    </a:lnTo>
                    <a:lnTo>
                      <a:pt x="13" y="35"/>
                    </a:lnTo>
                    <a:lnTo>
                      <a:pt x="35" y="13"/>
                    </a:lnTo>
                    <a:lnTo>
                      <a:pt x="63" y="2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9" name="Freeform 237"/>
              <p:cNvSpPr/>
              <p:nvPr/>
            </p:nvSpPr>
            <p:spPr bwMode="auto">
              <a:xfrm>
                <a:off x="2829" y="1501"/>
                <a:ext cx="1330" cy="235"/>
              </a:xfrm>
              <a:custGeom>
                <a:avLst/>
                <a:gdLst>
                  <a:gd name="T0" fmla="*/ 79 w 3991"/>
                  <a:gd name="T1" fmla="*/ 0 h 706"/>
                  <a:gd name="T2" fmla="*/ 3912 w 3991"/>
                  <a:gd name="T3" fmla="*/ 0 h 706"/>
                  <a:gd name="T4" fmla="*/ 3929 w 3991"/>
                  <a:gd name="T5" fmla="*/ 2 h 706"/>
                  <a:gd name="T6" fmla="*/ 3957 w 3991"/>
                  <a:gd name="T7" fmla="*/ 13 h 706"/>
                  <a:gd name="T8" fmla="*/ 3978 w 3991"/>
                  <a:gd name="T9" fmla="*/ 35 h 706"/>
                  <a:gd name="T10" fmla="*/ 3991 w 3991"/>
                  <a:gd name="T11" fmla="*/ 64 h 706"/>
                  <a:gd name="T12" fmla="*/ 3991 w 3991"/>
                  <a:gd name="T13" fmla="*/ 79 h 706"/>
                  <a:gd name="T14" fmla="*/ 3991 w 3991"/>
                  <a:gd name="T15" fmla="*/ 626 h 706"/>
                  <a:gd name="T16" fmla="*/ 3991 w 3991"/>
                  <a:gd name="T17" fmla="*/ 642 h 706"/>
                  <a:gd name="T18" fmla="*/ 3978 w 3991"/>
                  <a:gd name="T19" fmla="*/ 671 h 706"/>
                  <a:gd name="T20" fmla="*/ 3957 w 3991"/>
                  <a:gd name="T21" fmla="*/ 693 h 706"/>
                  <a:gd name="T22" fmla="*/ 3929 w 3991"/>
                  <a:gd name="T23" fmla="*/ 704 h 706"/>
                  <a:gd name="T24" fmla="*/ 3912 w 3991"/>
                  <a:gd name="T25" fmla="*/ 706 h 706"/>
                  <a:gd name="T26" fmla="*/ 79 w 3991"/>
                  <a:gd name="T27" fmla="*/ 706 h 706"/>
                  <a:gd name="T28" fmla="*/ 63 w 3991"/>
                  <a:gd name="T29" fmla="*/ 704 h 706"/>
                  <a:gd name="T30" fmla="*/ 34 w 3991"/>
                  <a:gd name="T31" fmla="*/ 693 h 706"/>
                  <a:gd name="T32" fmla="*/ 13 w 3991"/>
                  <a:gd name="T33" fmla="*/ 671 h 706"/>
                  <a:gd name="T34" fmla="*/ 1 w 3991"/>
                  <a:gd name="T35" fmla="*/ 642 h 706"/>
                  <a:gd name="T36" fmla="*/ 0 w 3991"/>
                  <a:gd name="T37" fmla="*/ 626 h 706"/>
                  <a:gd name="T38" fmla="*/ 0 w 3991"/>
                  <a:gd name="T39" fmla="*/ 79 h 706"/>
                  <a:gd name="T40" fmla="*/ 1 w 3991"/>
                  <a:gd name="T41" fmla="*/ 64 h 706"/>
                  <a:gd name="T42" fmla="*/ 13 w 3991"/>
                  <a:gd name="T43" fmla="*/ 35 h 706"/>
                  <a:gd name="T44" fmla="*/ 34 w 3991"/>
                  <a:gd name="T45" fmla="*/ 13 h 706"/>
                  <a:gd name="T46" fmla="*/ 63 w 3991"/>
                  <a:gd name="T47" fmla="*/ 2 h 706"/>
                  <a:gd name="T48" fmla="*/ 79 w 3991"/>
                  <a:gd name="T4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91" h="706">
                    <a:moveTo>
                      <a:pt x="79" y="0"/>
                    </a:moveTo>
                    <a:lnTo>
                      <a:pt x="3912" y="0"/>
                    </a:lnTo>
                    <a:lnTo>
                      <a:pt x="3929" y="2"/>
                    </a:lnTo>
                    <a:lnTo>
                      <a:pt x="3957" y="13"/>
                    </a:lnTo>
                    <a:lnTo>
                      <a:pt x="3978" y="35"/>
                    </a:lnTo>
                    <a:lnTo>
                      <a:pt x="3991" y="64"/>
                    </a:lnTo>
                    <a:lnTo>
                      <a:pt x="3991" y="79"/>
                    </a:lnTo>
                    <a:lnTo>
                      <a:pt x="3991" y="626"/>
                    </a:lnTo>
                    <a:lnTo>
                      <a:pt x="3991" y="642"/>
                    </a:lnTo>
                    <a:lnTo>
                      <a:pt x="3978" y="671"/>
                    </a:lnTo>
                    <a:lnTo>
                      <a:pt x="3957" y="693"/>
                    </a:lnTo>
                    <a:lnTo>
                      <a:pt x="3929" y="704"/>
                    </a:lnTo>
                    <a:lnTo>
                      <a:pt x="3912" y="706"/>
                    </a:lnTo>
                    <a:lnTo>
                      <a:pt x="79" y="706"/>
                    </a:lnTo>
                    <a:lnTo>
                      <a:pt x="63" y="704"/>
                    </a:lnTo>
                    <a:lnTo>
                      <a:pt x="34" y="693"/>
                    </a:lnTo>
                    <a:lnTo>
                      <a:pt x="13" y="671"/>
                    </a:lnTo>
                    <a:lnTo>
                      <a:pt x="1" y="642"/>
                    </a:lnTo>
                    <a:lnTo>
                      <a:pt x="0" y="626"/>
                    </a:lnTo>
                    <a:lnTo>
                      <a:pt x="0" y="79"/>
                    </a:lnTo>
                    <a:lnTo>
                      <a:pt x="1" y="64"/>
                    </a:lnTo>
                    <a:lnTo>
                      <a:pt x="13" y="35"/>
                    </a:lnTo>
                    <a:lnTo>
                      <a:pt x="34" y="13"/>
                    </a:lnTo>
                    <a:lnTo>
                      <a:pt x="63" y="2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0" name="Freeform 238"/>
              <p:cNvSpPr/>
              <p:nvPr/>
            </p:nvSpPr>
            <p:spPr bwMode="auto">
              <a:xfrm>
                <a:off x="3758" y="1423"/>
                <a:ext cx="309" cy="75"/>
              </a:xfrm>
              <a:custGeom>
                <a:avLst/>
                <a:gdLst>
                  <a:gd name="T0" fmla="*/ 463 w 926"/>
                  <a:gd name="T1" fmla="*/ 0 h 226"/>
                  <a:gd name="T2" fmla="*/ 418 w 926"/>
                  <a:gd name="T3" fmla="*/ 1 h 226"/>
                  <a:gd name="T4" fmla="*/ 330 w 926"/>
                  <a:gd name="T5" fmla="*/ 10 h 226"/>
                  <a:gd name="T6" fmla="*/ 251 w 926"/>
                  <a:gd name="T7" fmla="*/ 27 h 226"/>
                  <a:gd name="T8" fmla="*/ 179 w 926"/>
                  <a:gd name="T9" fmla="*/ 51 h 226"/>
                  <a:gd name="T10" fmla="*/ 116 w 926"/>
                  <a:gd name="T11" fmla="*/ 82 h 226"/>
                  <a:gd name="T12" fmla="*/ 65 w 926"/>
                  <a:gd name="T13" fmla="*/ 118 h 226"/>
                  <a:gd name="T14" fmla="*/ 28 w 926"/>
                  <a:gd name="T15" fmla="*/ 158 h 226"/>
                  <a:gd name="T16" fmla="*/ 5 w 926"/>
                  <a:gd name="T17" fmla="*/ 203 h 226"/>
                  <a:gd name="T18" fmla="*/ 0 w 926"/>
                  <a:gd name="T19" fmla="*/ 226 h 226"/>
                  <a:gd name="T20" fmla="*/ 82 w 926"/>
                  <a:gd name="T21" fmla="*/ 226 h 226"/>
                  <a:gd name="T22" fmla="*/ 82 w 926"/>
                  <a:gd name="T23" fmla="*/ 221 h 226"/>
                  <a:gd name="T24" fmla="*/ 98 w 926"/>
                  <a:gd name="T25" fmla="*/ 203 h 226"/>
                  <a:gd name="T26" fmla="*/ 130 w 926"/>
                  <a:gd name="T27" fmla="*/ 193 h 226"/>
                  <a:gd name="T28" fmla="*/ 154 w 926"/>
                  <a:gd name="T29" fmla="*/ 193 h 226"/>
                  <a:gd name="T30" fmla="*/ 196 w 926"/>
                  <a:gd name="T31" fmla="*/ 193 h 226"/>
                  <a:gd name="T32" fmla="*/ 221 w 926"/>
                  <a:gd name="T33" fmla="*/ 193 h 226"/>
                  <a:gd name="T34" fmla="*/ 252 w 926"/>
                  <a:gd name="T35" fmla="*/ 203 h 226"/>
                  <a:gd name="T36" fmla="*/ 268 w 926"/>
                  <a:gd name="T37" fmla="*/ 221 h 226"/>
                  <a:gd name="T38" fmla="*/ 268 w 926"/>
                  <a:gd name="T39" fmla="*/ 226 h 226"/>
                  <a:gd name="T40" fmla="*/ 647 w 926"/>
                  <a:gd name="T41" fmla="*/ 226 h 226"/>
                  <a:gd name="T42" fmla="*/ 647 w 926"/>
                  <a:gd name="T43" fmla="*/ 221 h 226"/>
                  <a:gd name="T44" fmla="*/ 663 w 926"/>
                  <a:gd name="T45" fmla="*/ 203 h 226"/>
                  <a:gd name="T46" fmla="*/ 693 w 926"/>
                  <a:gd name="T47" fmla="*/ 193 h 226"/>
                  <a:gd name="T48" fmla="*/ 719 w 926"/>
                  <a:gd name="T49" fmla="*/ 193 h 226"/>
                  <a:gd name="T50" fmla="*/ 761 w 926"/>
                  <a:gd name="T51" fmla="*/ 193 h 226"/>
                  <a:gd name="T52" fmla="*/ 785 w 926"/>
                  <a:gd name="T53" fmla="*/ 193 h 226"/>
                  <a:gd name="T54" fmla="*/ 817 w 926"/>
                  <a:gd name="T55" fmla="*/ 203 h 226"/>
                  <a:gd name="T56" fmla="*/ 833 w 926"/>
                  <a:gd name="T57" fmla="*/ 221 h 226"/>
                  <a:gd name="T58" fmla="*/ 833 w 926"/>
                  <a:gd name="T59" fmla="*/ 226 h 226"/>
                  <a:gd name="T60" fmla="*/ 926 w 926"/>
                  <a:gd name="T61" fmla="*/ 226 h 226"/>
                  <a:gd name="T62" fmla="*/ 921 w 926"/>
                  <a:gd name="T63" fmla="*/ 203 h 226"/>
                  <a:gd name="T64" fmla="*/ 898 w 926"/>
                  <a:gd name="T65" fmla="*/ 158 h 226"/>
                  <a:gd name="T66" fmla="*/ 860 w 926"/>
                  <a:gd name="T67" fmla="*/ 118 h 226"/>
                  <a:gd name="T68" fmla="*/ 810 w 926"/>
                  <a:gd name="T69" fmla="*/ 82 h 226"/>
                  <a:gd name="T70" fmla="*/ 748 w 926"/>
                  <a:gd name="T71" fmla="*/ 51 h 226"/>
                  <a:gd name="T72" fmla="*/ 676 w 926"/>
                  <a:gd name="T73" fmla="*/ 27 h 226"/>
                  <a:gd name="T74" fmla="*/ 595 w 926"/>
                  <a:gd name="T75" fmla="*/ 10 h 226"/>
                  <a:gd name="T76" fmla="*/ 509 w 926"/>
                  <a:gd name="T77" fmla="*/ 1 h 226"/>
                  <a:gd name="T78" fmla="*/ 463 w 926"/>
                  <a:gd name="T7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26" h="226">
                    <a:moveTo>
                      <a:pt x="463" y="0"/>
                    </a:moveTo>
                    <a:lnTo>
                      <a:pt x="418" y="1"/>
                    </a:lnTo>
                    <a:lnTo>
                      <a:pt x="330" y="10"/>
                    </a:lnTo>
                    <a:lnTo>
                      <a:pt x="251" y="27"/>
                    </a:lnTo>
                    <a:lnTo>
                      <a:pt x="179" y="51"/>
                    </a:lnTo>
                    <a:lnTo>
                      <a:pt x="116" y="82"/>
                    </a:lnTo>
                    <a:lnTo>
                      <a:pt x="65" y="118"/>
                    </a:lnTo>
                    <a:lnTo>
                      <a:pt x="28" y="158"/>
                    </a:lnTo>
                    <a:lnTo>
                      <a:pt x="5" y="203"/>
                    </a:lnTo>
                    <a:lnTo>
                      <a:pt x="0" y="226"/>
                    </a:lnTo>
                    <a:lnTo>
                      <a:pt x="82" y="226"/>
                    </a:lnTo>
                    <a:lnTo>
                      <a:pt x="82" y="221"/>
                    </a:lnTo>
                    <a:lnTo>
                      <a:pt x="98" y="203"/>
                    </a:lnTo>
                    <a:lnTo>
                      <a:pt x="130" y="193"/>
                    </a:lnTo>
                    <a:lnTo>
                      <a:pt x="154" y="193"/>
                    </a:lnTo>
                    <a:lnTo>
                      <a:pt x="196" y="193"/>
                    </a:lnTo>
                    <a:lnTo>
                      <a:pt x="221" y="193"/>
                    </a:lnTo>
                    <a:lnTo>
                      <a:pt x="252" y="203"/>
                    </a:lnTo>
                    <a:lnTo>
                      <a:pt x="268" y="221"/>
                    </a:lnTo>
                    <a:lnTo>
                      <a:pt x="268" y="226"/>
                    </a:lnTo>
                    <a:lnTo>
                      <a:pt x="647" y="226"/>
                    </a:lnTo>
                    <a:lnTo>
                      <a:pt x="647" y="221"/>
                    </a:lnTo>
                    <a:lnTo>
                      <a:pt x="663" y="203"/>
                    </a:lnTo>
                    <a:lnTo>
                      <a:pt x="693" y="193"/>
                    </a:lnTo>
                    <a:lnTo>
                      <a:pt x="719" y="193"/>
                    </a:lnTo>
                    <a:lnTo>
                      <a:pt x="761" y="193"/>
                    </a:lnTo>
                    <a:lnTo>
                      <a:pt x="785" y="193"/>
                    </a:lnTo>
                    <a:lnTo>
                      <a:pt x="817" y="203"/>
                    </a:lnTo>
                    <a:lnTo>
                      <a:pt x="833" y="221"/>
                    </a:lnTo>
                    <a:lnTo>
                      <a:pt x="833" y="226"/>
                    </a:lnTo>
                    <a:lnTo>
                      <a:pt x="926" y="226"/>
                    </a:lnTo>
                    <a:lnTo>
                      <a:pt x="921" y="203"/>
                    </a:lnTo>
                    <a:lnTo>
                      <a:pt x="898" y="158"/>
                    </a:lnTo>
                    <a:lnTo>
                      <a:pt x="860" y="118"/>
                    </a:lnTo>
                    <a:lnTo>
                      <a:pt x="810" y="82"/>
                    </a:lnTo>
                    <a:lnTo>
                      <a:pt x="748" y="51"/>
                    </a:lnTo>
                    <a:lnTo>
                      <a:pt x="676" y="27"/>
                    </a:lnTo>
                    <a:lnTo>
                      <a:pt x="595" y="10"/>
                    </a:lnTo>
                    <a:lnTo>
                      <a:pt x="509" y="1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1" name="Rectangle 239"/>
              <p:cNvSpPr>
                <a:spLocks noChangeArrowheads="1"/>
              </p:cNvSpPr>
              <p:nvPr/>
            </p:nvSpPr>
            <p:spPr bwMode="auto">
              <a:xfrm>
                <a:off x="3277" y="1401"/>
                <a:ext cx="507" cy="236"/>
              </a:xfrm>
              <a:prstGeom prst="rect">
                <a:avLst/>
              </a:pr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2" name="Freeform 240"/>
              <p:cNvSpPr/>
              <p:nvPr/>
            </p:nvSpPr>
            <p:spPr bwMode="auto">
              <a:xfrm rot="525445">
                <a:off x="2331" y="1520"/>
                <a:ext cx="1913" cy="413"/>
              </a:xfrm>
              <a:custGeom>
                <a:avLst/>
                <a:gdLst>
                  <a:gd name="T0" fmla="*/ 5497 w 5739"/>
                  <a:gd name="T1" fmla="*/ 0 h 1238"/>
                  <a:gd name="T2" fmla="*/ 5485 w 5739"/>
                  <a:gd name="T3" fmla="*/ 2 h 1238"/>
                  <a:gd name="T4" fmla="*/ 5482 w 5739"/>
                  <a:gd name="T5" fmla="*/ 2 h 1238"/>
                  <a:gd name="T6" fmla="*/ 1502 w 5739"/>
                  <a:gd name="T7" fmla="*/ 2 h 1238"/>
                  <a:gd name="T8" fmla="*/ 538 w 5739"/>
                  <a:gd name="T9" fmla="*/ 228 h 1238"/>
                  <a:gd name="T10" fmla="*/ 538 w 5739"/>
                  <a:gd name="T11" fmla="*/ 229 h 1238"/>
                  <a:gd name="T12" fmla="*/ 481 w 5739"/>
                  <a:gd name="T13" fmla="*/ 241 h 1238"/>
                  <a:gd name="T14" fmla="*/ 373 w 5739"/>
                  <a:gd name="T15" fmla="*/ 281 h 1238"/>
                  <a:gd name="T16" fmla="*/ 277 w 5739"/>
                  <a:gd name="T17" fmla="*/ 340 h 1238"/>
                  <a:gd name="T18" fmla="*/ 192 w 5739"/>
                  <a:gd name="T19" fmla="*/ 413 h 1238"/>
                  <a:gd name="T20" fmla="*/ 118 w 5739"/>
                  <a:gd name="T21" fmla="*/ 500 h 1238"/>
                  <a:gd name="T22" fmla="*/ 62 w 5739"/>
                  <a:gd name="T23" fmla="*/ 599 h 1238"/>
                  <a:gd name="T24" fmla="*/ 22 w 5739"/>
                  <a:gd name="T25" fmla="*/ 707 h 1238"/>
                  <a:gd name="T26" fmla="*/ 2 w 5739"/>
                  <a:gd name="T27" fmla="*/ 822 h 1238"/>
                  <a:gd name="T28" fmla="*/ 0 w 5739"/>
                  <a:gd name="T29" fmla="*/ 881 h 1238"/>
                  <a:gd name="T30" fmla="*/ 0 w 5739"/>
                  <a:gd name="T31" fmla="*/ 930 h 1238"/>
                  <a:gd name="T32" fmla="*/ 15 w 5739"/>
                  <a:gd name="T33" fmla="*/ 1025 h 1238"/>
                  <a:gd name="T34" fmla="*/ 42 w 5739"/>
                  <a:gd name="T35" fmla="*/ 1114 h 1238"/>
                  <a:gd name="T36" fmla="*/ 81 w 5739"/>
                  <a:gd name="T37" fmla="*/ 1199 h 1238"/>
                  <a:gd name="T38" fmla="*/ 104 w 5739"/>
                  <a:gd name="T39" fmla="*/ 1238 h 1238"/>
                  <a:gd name="T40" fmla="*/ 2342 w 5739"/>
                  <a:gd name="T41" fmla="*/ 1238 h 1238"/>
                  <a:gd name="T42" fmla="*/ 2408 w 5739"/>
                  <a:gd name="T43" fmla="*/ 1207 h 1238"/>
                  <a:gd name="T44" fmla="*/ 2756 w 5739"/>
                  <a:gd name="T45" fmla="*/ 1058 h 1238"/>
                  <a:gd name="T46" fmla="*/ 2936 w 5739"/>
                  <a:gd name="T47" fmla="*/ 995 h 1238"/>
                  <a:gd name="T48" fmla="*/ 3039 w 5739"/>
                  <a:gd name="T49" fmla="*/ 969 h 1238"/>
                  <a:gd name="T50" fmla="*/ 3078 w 5739"/>
                  <a:gd name="T51" fmla="*/ 963 h 1238"/>
                  <a:gd name="T52" fmla="*/ 3098 w 5739"/>
                  <a:gd name="T53" fmla="*/ 962 h 1238"/>
                  <a:gd name="T54" fmla="*/ 3118 w 5739"/>
                  <a:gd name="T55" fmla="*/ 962 h 1238"/>
                  <a:gd name="T56" fmla="*/ 3137 w 5739"/>
                  <a:gd name="T57" fmla="*/ 962 h 1238"/>
                  <a:gd name="T58" fmla="*/ 3157 w 5739"/>
                  <a:gd name="T59" fmla="*/ 963 h 1238"/>
                  <a:gd name="T60" fmla="*/ 3197 w 5739"/>
                  <a:gd name="T61" fmla="*/ 969 h 1238"/>
                  <a:gd name="T62" fmla="*/ 3298 w 5739"/>
                  <a:gd name="T63" fmla="*/ 995 h 1238"/>
                  <a:gd name="T64" fmla="*/ 3478 w 5739"/>
                  <a:gd name="T65" fmla="*/ 1058 h 1238"/>
                  <a:gd name="T66" fmla="*/ 3825 w 5739"/>
                  <a:gd name="T67" fmla="*/ 1207 h 1238"/>
                  <a:gd name="T68" fmla="*/ 3893 w 5739"/>
                  <a:gd name="T69" fmla="*/ 1238 h 1238"/>
                  <a:gd name="T70" fmla="*/ 5739 w 5739"/>
                  <a:gd name="T71" fmla="*/ 1238 h 1238"/>
                  <a:gd name="T72" fmla="*/ 5583 w 5739"/>
                  <a:gd name="T73" fmla="*/ 110 h 1238"/>
                  <a:gd name="T74" fmla="*/ 5577 w 5739"/>
                  <a:gd name="T75" fmla="*/ 77 h 1238"/>
                  <a:gd name="T76" fmla="*/ 5557 w 5739"/>
                  <a:gd name="T77" fmla="*/ 33 h 1238"/>
                  <a:gd name="T78" fmla="*/ 5531 w 5739"/>
                  <a:gd name="T79" fmla="*/ 10 h 1238"/>
                  <a:gd name="T80" fmla="*/ 5507 w 5739"/>
                  <a:gd name="T81" fmla="*/ 2 h 1238"/>
                  <a:gd name="T82" fmla="*/ 5497 w 5739"/>
                  <a:gd name="T83" fmla="*/ 0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39" h="1238">
                    <a:moveTo>
                      <a:pt x="5497" y="0"/>
                    </a:moveTo>
                    <a:lnTo>
                      <a:pt x="5485" y="2"/>
                    </a:lnTo>
                    <a:lnTo>
                      <a:pt x="5482" y="2"/>
                    </a:lnTo>
                    <a:lnTo>
                      <a:pt x="1502" y="2"/>
                    </a:lnTo>
                    <a:lnTo>
                      <a:pt x="538" y="228"/>
                    </a:lnTo>
                    <a:lnTo>
                      <a:pt x="538" y="229"/>
                    </a:lnTo>
                    <a:lnTo>
                      <a:pt x="481" y="241"/>
                    </a:lnTo>
                    <a:lnTo>
                      <a:pt x="373" y="281"/>
                    </a:lnTo>
                    <a:lnTo>
                      <a:pt x="277" y="340"/>
                    </a:lnTo>
                    <a:lnTo>
                      <a:pt x="192" y="413"/>
                    </a:lnTo>
                    <a:lnTo>
                      <a:pt x="118" y="500"/>
                    </a:lnTo>
                    <a:lnTo>
                      <a:pt x="62" y="599"/>
                    </a:lnTo>
                    <a:lnTo>
                      <a:pt x="22" y="707"/>
                    </a:lnTo>
                    <a:lnTo>
                      <a:pt x="2" y="822"/>
                    </a:lnTo>
                    <a:lnTo>
                      <a:pt x="0" y="881"/>
                    </a:lnTo>
                    <a:lnTo>
                      <a:pt x="0" y="930"/>
                    </a:lnTo>
                    <a:lnTo>
                      <a:pt x="15" y="1025"/>
                    </a:lnTo>
                    <a:lnTo>
                      <a:pt x="42" y="1114"/>
                    </a:lnTo>
                    <a:lnTo>
                      <a:pt x="81" y="1199"/>
                    </a:lnTo>
                    <a:lnTo>
                      <a:pt x="104" y="1238"/>
                    </a:lnTo>
                    <a:lnTo>
                      <a:pt x="2342" y="1238"/>
                    </a:lnTo>
                    <a:lnTo>
                      <a:pt x="2408" y="1207"/>
                    </a:lnTo>
                    <a:lnTo>
                      <a:pt x="2756" y="1058"/>
                    </a:lnTo>
                    <a:lnTo>
                      <a:pt x="2936" y="995"/>
                    </a:lnTo>
                    <a:lnTo>
                      <a:pt x="3039" y="969"/>
                    </a:lnTo>
                    <a:lnTo>
                      <a:pt x="3078" y="963"/>
                    </a:lnTo>
                    <a:lnTo>
                      <a:pt x="3098" y="962"/>
                    </a:lnTo>
                    <a:lnTo>
                      <a:pt x="3118" y="962"/>
                    </a:lnTo>
                    <a:lnTo>
                      <a:pt x="3137" y="962"/>
                    </a:lnTo>
                    <a:lnTo>
                      <a:pt x="3157" y="963"/>
                    </a:lnTo>
                    <a:lnTo>
                      <a:pt x="3197" y="969"/>
                    </a:lnTo>
                    <a:lnTo>
                      <a:pt x="3298" y="995"/>
                    </a:lnTo>
                    <a:lnTo>
                      <a:pt x="3478" y="1058"/>
                    </a:lnTo>
                    <a:lnTo>
                      <a:pt x="3825" y="1207"/>
                    </a:lnTo>
                    <a:lnTo>
                      <a:pt x="3893" y="1238"/>
                    </a:lnTo>
                    <a:lnTo>
                      <a:pt x="5739" y="1238"/>
                    </a:lnTo>
                    <a:lnTo>
                      <a:pt x="5583" y="110"/>
                    </a:lnTo>
                    <a:lnTo>
                      <a:pt x="5577" y="77"/>
                    </a:lnTo>
                    <a:lnTo>
                      <a:pt x="5557" y="33"/>
                    </a:lnTo>
                    <a:lnTo>
                      <a:pt x="5531" y="10"/>
                    </a:lnTo>
                    <a:lnTo>
                      <a:pt x="5507" y="2"/>
                    </a:lnTo>
                    <a:lnTo>
                      <a:pt x="5497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3" name="Freeform 241"/>
              <p:cNvSpPr/>
              <p:nvPr/>
            </p:nvSpPr>
            <p:spPr bwMode="auto">
              <a:xfrm>
                <a:off x="4280" y="1972"/>
                <a:ext cx="367" cy="86"/>
              </a:xfrm>
              <a:custGeom>
                <a:avLst/>
                <a:gdLst>
                  <a:gd name="T0" fmla="*/ 70 w 1101"/>
                  <a:gd name="T1" fmla="*/ 0 h 259"/>
                  <a:gd name="T2" fmla="*/ 49 w 1101"/>
                  <a:gd name="T3" fmla="*/ 1 h 259"/>
                  <a:gd name="T4" fmla="*/ 15 w 1101"/>
                  <a:gd name="T5" fmla="*/ 23 h 259"/>
                  <a:gd name="T6" fmla="*/ 7 w 1101"/>
                  <a:gd name="T7" fmla="*/ 37 h 259"/>
                  <a:gd name="T8" fmla="*/ 0 w 1101"/>
                  <a:gd name="T9" fmla="*/ 62 h 259"/>
                  <a:gd name="T10" fmla="*/ 0 w 1101"/>
                  <a:gd name="T11" fmla="*/ 69 h 259"/>
                  <a:gd name="T12" fmla="*/ 0 w 1101"/>
                  <a:gd name="T13" fmla="*/ 70 h 259"/>
                  <a:gd name="T14" fmla="*/ 0 w 1101"/>
                  <a:gd name="T15" fmla="*/ 70 h 259"/>
                  <a:gd name="T16" fmla="*/ 0 w 1101"/>
                  <a:gd name="T17" fmla="*/ 229 h 259"/>
                  <a:gd name="T18" fmla="*/ 1 w 1101"/>
                  <a:gd name="T19" fmla="*/ 240 h 259"/>
                  <a:gd name="T20" fmla="*/ 17 w 1101"/>
                  <a:gd name="T21" fmla="*/ 257 h 259"/>
                  <a:gd name="T22" fmla="*/ 28 w 1101"/>
                  <a:gd name="T23" fmla="*/ 259 h 259"/>
                  <a:gd name="T24" fmla="*/ 40 w 1101"/>
                  <a:gd name="T25" fmla="*/ 257 h 259"/>
                  <a:gd name="T26" fmla="*/ 56 w 1101"/>
                  <a:gd name="T27" fmla="*/ 240 h 259"/>
                  <a:gd name="T28" fmla="*/ 57 w 1101"/>
                  <a:gd name="T29" fmla="*/ 229 h 259"/>
                  <a:gd name="T30" fmla="*/ 57 w 1101"/>
                  <a:gd name="T31" fmla="*/ 69 h 259"/>
                  <a:gd name="T32" fmla="*/ 57 w 1101"/>
                  <a:gd name="T33" fmla="*/ 66 h 259"/>
                  <a:gd name="T34" fmla="*/ 60 w 1101"/>
                  <a:gd name="T35" fmla="*/ 62 h 259"/>
                  <a:gd name="T36" fmla="*/ 60 w 1101"/>
                  <a:gd name="T37" fmla="*/ 57 h 259"/>
                  <a:gd name="T38" fmla="*/ 70 w 1101"/>
                  <a:gd name="T39" fmla="*/ 57 h 259"/>
                  <a:gd name="T40" fmla="*/ 1031 w 1101"/>
                  <a:gd name="T41" fmla="*/ 57 h 259"/>
                  <a:gd name="T42" fmla="*/ 1041 w 1101"/>
                  <a:gd name="T43" fmla="*/ 57 h 259"/>
                  <a:gd name="T44" fmla="*/ 1041 w 1101"/>
                  <a:gd name="T45" fmla="*/ 62 h 259"/>
                  <a:gd name="T46" fmla="*/ 1042 w 1101"/>
                  <a:gd name="T47" fmla="*/ 66 h 259"/>
                  <a:gd name="T48" fmla="*/ 1042 w 1101"/>
                  <a:gd name="T49" fmla="*/ 69 h 259"/>
                  <a:gd name="T50" fmla="*/ 1042 w 1101"/>
                  <a:gd name="T51" fmla="*/ 229 h 259"/>
                  <a:gd name="T52" fmla="*/ 1045 w 1101"/>
                  <a:gd name="T53" fmla="*/ 240 h 259"/>
                  <a:gd name="T54" fmla="*/ 1061 w 1101"/>
                  <a:gd name="T55" fmla="*/ 257 h 259"/>
                  <a:gd name="T56" fmla="*/ 1071 w 1101"/>
                  <a:gd name="T57" fmla="*/ 259 h 259"/>
                  <a:gd name="T58" fmla="*/ 1082 w 1101"/>
                  <a:gd name="T59" fmla="*/ 257 h 259"/>
                  <a:gd name="T60" fmla="*/ 1098 w 1101"/>
                  <a:gd name="T61" fmla="*/ 240 h 259"/>
                  <a:gd name="T62" fmla="*/ 1100 w 1101"/>
                  <a:gd name="T63" fmla="*/ 229 h 259"/>
                  <a:gd name="T64" fmla="*/ 1100 w 1101"/>
                  <a:gd name="T65" fmla="*/ 70 h 259"/>
                  <a:gd name="T66" fmla="*/ 1100 w 1101"/>
                  <a:gd name="T67" fmla="*/ 70 h 259"/>
                  <a:gd name="T68" fmla="*/ 1100 w 1101"/>
                  <a:gd name="T69" fmla="*/ 69 h 259"/>
                  <a:gd name="T70" fmla="*/ 1101 w 1101"/>
                  <a:gd name="T71" fmla="*/ 62 h 259"/>
                  <a:gd name="T72" fmla="*/ 1093 w 1101"/>
                  <a:gd name="T73" fmla="*/ 37 h 259"/>
                  <a:gd name="T74" fmla="*/ 1085 w 1101"/>
                  <a:gd name="T75" fmla="*/ 23 h 259"/>
                  <a:gd name="T76" fmla="*/ 1052 w 1101"/>
                  <a:gd name="T77" fmla="*/ 1 h 259"/>
                  <a:gd name="T78" fmla="*/ 1031 w 1101"/>
                  <a:gd name="T79" fmla="*/ 0 h 259"/>
                  <a:gd name="T80" fmla="*/ 70 w 1101"/>
                  <a:gd name="T81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1" h="259">
                    <a:moveTo>
                      <a:pt x="70" y="0"/>
                    </a:moveTo>
                    <a:lnTo>
                      <a:pt x="49" y="1"/>
                    </a:lnTo>
                    <a:lnTo>
                      <a:pt x="15" y="23"/>
                    </a:lnTo>
                    <a:lnTo>
                      <a:pt x="7" y="37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229"/>
                    </a:lnTo>
                    <a:lnTo>
                      <a:pt x="1" y="240"/>
                    </a:lnTo>
                    <a:lnTo>
                      <a:pt x="17" y="257"/>
                    </a:lnTo>
                    <a:lnTo>
                      <a:pt x="28" y="259"/>
                    </a:lnTo>
                    <a:lnTo>
                      <a:pt x="40" y="257"/>
                    </a:lnTo>
                    <a:lnTo>
                      <a:pt x="56" y="240"/>
                    </a:lnTo>
                    <a:lnTo>
                      <a:pt x="57" y="229"/>
                    </a:lnTo>
                    <a:lnTo>
                      <a:pt x="57" y="69"/>
                    </a:lnTo>
                    <a:lnTo>
                      <a:pt x="57" y="66"/>
                    </a:lnTo>
                    <a:lnTo>
                      <a:pt x="60" y="62"/>
                    </a:lnTo>
                    <a:lnTo>
                      <a:pt x="60" y="57"/>
                    </a:lnTo>
                    <a:lnTo>
                      <a:pt x="70" y="57"/>
                    </a:lnTo>
                    <a:lnTo>
                      <a:pt x="1031" y="57"/>
                    </a:lnTo>
                    <a:lnTo>
                      <a:pt x="1041" y="57"/>
                    </a:lnTo>
                    <a:lnTo>
                      <a:pt x="1041" y="62"/>
                    </a:lnTo>
                    <a:lnTo>
                      <a:pt x="1042" y="66"/>
                    </a:lnTo>
                    <a:lnTo>
                      <a:pt x="1042" y="69"/>
                    </a:lnTo>
                    <a:lnTo>
                      <a:pt x="1042" y="229"/>
                    </a:lnTo>
                    <a:lnTo>
                      <a:pt x="1045" y="240"/>
                    </a:lnTo>
                    <a:lnTo>
                      <a:pt x="1061" y="257"/>
                    </a:lnTo>
                    <a:lnTo>
                      <a:pt x="1071" y="259"/>
                    </a:lnTo>
                    <a:lnTo>
                      <a:pt x="1082" y="257"/>
                    </a:lnTo>
                    <a:lnTo>
                      <a:pt x="1098" y="240"/>
                    </a:lnTo>
                    <a:lnTo>
                      <a:pt x="1100" y="229"/>
                    </a:lnTo>
                    <a:lnTo>
                      <a:pt x="1100" y="70"/>
                    </a:lnTo>
                    <a:lnTo>
                      <a:pt x="1100" y="70"/>
                    </a:lnTo>
                    <a:lnTo>
                      <a:pt x="1100" y="69"/>
                    </a:lnTo>
                    <a:lnTo>
                      <a:pt x="1101" y="62"/>
                    </a:lnTo>
                    <a:lnTo>
                      <a:pt x="1093" y="37"/>
                    </a:lnTo>
                    <a:lnTo>
                      <a:pt x="1085" y="23"/>
                    </a:lnTo>
                    <a:lnTo>
                      <a:pt x="1052" y="1"/>
                    </a:lnTo>
                    <a:lnTo>
                      <a:pt x="1031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4" name="Freeform 242"/>
              <p:cNvSpPr/>
              <p:nvPr/>
            </p:nvSpPr>
            <p:spPr bwMode="auto">
              <a:xfrm>
                <a:off x="5362" y="2317"/>
                <a:ext cx="210" cy="179"/>
              </a:xfrm>
              <a:custGeom>
                <a:avLst/>
                <a:gdLst>
                  <a:gd name="T0" fmla="*/ 630 w 630"/>
                  <a:gd name="T1" fmla="*/ 347 h 536"/>
                  <a:gd name="T2" fmla="*/ 596 w 630"/>
                  <a:gd name="T3" fmla="*/ 340 h 536"/>
                  <a:gd name="T4" fmla="*/ 561 w 630"/>
                  <a:gd name="T5" fmla="*/ 330 h 536"/>
                  <a:gd name="T6" fmla="*/ 509 w 630"/>
                  <a:gd name="T7" fmla="*/ 311 h 536"/>
                  <a:gd name="T8" fmla="*/ 420 w 630"/>
                  <a:gd name="T9" fmla="*/ 262 h 536"/>
                  <a:gd name="T10" fmla="*/ 331 w 630"/>
                  <a:gd name="T11" fmla="*/ 196 h 536"/>
                  <a:gd name="T12" fmla="*/ 318 w 630"/>
                  <a:gd name="T13" fmla="*/ 183 h 536"/>
                  <a:gd name="T14" fmla="*/ 134 w 630"/>
                  <a:gd name="T15" fmla="*/ 0 h 536"/>
                  <a:gd name="T16" fmla="*/ 0 w 630"/>
                  <a:gd name="T17" fmla="*/ 134 h 536"/>
                  <a:gd name="T18" fmla="*/ 184 w 630"/>
                  <a:gd name="T19" fmla="*/ 318 h 536"/>
                  <a:gd name="T20" fmla="*/ 198 w 630"/>
                  <a:gd name="T21" fmla="*/ 334 h 536"/>
                  <a:gd name="T22" fmla="*/ 314 w 630"/>
                  <a:gd name="T23" fmla="*/ 420 h 536"/>
                  <a:gd name="T24" fmla="*/ 430 w 630"/>
                  <a:gd name="T25" fmla="*/ 482 h 536"/>
                  <a:gd name="T26" fmla="*/ 501 w 630"/>
                  <a:gd name="T27" fmla="*/ 508 h 536"/>
                  <a:gd name="T28" fmla="*/ 563 w 630"/>
                  <a:gd name="T29" fmla="*/ 525 h 536"/>
                  <a:gd name="T30" fmla="*/ 630 w 630"/>
                  <a:gd name="T31" fmla="*/ 536 h 536"/>
                  <a:gd name="T32" fmla="*/ 630 w 630"/>
                  <a:gd name="T33" fmla="*/ 347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0" h="536">
                    <a:moveTo>
                      <a:pt x="630" y="347"/>
                    </a:moveTo>
                    <a:lnTo>
                      <a:pt x="596" y="340"/>
                    </a:lnTo>
                    <a:lnTo>
                      <a:pt x="561" y="330"/>
                    </a:lnTo>
                    <a:lnTo>
                      <a:pt x="509" y="311"/>
                    </a:lnTo>
                    <a:lnTo>
                      <a:pt x="420" y="262"/>
                    </a:lnTo>
                    <a:lnTo>
                      <a:pt x="331" y="196"/>
                    </a:lnTo>
                    <a:lnTo>
                      <a:pt x="318" y="183"/>
                    </a:lnTo>
                    <a:lnTo>
                      <a:pt x="134" y="0"/>
                    </a:lnTo>
                    <a:lnTo>
                      <a:pt x="0" y="134"/>
                    </a:lnTo>
                    <a:lnTo>
                      <a:pt x="184" y="318"/>
                    </a:lnTo>
                    <a:lnTo>
                      <a:pt x="198" y="334"/>
                    </a:lnTo>
                    <a:lnTo>
                      <a:pt x="314" y="420"/>
                    </a:lnTo>
                    <a:lnTo>
                      <a:pt x="430" y="482"/>
                    </a:lnTo>
                    <a:lnTo>
                      <a:pt x="501" y="508"/>
                    </a:lnTo>
                    <a:lnTo>
                      <a:pt x="563" y="525"/>
                    </a:lnTo>
                    <a:lnTo>
                      <a:pt x="630" y="536"/>
                    </a:lnTo>
                    <a:lnTo>
                      <a:pt x="630" y="347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5" name="Freeform 243"/>
              <p:cNvSpPr/>
              <p:nvPr/>
            </p:nvSpPr>
            <p:spPr bwMode="auto">
              <a:xfrm>
                <a:off x="5241" y="2194"/>
                <a:ext cx="303" cy="302"/>
              </a:xfrm>
              <a:custGeom>
                <a:avLst/>
                <a:gdLst>
                  <a:gd name="T0" fmla="*/ 263 w 907"/>
                  <a:gd name="T1" fmla="*/ 0 h 906"/>
                  <a:gd name="T2" fmla="*/ 907 w 907"/>
                  <a:gd name="T3" fmla="*/ 642 h 906"/>
                  <a:gd name="T4" fmla="*/ 644 w 907"/>
                  <a:gd name="T5" fmla="*/ 906 h 906"/>
                  <a:gd name="T6" fmla="*/ 0 w 907"/>
                  <a:gd name="T7" fmla="*/ 262 h 906"/>
                  <a:gd name="T8" fmla="*/ 263 w 907"/>
                  <a:gd name="T9" fmla="*/ 0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906">
                    <a:moveTo>
                      <a:pt x="263" y="0"/>
                    </a:moveTo>
                    <a:lnTo>
                      <a:pt x="907" y="642"/>
                    </a:lnTo>
                    <a:lnTo>
                      <a:pt x="644" y="906"/>
                    </a:lnTo>
                    <a:lnTo>
                      <a:pt x="0" y="262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6" name="Freeform 244"/>
              <p:cNvSpPr/>
              <p:nvPr/>
            </p:nvSpPr>
            <p:spPr bwMode="auto">
              <a:xfrm>
                <a:off x="1881" y="2377"/>
                <a:ext cx="239" cy="15"/>
              </a:xfrm>
              <a:custGeom>
                <a:avLst/>
                <a:gdLst>
                  <a:gd name="T0" fmla="*/ 717 w 717"/>
                  <a:gd name="T1" fmla="*/ 0 h 44"/>
                  <a:gd name="T2" fmla="*/ 0 w 717"/>
                  <a:gd name="T3" fmla="*/ 1 h 44"/>
                  <a:gd name="T4" fmla="*/ 0 w 717"/>
                  <a:gd name="T5" fmla="*/ 43 h 44"/>
                  <a:gd name="T6" fmla="*/ 717 w 717"/>
                  <a:gd name="T7" fmla="*/ 44 h 44"/>
                  <a:gd name="T8" fmla="*/ 717 w 71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7" h="44">
                    <a:moveTo>
                      <a:pt x="717" y="0"/>
                    </a:moveTo>
                    <a:lnTo>
                      <a:pt x="0" y="1"/>
                    </a:lnTo>
                    <a:lnTo>
                      <a:pt x="0" y="43"/>
                    </a:lnTo>
                    <a:lnTo>
                      <a:pt x="717" y="44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7" name="Freeform 245"/>
              <p:cNvSpPr/>
              <p:nvPr/>
            </p:nvSpPr>
            <p:spPr bwMode="auto">
              <a:xfrm>
                <a:off x="1953" y="2318"/>
                <a:ext cx="273" cy="107"/>
              </a:xfrm>
              <a:custGeom>
                <a:avLst/>
                <a:gdLst>
                  <a:gd name="T0" fmla="*/ 298 w 819"/>
                  <a:gd name="T1" fmla="*/ 0 h 320"/>
                  <a:gd name="T2" fmla="*/ 282 w 819"/>
                  <a:gd name="T3" fmla="*/ 3 h 320"/>
                  <a:gd name="T4" fmla="*/ 262 w 819"/>
                  <a:gd name="T5" fmla="*/ 23 h 320"/>
                  <a:gd name="T6" fmla="*/ 259 w 819"/>
                  <a:gd name="T7" fmla="*/ 39 h 320"/>
                  <a:gd name="T8" fmla="*/ 259 w 819"/>
                  <a:gd name="T9" fmla="*/ 124 h 320"/>
                  <a:gd name="T10" fmla="*/ 38 w 819"/>
                  <a:gd name="T11" fmla="*/ 124 h 320"/>
                  <a:gd name="T12" fmla="*/ 23 w 819"/>
                  <a:gd name="T13" fmla="*/ 125 h 320"/>
                  <a:gd name="T14" fmla="*/ 3 w 819"/>
                  <a:gd name="T15" fmla="*/ 145 h 320"/>
                  <a:gd name="T16" fmla="*/ 0 w 819"/>
                  <a:gd name="T17" fmla="*/ 161 h 320"/>
                  <a:gd name="T18" fmla="*/ 0 w 819"/>
                  <a:gd name="T19" fmla="*/ 320 h 320"/>
                  <a:gd name="T20" fmla="*/ 560 w 819"/>
                  <a:gd name="T21" fmla="*/ 320 h 320"/>
                  <a:gd name="T22" fmla="*/ 560 w 819"/>
                  <a:gd name="T23" fmla="*/ 161 h 320"/>
                  <a:gd name="T24" fmla="*/ 560 w 819"/>
                  <a:gd name="T25" fmla="*/ 160 h 320"/>
                  <a:gd name="T26" fmla="*/ 559 w 819"/>
                  <a:gd name="T27" fmla="*/ 157 h 320"/>
                  <a:gd name="T28" fmla="*/ 819 w 819"/>
                  <a:gd name="T29" fmla="*/ 157 h 320"/>
                  <a:gd name="T30" fmla="*/ 819 w 819"/>
                  <a:gd name="T31" fmla="*/ 39 h 320"/>
                  <a:gd name="T32" fmla="*/ 818 w 819"/>
                  <a:gd name="T33" fmla="*/ 23 h 320"/>
                  <a:gd name="T34" fmla="*/ 798 w 819"/>
                  <a:gd name="T35" fmla="*/ 3 h 320"/>
                  <a:gd name="T36" fmla="*/ 782 w 819"/>
                  <a:gd name="T37" fmla="*/ 0 h 320"/>
                  <a:gd name="T38" fmla="*/ 298 w 819"/>
                  <a:gd name="T3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9" h="320">
                    <a:moveTo>
                      <a:pt x="298" y="0"/>
                    </a:moveTo>
                    <a:lnTo>
                      <a:pt x="282" y="3"/>
                    </a:lnTo>
                    <a:lnTo>
                      <a:pt x="262" y="23"/>
                    </a:lnTo>
                    <a:lnTo>
                      <a:pt x="259" y="39"/>
                    </a:lnTo>
                    <a:lnTo>
                      <a:pt x="259" y="124"/>
                    </a:lnTo>
                    <a:lnTo>
                      <a:pt x="38" y="124"/>
                    </a:lnTo>
                    <a:lnTo>
                      <a:pt x="23" y="125"/>
                    </a:lnTo>
                    <a:lnTo>
                      <a:pt x="3" y="145"/>
                    </a:lnTo>
                    <a:lnTo>
                      <a:pt x="0" y="161"/>
                    </a:lnTo>
                    <a:lnTo>
                      <a:pt x="0" y="320"/>
                    </a:lnTo>
                    <a:lnTo>
                      <a:pt x="560" y="320"/>
                    </a:lnTo>
                    <a:lnTo>
                      <a:pt x="560" y="161"/>
                    </a:lnTo>
                    <a:lnTo>
                      <a:pt x="560" y="160"/>
                    </a:lnTo>
                    <a:lnTo>
                      <a:pt x="559" y="157"/>
                    </a:lnTo>
                    <a:lnTo>
                      <a:pt x="819" y="157"/>
                    </a:lnTo>
                    <a:lnTo>
                      <a:pt x="819" y="39"/>
                    </a:lnTo>
                    <a:lnTo>
                      <a:pt x="818" y="23"/>
                    </a:lnTo>
                    <a:lnTo>
                      <a:pt x="798" y="3"/>
                    </a:lnTo>
                    <a:lnTo>
                      <a:pt x="782" y="0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8" name="Freeform 246"/>
              <p:cNvSpPr/>
              <p:nvPr/>
            </p:nvSpPr>
            <p:spPr bwMode="auto">
              <a:xfrm>
                <a:off x="2049" y="2217"/>
                <a:ext cx="595" cy="310"/>
              </a:xfrm>
              <a:custGeom>
                <a:avLst/>
                <a:gdLst>
                  <a:gd name="T0" fmla="*/ 1785 w 1785"/>
                  <a:gd name="T1" fmla="*/ 0 h 930"/>
                  <a:gd name="T2" fmla="*/ 344 w 1785"/>
                  <a:gd name="T3" fmla="*/ 0 h 930"/>
                  <a:gd name="T4" fmla="*/ 322 w 1785"/>
                  <a:gd name="T5" fmla="*/ 1 h 930"/>
                  <a:gd name="T6" fmla="*/ 288 w 1785"/>
                  <a:gd name="T7" fmla="*/ 11 h 930"/>
                  <a:gd name="T8" fmla="*/ 262 w 1785"/>
                  <a:gd name="T9" fmla="*/ 30 h 930"/>
                  <a:gd name="T10" fmla="*/ 242 w 1785"/>
                  <a:gd name="T11" fmla="*/ 53 h 930"/>
                  <a:gd name="T12" fmla="*/ 214 w 1785"/>
                  <a:gd name="T13" fmla="*/ 115 h 930"/>
                  <a:gd name="T14" fmla="*/ 213 w 1785"/>
                  <a:gd name="T15" fmla="*/ 131 h 930"/>
                  <a:gd name="T16" fmla="*/ 0 w 1785"/>
                  <a:gd name="T17" fmla="*/ 930 h 930"/>
                  <a:gd name="T18" fmla="*/ 1520 w 1785"/>
                  <a:gd name="T19" fmla="*/ 930 h 930"/>
                  <a:gd name="T20" fmla="*/ 1785 w 1785"/>
                  <a:gd name="T21" fmla="*/ 0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5" h="930">
                    <a:moveTo>
                      <a:pt x="1785" y="0"/>
                    </a:moveTo>
                    <a:lnTo>
                      <a:pt x="344" y="0"/>
                    </a:lnTo>
                    <a:lnTo>
                      <a:pt x="322" y="1"/>
                    </a:lnTo>
                    <a:lnTo>
                      <a:pt x="288" y="11"/>
                    </a:lnTo>
                    <a:lnTo>
                      <a:pt x="262" y="30"/>
                    </a:lnTo>
                    <a:lnTo>
                      <a:pt x="242" y="53"/>
                    </a:lnTo>
                    <a:lnTo>
                      <a:pt x="214" y="115"/>
                    </a:lnTo>
                    <a:lnTo>
                      <a:pt x="213" y="131"/>
                    </a:lnTo>
                    <a:lnTo>
                      <a:pt x="0" y="930"/>
                    </a:lnTo>
                    <a:lnTo>
                      <a:pt x="1520" y="930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9" name="Freeform 247"/>
              <p:cNvSpPr/>
              <p:nvPr/>
            </p:nvSpPr>
            <p:spPr bwMode="auto">
              <a:xfrm>
                <a:off x="3758" y="2047"/>
                <a:ext cx="1463" cy="208"/>
              </a:xfrm>
              <a:custGeom>
                <a:avLst/>
                <a:gdLst>
                  <a:gd name="T0" fmla="*/ 428 w 4388"/>
                  <a:gd name="T1" fmla="*/ 3 h 623"/>
                  <a:gd name="T2" fmla="*/ 358 w 4388"/>
                  <a:gd name="T3" fmla="*/ 4 h 623"/>
                  <a:gd name="T4" fmla="*/ 242 w 4388"/>
                  <a:gd name="T5" fmla="*/ 24 h 623"/>
                  <a:gd name="T6" fmla="*/ 154 w 4388"/>
                  <a:gd name="T7" fmla="*/ 60 h 623"/>
                  <a:gd name="T8" fmla="*/ 91 w 4388"/>
                  <a:gd name="T9" fmla="*/ 105 h 623"/>
                  <a:gd name="T10" fmla="*/ 48 w 4388"/>
                  <a:gd name="T11" fmla="*/ 152 h 623"/>
                  <a:gd name="T12" fmla="*/ 21 w 4388"/>
                  <a:gd name="T13" fmla="*/ 198 h 623"/>
                  <a:gd name="T14" fmla="*/ 2 w 4388"/>
                  <a:gd name="T15" fmla="*/ 250 h 623"/>
                  <a:gd name="T16" fmla="*/ 0 w 4388"/>
                  <a:gd name="T17" fmla="*/ 262 h 623"/>
                  <a:gd name="T18" fmla="*/ 0 w 4388"/>
                  <a:gd name="T19" fmla="*/ 623 h 623"/>
                  <a:gd name="T20" fmla="*/ 4388 w 4388"/>
                  <a:gd name="T21" fmla="*/ 623 h 623"/>
                  <a:gd name="T22" fmla="*/ 3764 w 4388"/>
                  <a:gd name="T23" fmla="*/ 3 h 623"/>
                  <a:gd name="T24" fmla="*/ 2093 w 4388"/>
                  <a:gd name="T25" fmla="*/ 0 h 623"/>
                  <a:gd name="T26" fmla="*/ 428 w 4388"/>
                  <a:gd name="T27" fmla="*/ 3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88" h="623">
                    <a:moveTo>
                      <a:pt x="428" y="3"/>
                    </a:moveTo>
                    <a:lnTo>
                      <a:pt x="358" y="4"/>
                    </a:lnTo>
                    <a:lnTo>
                      <a:pt x="242" y="24"/>
                    </a:lnTo>
                    <a:lnTo>
                      <a:pt x="154" y="60"/>
                    </a:lnTo>
                    <a:lnTo>
                      <a:pt x="91" y="105"/>
                    </a:lnTo>
                    <a:lnTo>
                      <a:pt x="48" y="152"/>
                    </a:lnTo>
                    <a:lnTo>
                      <a:pt x="21" y="198"/>
                    </a:lnTo>
                    <a:lnTo>
                      <a:pt x="2" y="250"/>
                    </a:lnTo>
                    <a:lnTo>
                      <a:pt x="0" y="262"/>
                    </a:lnTo>
                    <a:lnTo>
                      <a:pt x="0" y="623"/>
                    </a:lnTo>
                    <a:lnTo>
                      <a:pt x="4388" y="623"/>
                    </a:lnTo>
                    <a:lnTo>
                      <a:pt x="3764" y="3"/>
                    </a:lnTo>
                    <a:lnTo>
                      <a:pt x="2093" y="0"/>
                    </a:lnTo>
                    <a:lnTo>
                      <a:pt x="428" y="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0" name="Line 248"/>
              <p:cNvSpPr>
                <a:spLocks noChangeShapeType="1"/>
              </p:cNvSpPr>
              <p:nvPr/>
            </p:nvSpPr>
            <p:spPr bwMode="auto">
              <a:xfrm flipH="1">
                <a:off x="3825" y="2072"/>
                <a:ext cx="7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1" name="Line 249"/>
              <p:cNvSpPr>
                <a:spLocks noChangeShapeType="1"/>
              </p:cNvSpPr>
              <p:nvPr/>
            </p:nvSpPr>
            <p:spPr bwMode="auto">
              <a:xfrm flipH="1">
                <a:off x="3825" y="2086"/>
                <a:ext cx="7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2" name="Line 250"/>
              <p:cNvSpPr>
                <a:spLocks noChangeShapeType="1"/>
              </p:cNvSpPr>
              <p:nvPr/>
            </p:nvSpPr>
            <p:spPr bwMode="auto">
              <a:xfrm flipH="1">
                <a:off x="3825" y="2101"/>
                <a:ext cx="7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3" name="Line 251"/>
              <p:cNvSpPr>
                <a:spLocks noChangeShapeType="1"/>
              </p:cNvSpPr>
              <p:nvPr/>
            </p:nvSpPr>
            <p:spPr bwMode="auto">
              <a:xfrm flipH="1">
                <a:off x="3825" y="2114"/>
                <a:ext cx="7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4" name="Line 252"/>
              <p:cNvSpPr>
                <a:spLocks noChangeShapeType="1"/>
              </p:cNvSpPr>
              <p:nvPr/>
            </p:nvSpPr>
            <p:spPr bwMode="auto">
              <a:xfrm flipH="1">
                <a:off x="3825" y="2129"/>
                <a:ext cx="7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5" name="Line 253"/>
              <p:cNvSpPr>
                <a:spLocks noChangeShapeType="1"/>
              </p:cNvSpPr>
              <p:nvPr/>
            </p:nvSpPr>
            <p:spPr bwMode="auto">
              <a:xfrm flipH="1">
                <a:off x="3825" y="2143"/>
                <a:ext cx="7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6" name="Line 254"/>
              <p:cNvSpPr>
                <a:spLocks noChangeShapeType="1"/>
              </p:cNvSpPr>
              <p:nvPr/>
            </p:nvSpPr>
            <p:spPr bwMode="auto">
              <a:xfrm>
                <a:off x="4622" y="2072"/>
                <a:ext cx="0" cy="7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7" name="Line 255"/>
              <p:cNvSpPr>
                <a:spLocks noChangeShapeType="1"/>
              </p:cNvSpPr>
              <p:nvPr/>
            </p:nvSpPr>
            <p:spPr bwMode="auto">
              <a:xfrm>
                <a:off x="4463" y="2072"/>
                <a:ext cx="0" cy="7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8" name="Line 256"/>
              <p:cNvSpPr>
                <a:spLocks noChangeShapeType="1"/>
              </p:cNvSpPr>
              <p:nvPr/>
            </p:nvSpPr>
            <p:spPr bwMode="auto">
              <a:xfrm>
                <a:off x="4303" y="2072"/>
                <a:ext cx="0" cy="7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9" name="Line 257"/>
              <p:cNvSpPr>
                <a:spLocks noChangeShapeType="1"/>
              </p:cNvSpPr>
              <p:nvPr/>
            </p:nvSpPr>
            <p:spPr bwMode="auto">
              <a:xfrm>
                <a:off x="4144" y="2072"/>
                <a:ext cx="0" cy="7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0" name="Line 258"/>
              <p:cNvSpPr>
                <a:spLocks noChangeShapeType="1"/>
              </p:cNvSpPr>
              <p:nvPr/>
            </p:nvSpPr>
            <p:spPr bwMode="auto">
              <a:xfrm>
                <a:off x="3984" y="2072"/>
                <a:ext cx="0" cy="7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1" name="Line 259"/>
              <p:cNvSpPr>
                <a:spLocks noChangeShapeType="1"/>
              </p:cNvSpPr>
              <p:nvPr/>
            </p:nvSpPr>
            <p:spPr bwMode="auto">
              <a:xfrm>
                <a:off x="3825" y="2072"/>
                <a:ext cx="0" cy="7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2" name="Line 260"/>
              <p:cNvSpPr>
                <a:spLocks noChangeShapeType="1"/>
              </p:cNvSpPr>
              <p:nvPr/>
            </p:nvSpPr>
            <p:spPr bwMode="auto">
              <a:xfrm flipH="1">
                <a:off x="3825" y="2072"/>
                <a:ext cx="797" cy="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3" name="Line 261"/>
              <p:cNvSpPr>
                <a:spLocks noChangeShapeType="1"/>
              </p:cNvSpPr>
              <p:nvPr/>
            </p:nvSpPr>
            <p:spPr bwMode="auto">
              <a:xfrm flipH="1">
                <a:off x="3825" y="2086"/>
                <a:ext cx="797" cy="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4" name="Line 262"/>
              <p:cNvSpPr>
                <a:spLocks noChangeShapeType="1"/>
              </p:cNvSpPr>
              <p:nvPr/>
            </p:nvSpPr>
            <p:spPr bwMode="auto">
              <a:xfrm flipH="1">
                <a:off x="3825" y="2101"/>
                <a:ext cx="797" cy="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5" name="Line 263"/>
              <p:cNvSpPr>
                <a:spLocks noChangeShapeType="1"/>
              </p:cNvSpPr>
              <p:nvPr/>
            </p:nvSpPr>
            <p:spPr bwMode="auto">
              <a:xfrm flipH="1">
                <a:off x="3825" y="2114"/>
                <a:ext cx="797" cy="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6" name="Line 264"/>
              <p:cNvSpPr>
                <a:spLocks noChangeShapeType="1"/>
              </p:cNvSpPr>
              <p:nvPr/>
            </p:nvSpPr>
            <p:spPr bwMode="auto">
              <a:xfrm flipH="1">
                <a:off x="3825" y="2129"/>
                <a:ext cx="797" cy="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7" name="Line 265"/>
              <p:cNvSpPr>
                <a:spLocks noChangeShapeType="1"/>
              </p:cNvSpPr>
              <p:nvPr/>
            </p:nvSpPr>
            <p:spPr bwMode="auto">
              <a:xfrm flipH="1">
                <a:off x="3825" y="2143"/>
                <a:ext cx="797" cy="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8" name="Line 266"/>
              <p:cNvSpPr>
                <a:spLocks noChangeShapeType="1"/>
              </p:cNvSpPr>
              <p:nvPr/>
            </p:nvSpPr>
            <p:spPr bwMode="auto">
              <a:xfrm>
                <a:off x="4622" y="2072"/>
                <a:ext cx="0" cy="71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9" name="Line 267"/>
              <p:cNvSpPr>
                <a:spLocks noChangeShapeType="1"/>
              </p:cNvSpPr>
              <p:nvPr/>
            </p:nvSpPr>
            <p:spPr bwMode="auto">
              <a:xfrm>
                <a:off x="4463" y="2072"/>
                <a:ext cx="0" cy="71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0" name="Line 268"/>
              <p:cNvSpPr>
                <a:spLocks noChangeShapeType="1"/>
              </p:cNvSpPr>
              <p:nvPr/>
            </p:nvSpPr>
            <p:spPr bwMode="auto">
              <a:xfrm>
                <a:off x="4303" y="2072"/>
                <a:ext cx="0" cy="71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1" name="Line 269"/>
              <p:cNvSpPr>
                <a:spLocks noChangeShapeType="1"/>
              </p:cNvSpPr>
              <p:nvPr/>
            </p:nvSpPr>
            <p:spPr bwMode="auto">
              <a:xfrm>
                <a:off x="4144" y="2072"/>
                <a:ext cx="0" cy="71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2" name="Line 270"/>
              <p:cNvSpPr>
                <a:spLocks noChangeShapeType="1"/>
              </p:cNvSpPr>
              <p:nvPr/>
            </p:nvSpPr>
            <p:spPr bwMode="auto">
              <a:xfrm>
                <a:off x="3984" y="2072"/>
                <a:ext cx="0" cy="71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3" name="Line 271"/>
              <p:cNvSpPr>
                <a:spLocks noChangeShapeType="1"/>
              </p:cNvSpPr>
              <p:nvPr/>
            </p:nvSpPr>
            <p:spPr bwMode="auto">
              <a:xfrm>
                <a:off x="3825" y="2072"/>
                <a:ext cx="0" cy="71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4" name="Freeform 272"/>
              <p:cNvSpPr/>
              <p:nvPr/>
            </p:nvSpPr>
            <p:spPr bwMode="auto">
              <a:xfrm>
                <a:off x="1590" y="2132"/>
                <a:ext cx="4042" cy="881"/>
              </a:xfrm>
              <a:custGeom>
                <a:avLst/>
                <a:gdLst>
                  <a:gd name="T0" fmla="*/ 2962 w 12128"/>
                  <a:gd name="T1" fmla="*/ 0 h 2641"/>
                  <a:gd name="T2" fmla="*/ 0 w 12128"/>
                  <a:gd name="T3" fmla="*/ 1828 h 2641"/>
                  <a:gd name="T4" fmla="*/ 1149 w 12128"/>
                  <a:gd name="T5" fmla="*/ 2641 h 2641"/>
                  <a:gd name="T6" fmla="*/ 10978 w 12128"/>
                  <a:gd name="T7" fmla="*/ 2641 h 2641"/>
                  <a:gd name="T8" fmla="*/ 12128 w 12128"/>
                  <a:gd name="T9" fmla="*/ 1561 h 2641"/>
                  <a:gd name="T10" fmla="*/ 10566 w 12128"/>
                  <a:gd name="T11" fmla="*/ 0 h 2641"/>
                  <a:gd name="T12" fmla="*/ 2962 w 12128"/>
                  <a:gd name="T13" fmla="*/ 0 h 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28" h="2641">
                    <a:moveTo>
                      <a:pt x="2962" y="0"/>
                    </a:moveTo>
                    <a:lnTo>
                      <a:pt x="0" y="1828"/>
                    </a:lnTo>
                    <a:lnTo>
                      <a:pt x="1149" y="2641"/>
                    </a:lnTo>
                    <a:lnTo>
                      <a:pt x="10978" y="2641"/>
                    </a:lnTo>
                    <a:lnTo>
                      <a:pt x="12128" y="1561"/>
                    </a:lnTo>
                    <a:lnTo>
                      <a:pt x="10566" y="0"/>
                    </a:lnTo>
                    <a:lnTo>
                      <a:pt x="2962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5" name="Freeform 273"/>
              <p:cNvSpPr/>
              <p:nvPr/>
            </p:nvSpPr>
            <p:spPr bwMode="auto">
              <a:xfrm>
                <a:off x="2009" y="2264"/>
                <a:ext cx="86" cy="162"/>
              </a:xfrm>
              <a:custGeom>
                <a:avLst/>
                <a:gdLst>
                  <a:gd name="T0" fmla="*/ 167 w 257"/>
                  <a:gd name="T1" fmla="*/ 261 h 485"/>
                  <a:gd name="T2" fmla="*/ 121 w 257"/>
                  <a:gd name="T3" fmla="*/ 352 h 485"/>
                  <a:gd name="T4" fmla="*/ 69 w 257"/>
                  <a:gd name="T5" fmla="*/ 436 h 485"/>
                  <a:gd name="T6" fmla="*/ 36 w 257"/>
                  <a:gd name="T7" fmla="*/ 472 h 485"/>
                  <a:gd name="T8" fmla="*/ 19 w 257"/>
                  <a:gd name="T9" fmla="*/ 485 h 485"/>
                  <a:gd name="T10" fmla="*/ 13 w 257"/>
                  <a:gd name="T11" fmla="*/ 481 h 485"/>
                  <a:gd name="T12" fmla="*/ 6 w 257"/>
                  <a:gd name="T13" fmla="*/ 465 h 485"/>
                  <a:gd name="T14" fmla="*/ 0 w 257"/>
                  <a:gd name="T15" fmla="*/ 424 h 485"/>
                  <a:gd name="T16" fmla="*/ 10 w 257"/>
                  <a:gd name="T17" fmla="*/ 343 h 485"/>
                  <a:gd name="T18" fmla="*/ 39 w 257"/>
                  <a:gd name="T19" fmla="*/ 246 h 485"/>
                  <a:gd name="T20" fmla="*/ 62 w 257"/>
                  <a:gd name="T21" fmla="*/ 196 h 485"/>
                  <a:gd name="T22" fmla="*/ 88 w 257"/>
                  <a:gd name="T23" fmla="*/ 149 h 485"/>
                  <a:gd name="T24" fmla="*/ 144 w 257"/>
                  <a:gd name="T25" fmla="*/ 71 h 485"/>
                  <a:gd name="T26" fmla="*/ 197 w 257"/>
                  <a:gd name="T27" fmla="*/ 20 h 485"/>
                  <a:gd name="T28" fmla="*/ 232 w 257"/>
                  <a:gd name="T29" fmla="*/ 3 h 485"/>
                  <a:gd name="T30" fmla="*/ 249 w 257"/>
                  <a:gd name="T31" fmla="*/ 0 h 485"/>
                  <a:gd name="T32" fmla="*/ 257 w 257"/>
                  <a:gd name="T33" fmla="*/ 2 h 485"/>
                  <a:gd name="T34" fmla="*/ 257 w 257"/>
                  <a:gd name="T35" fmla="*/ 28 h 485"/>
                  <a:gd name="T36" fmla="*/ 248 w 257"/>
                  <a:gd name="T37" fmla="*/ 80 h 485"/>
                  <a:gd name="T38" fmla="*/ 212 w 257"/>
                  <a:gd name="T39" fmla="*/ 170 h 485"/>
                  <a:gd name="T40" fmla="*/ 167 w 257"/>
                  <a:gd name="T41" fmla="*/ 2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7" h="485">
                    <a:moveTo>
                      <a:pt x="167" y="261"/>
                    </a:moveTo>
                    <a:lnTo>
                      <a:pt x="121" y="352"/>
                    </a:lnTo>
                    <a:lnTo>
                      <a:pt x="69" y="436"/>
                    </a:lnTo>
                    <a:lnTo>
                      <a:pt x="36" y="472"/>
                    </a:lnTo>
                    <a:lnTo>
                      <a:pt x="19" y="485"/>
                    </a:lnTo>
                    <a:lnTo>
                      <a:pt x="13" y="481"/>
                    </a:lnTo>
                    <a:lnTo>
                      <a:pt x="6" y="465"/>
                    </a:lnTo>
                    <a:lnTo>
                      <a:pt x="0" y="424"/>
                    </a:lnTo>
                    <a:lnTo>
                      <a:pt x="10" y="343"/>
                    </a:lnTo>
                    <a:lnTo>
                      <a:pt x="39" y="246"/>
                    </a:lnTo>
                    <a:lnTo>
                      <a:pt x="62" y="196"/>
                    </a:lnTo>
                    <a:lnTo>
                      <a:pt x="88" y="149"/>
                    </a:lnTo>
                    <a:lnTo>
                      <a:pt x="144" y="71"/>
                    </a:lnTo>
                    <a:lnTo>
                      <a:pt x="197" y="20"/>
                    </a:lnTo>
                    <a:lnTo>
                      <a:pt x="232" y="3"/>
                    </a:lnTo>
                    <a:lnTo>
                      <a:pt x="249" y="0"/>
                    </a:lnTo>
                    <a:lnTo>
                      <a:pt x="257" y="2"/>
                    </a:lnTo>
                    <a:lnTo>
                      <a:pt x="257" y="28"/>
                    </a:lnTo>
                    <a:lnTo>
                      <a:pt x="248" y="80"/>
                    </a:lnTo>
                    <a:lnTo>
                      <a:pt x="212" y="170"/>
                    </a:lnTo>
                    <a:lnTo>
                      <a:pt x="167" y="26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6" name="Rectangle 274"/>
              <p:cNvSpPr>
                <a:spLocks noChangeArrowheads="1"/>
              </p:cNvSpPr>
              <p:nvPr/>
            </p:nvSpPr>
            <p:spPr bwMode="auto">
              <a:xfrm>
                <a:off x="3250" y="2862"/>
                <a:ext cx="184" cy="125"/>
              </a:xfrm>
              <a:prstGeom prst="rect">
                <a:avLst/>
              </a:pr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7" name="Freeform 275"/>
              <p:cNvSpPr/>
              <p:nvPr/>
            </p:nvSpPr>
            <p:spPr bwMode="auto">
              <a:xfrm>
                <a:off x="3258" y="2869"/>
                <a:ext cx="23" cy="22"/>
              </a:xfrm>
              <a:custGeom>
                <a:avLst/>
                <a:gdLst>
                  <a:gd name="T0" fmla="*/ 67 w 67"/>
                  <a:gd name="T1" fmla="*/ 32 h 65"/>
                  <a:gd name="T2" fmla="*/ 65 w 67"/>
                  <a:gd name="T3" fmla="*/ 45 h 65"/>
                  <a:gd name="T4" fmla="*/ 46 w 67"/>
                  <a:gd name="T5" fmla="*/ 64 h 65"/>
                  <a:gd name="T6" fmla="*/ 34 w 67"/>
                  <a:gd name="T7" fmla="*/ 65 h 65"/>
                  <a:gd name="T8" fmla="*/ 21 w 67"/>
                  <a:gd name="T9" fmla="*/ 64 h 65"/>
                  <a:gd name="T10" fmla="*/ 3 w 67"/>
                  <a:gd name="T11" fmla="*/ 45 h 65"/>
                  <a:gd name="T12" fmla="*/ 0 w 67"/>
                  <a:gd name="T13" fmla="*/ 32 h 65"/>
                  <a:gd name="T14" fmla="*/ 3 w 67"/>
                  <a:gd name="T15" fmla="*/ 19 h 65"/>
                  <a:gd name="T16" fmla="*/ 21 w 67"/>
                  <a:gd name="T17" fmla="*/ 2 h 65"/>
                  <a:gd name="T18" fmla="*/ 34 w 67"/>
                  <a:gd name="T19" fmla="*/ 0 h 65"/>
                  <a:gd name="T20" fmla="*/ 46 w 67"/>
                  <a:gd name="T21" fmla="*/ 2 h 65"/>
                  <a:gd name="T22" fmla="*/ 65 w 67"/>
                  <a:gd name="T23" fmla="*/ 19 h 65"/>
                  <a:gd name="T24" fmla="*/ 67 w 67"/>
                  <a:gd name="T25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65">
                    <a:moveTo>
                      <a:pt x="67" y="32"/>
                    </a:moveTo>
                    <a:lnTo>
                      <a:pt x="65" y="45"/>
                    </a:lnTo>
                    <a:lnTo>
                      <a:pt x="46" y="64"/>
                    </a:lnTo>
                    <a:lnTo>
                      <a:pt x="34" y="65"/>
                    </a:lnTo>
                    <a:lnTo>
                      <a:pt x="21" y="64"/>
                    </a:lnTo>
                    <a:lnTo>
                      <a:pt x="3" y="45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21" y="2"/>
                    </a:lnTo>
                    <a:lnTo>
                      <a:pt x="34" y="0"/>
                    </a:lnTo>
                    <a:lnTo>
                      <a:pt x="46" y="2"/>
                    </a:lnTo>
                    <a:lnTo>
                      <a:pt x="65" y="19"/>
                    </a:ln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8" name="Freeform 276"/>
              <p:cNvSpPr/>
              <p:nvPr/>
            </p:nvSpPr>
            <p:spPr bwMode="auto">
              <a:xfrm>
                <a:off x="3292" y="2869"/>
                <a:ext cx="110" cy="110"/>
              </a:xfrm>
              <a:custGeom>
                <a:avLst/>
                <a:gdLst>
                  <a:gd name="T0" fmla="*/ 331 w 331"/>
                  <a:gd name="T1" fmla="*/ 166 h 331"/>
                  <a:gd name="T2" fmla="*/ 328 w 331"/>
                  <a:gd name="T3" fmla="*/ 200 h 331"/>
                  <a:gd name="T4" fmla="*/ 304 w 331"/>
                  <a:gd name="T5" fmla="*/ 259 h 331"/>
                  <a:gd name="T6" fmla="*/ 259 w 331"/>
                  <a:gd name="T7" fmla="*/ 304 h 331"/>
                  <a:gd name="T8" fmla="*/ 200 w 331"/>
                  <a:gd name="T9" fmla="*/ 330 h 331"/>
                  <a:gd name="T10" fmla="*/ 165 w 331"/>
                  <a:gd name="T11" fmla="*/ 331 h 331"/>
                  <a:gd name="T12" fmla="*/ 132 w 331"/>
                  <a:gd name="T13" fmla="*/ 330 h 331"/>
                  <a:gd name="T14" fmla="*/ 72 w 331"/>
                  <a:gd name="T15" fmla="*/ 304 h 331"/>
                  <a:gd name="T16" fmla="*/ 27 w 331"/>
                  <a:gd name="T17" fmla="*/ 259 h 331"/>
                  <a:gd name="T18" fmla="*/ 3 w 331"/>
                  <a:gd name="T19" fmla="*/ 200 h 331"/>
                  <a:gd name="T20" fmla="*/ 0 w 331"/>
                  <a:gd name="T21" fmla="*/ 166 h 331"/>
                  <a:gd name="T22" fmla="*/ 3 w 331"/>
                  <a:gd name="T23" fmla="*/ 133 h 331"/>
                  <a:gd name="T24" fmla="*/ 27 w 331"/>
                  <a:gd name="T25" fmla="*/ 74 h 331"/>
                  <a:gd name="T26" fmla="*/ 72 w 331"/>
                  <a:gd name="T27" fmla="*/ 28 h 331"/>
                  <a:gd name="T28" fmla="*/ 132 w 331"/>
                  <a:gd name="T29" fmla="*/ 3 h 331"/>
                  <a:gd name="T30" fmla="*/ 165 w 331"/>
                  <a:gd name="T31" fmla="*/ 0 h 331"/>
                  <a:gd name="T32" fmla="*/ 200 w 331"/>
                  <a:gd name="T33" fmla="*/ 3 h 331"/>
                  <a:gd name="T34" fmla="*/ 259 w 331"/>
                  <a:gd name="T35" fmla="*/ 28 h 331"/>
                  <a:gd name="T36" fmla="*/ 304 w 331"/>
                  <a:gd name="T37" fmla="*/ 74 h 331"/>
                  <a:gd name="T38" fmla="*/ 328 w 331"/>
                  <a:gd name="T39" fmla="*/ 133 h 331"/>
                  <a:gd name="T40" fmla="*/ 331 w 331"/>
                  <a:gd name="T41" fmla="*/ 166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1" h="331">
                    <a:moveTo>
                      <a:pt x="331" y="166"/>
                    </a:moveTo>
                    <a:lnTo>
                      <a:pt x="328" y="200"/>
                    </a:lnTo>
                    <a:lnTo>
                      <a:pt x="304" y="259"/>
                    </a:lnTo>
                    <a:lnTo>
                      <a:pt x="259" y="304"/>
                    </a:lnTo>
                    <a:lnTo>
                      <a:pt x="200" y="330"/>
                    </a:lnTo>
                    <a:lnTo>
                      <a:pt x="165" y="331"/>
                    </a:lnTo>
                    <a:lnTo>
                      <a:pt x="132" y="330"/>
                    </a:lnTo>
                    <a:lnTo>
                      <a:pt x="72" y="304"/>
                    </a:lnTo>
                    <a:lnTo>
                      <a:pt x="27" y="259"/>
                    </a:lnTo>
                    <a:lnTo>
                      <a:pt x="3" y="200"/>
                    </a:lnTo>
                    <a:lnTo>
                      <a:pt x="0" y="166"/>
                    </a:lnTo>
                    <a:lnTo>
                      <a:pt x="3" y="133"/>
                    </a:lnTo>
                    <a:lnTo>
                      <a:pt x="27" y="74"/>
                    </a:lnTo>
                    <a:lnTo>
                      <a:pt x="72" y="28"/>
                    </a:lnTo>
                    <a:lnTo>
                      <a:pt x="132" y="3"/>
                    </a:lnTo>
                    <a:lnTo>
                      <a:pt x="165" y="0"/>
                    </a:lnTo>
                    <a:lnTo>
                      <a:pt x="200" y="3"/>
                    </a:lnTo>
                    <a:lnTo>
                      <a:pt x="259" y="28"/>
                    </a:lnTo>
                    <a:lnTo>
                      <a:pt x="304" y="74"/>
                    </a:lnTo>
                    <a:lnTo>
                      <a:pt x="328" y="133"/>
                    </a:lnTo>
                    <a:lnTo>
                      <a:pt x="331" y="166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9" name="Freeform 277"/>
              <p:cNvSpPr/>
              <p:nvPr/>
            </p:nvSpPr>
            <p:spPr bwMode="auto">
              <a:xfrm>
                <a:off x="3404" y="2869"/>
                <a:ext cx="22" cy="22"/>
              </a:xfrm>
              <a:custGeom>
                <a:avLst/>
                <a:gdLst>
                  <a:gd name="T0" fmla="*/ 0 w 65"/>
                  <a:gd name="T1" fmla="*/ 32 h 65"/>
                  <a:gd name="T2" fmla="*/ 1 w 65"/>
                  <a:gd name="T3" fmla="*/ 45 h 65"/>
                  <a:gd name="T4" fmla="*/ 18 w 65"/>
                  <a:gd name="T5" fmla="*/ 64 h 65"/>
                  <a:gd name="T6" fmla="*/ 31 w 65"/>
                  <a:gd name="T7" fmla="*/ 65 h 65"/>
                  <a:gd name="T8" fmla="*/ 46 w 65"/>
                  <a:gd name="T9" fmla="*/ 64 h 65"/>
                  <a:gd name="T10" fmla="*/ 63 w 65"/>
                  <a:gd name="T11" fmla="*/ 45 h 65"/>
                  <a:gd name="T12" fmla="*/ 65 w 65"/>
                  <a:gd name="T13" fmla="*/ 32 h 65"/>
                  <a:gd name="T14" fmla="*/ 63 w 65"/>
                  <a:gd name="T15" fmla="*/ 19 h 65"/>
                  <a:gd name="T16" fmla="*/ 46 w 65"/>
                  <a:gd name="T17" fmla="*/ 2 h 65"/>
                  <a:gd name="T18" fmla="*/ 31 w 65"/>
                  <a:gd name="T19" fmla="*/ 0 h 65"/>
                  <a:gd name="T20" fmla="*/ 18 w 65"/>
                  <a:gd name="T21" fmla="*/ 2 h 65"/>
                  <a:gd name="T22" fmla="*/ 1 w 65"/>
                  <a:gd name="T23" fmla="*/ 19 h 65"/>
                  <a:gd name="T24" fmla="*/ 0 w 65"/>
                  <a:gd name="T25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65">
                    <a:moveTo>
                      <a:pt x="0" y="32"/>
                    </a:moveTo>
                    <a:lnTo>
                      <a:pt x="1" y="45"/>
                    </a:lnTo>
                    <a:lnTo>
                      <a:pt x="18" y="64"/>
                    </a:lnTo>
                    <a:lnTo>
                      <a:pt x="31" y="65"/>
                    </a:lnTo>
                    <a:lnTo>
                      <a:pt x="46" y="64"/>
                    </a:lnTo>
                    <a:lnTo>
                      <a:pt x="63" y="45"/>
                    </a:lnTo>
                    <a:lnTo>
                      <a:pt x="65" y="32"/>
                    </a:lnTo>
                    <a:lnTo>
                      <a:pt x="63" y="19"/>
                    </a:lnTo>
                    <a:lnTo>
                      <a:pt x="46" y="2"/>
                    </a:lnTo>
                    <a:lnTo>
                      <a:pt x="31" y="0"/>
                    </a:lnTo>
                    <a:lnTo>
                      <a:pt x="18" y="2"/>
                    </a:lnTo>
                    <a:lnTo>
                      <a:pt x="1" y="19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0" name="Freeform 278"/>
              <p:cNvSpPr/>
              <p:nvPr/>
            </p:nvSpPr>
            <p:spPr bwMode="auto">
              <a:xfrm>
                <a:off x="3404" y="2958"/>
                <a:ext cx="22" cy="22"/>
              </a:xfrm>
              <a:custGeom>
                <a:avLst/>
                <a:gdLst>
                  <a:gd name="T0" fmla="*/ 0 w 65"/>
                  <a:gd name="T1" fmla="*/ 33 h 66"/>
                  <a:gd name="T2" fmla="*/ 1 w 65"/>
                  <a:gd name="T3" fmla="*/ 20 h 66"/>
                  <a:gd name="T4" fmla="*/ 18 w 65"/>
                  <a:gd name="T5" fmla="*/ 3 h 66"/>
                  <a:gd name="T6" fmla="*/ 31 w 65"/>
                  <a:gd name="T7" fmla="*/ 0 h 66"/>
                  <a:gd name="T8" fmla="*/ 46 w 65"/>
                  <a:gd name="T9" fmla="*/ 3 h 66"/>
                  <a:gd name="T10" fmla="*/ 63 w 65"/>
                  <a:gd name="T11" fmla="*/ 20 h 66"/>
                  <a:gd name="T12" fmla="*/ 65 w 65"/>
                  <a:gd name="T13" fmla="*/ 33 h 66"/>
                  <a:gd name="T14" fmla="*/ 63 w 65"/>
                  <a:gd name="T15" fmla="*/ 46 h 66"/>
                  <a:gd name="T16" fmla="*/ 46 w 65"/>
                  <a:gd name="T17" fmla="*/ 65 h 66"/>
                  <a:gd name="T18" fmla="*/ 31 w 65"/>
                  <a:gd name="T19" fmla="*/ 66 h 66"/>
                  <a:gd name="T20" fmla="*/ 18 w 65"/>
                  <a:gd name="T21" fmla="*/ 65 h 66"/>
                  <a:gd name="T22" fmla="*/ 1 w 65"/>
                  <a:gd name="T23" fmla="*/ 46 h 66"/>
                  <a:gd name="T24" fmla="*/ 0 w 65"/>
                  <a:gd name="T25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66">
                    <a:moveTo>
                      <a:pt x="0" y="33"/>
                    </a:moveTo>
                    <a:lnTo>
                      <a:pt x="1" y="20"/>
                    </a:lnTo>
                    <a:lnTo>
                      <a:pt x="18" y="3"/>
                    </a:lnTo>
                    <a:lnTo>
                      <a:pt x="31" y="0"/>
                    </a:lnTo>
                    <a:lnTo>
                      <a:pt x="46" y="3"/>
                    </a:lnTo>
                    <a:lnTo>
                      <a:pt x="63" y="20"/>
                    </a:lnTo>
                    <a:lnTo>
                      <a:pt x="65" y="33"/>
                    </a:lnTo>
                    <a:lnTo>
                      <a:pt x="63" y="46"/>
                    </a:lnTo>
                    <a:lnTo>
                      <a:pt x="46" y="65"/>
                    </a:lnTo>
                    <a:lnTo>
                      <a:pt x="31" y="66"/>
                    </a:lnTo>
                    <a:lnTo>
                      <a:pt x="18" y="65"/>
                    </a:lnTo>
                    <a:lnTo>
                      <a:pt x="1" y="4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1" name="Freeform 279"/>
              <p:cNvSpPr/>
              <p:nvPr/>
            </p:nvSpPr>
            <p:spPr bwMode="auto">
              <a:xfrm>
                <a:off x="3313" y="2875"/>
                <a:ext cx="381" cy="100"/>
              </a:xfrm>
              <a:custGeom>
                <a:avLst/>
                <a:gdLst>
                  <a:gd name="T0" fmla="*/ 149 w 1143"/>
                  <a:gd name="T1" fmla="*/ 0 h 299"/>
                  <a:gd name="T2" fmla="*/ 119 w 1143"/>
                  <a:gd name="T3" fmla="*/ 1 h 299"/>
                  <a:gd name="T4" fmla="*/ 66 w 1143"/>
                  <a:gd name="T5" fmla="*/ 24 h 299"/>
                  <a:gd name="T6" fmla="*/ 25 w 1143"/>
                  <a:gd name="T7" fmla="*/ 64 h 299"/>
                  <a:gd name="T8" fmla="*/ 2 w 1143"/>
                  <a:gd name="T9" fmla="*/ 118 h 299"/>
                  <a:gd name="T10" fmla="*/ 0 w 1143"/>
                  <a:gd name="T11" fmla="*/ 148 h 299"/>
                  <a:gd name="T12" fmla="*/ 2 w 1143"/>
                  <a:gd name="T13" fmla="*/ 180 h 299"/>
                  <a:gd name="T14" fmla="*/ 25 w 1143"/>
                  <a:gd name="T15" fmla="*/ 233 h 299"/>
                  <a:gd name="T16" fmla="*/ 66 w 1143"/>
                  <a:gd name="T17" fmla="*/ 273 h 299"/>
                  <a:gd name="T18" fmla="*/ 119 w 1143"/>
                  <a:gd name="T19" fmla="*/ 296 h 299"/>
                  <a:gd name="T20" fmla="*/ 149 w 1143"/>
                  <a:gd name="T21" fmla="*/ 298 h 299"/>
                  <a:gd name="T22" fmla="*/ 977 w 1143"/>
                  <a:gd name="T23" fmla="*/ 298 h 299"/>
                  <a:gd name="T24" fmla="*/ 984 w 1143"/>
                  <a:gd name="T25" fmla="*/ 299 h 299"/>
                  <a:gd name="T26" fmla="*/ 993 w 1143"/>
                  <a:gd name="T27" fmla="*/ 299 h 299"/>
                  <a:gd name="T28" fmla="*/ 1023 w 1143"/>
                  <a:gd name="T29" fmla="*/ 296 h 299"/>
                  <a:gd name="T30" fmla="*/ 1077 w 1143"/>
                  <a:gd name="T31" fmla="*/ 273 h 299"/>
                  <a:gd name="T32" fmla="*/ 1118 w 1143"/>
                  <a:gd name="T33" fmla="*/ 233 h 299"/>
                  <a:gd name="T34" fmla="*/ 1140 w 1143"/>
                  <a:gd name="T35" fmla="*/ 180 h 299"/>
                  <a:gd name="T36" fmla="*/ 1143 w 1143"/>
                  <a:gd name="T37" fmla="*/ 148 h 299"/>
                  <a:gd name="T38" fmla="*/ 1140 w 1143"/>
                  <a:gd name="T39" fmla="*/ 118 h 299"/>
                  <a:gd name="T40" fmla="*/ 1118 w 1143"/>
                  <a:gd name="T41" fmla="*/ 64 h 299"/>
                  <a:gd name="T42" fmla="*/ 1077 w 1143"/>
                  <a:gd name="T43" fmla="*/ 24 h 299"/>
                  <a:gd name="T44" fmla="*/ 1023 w 1143"/>
                  <a:gd name="T45" fmla="*/ 1 h 299"/>
                  <a:gd name="T46" fmla="*/ 993 w 1143"/>
                  <a:gd name="T47" fmla="*/ 0 h 299"/>
                  <a:gd name="T48" fmla="*/ 149 w 1143"/>
                  <a:gd name="T4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43" h="299">
                    <a:moveTo>
                      <a:pt x="149" y="0"/>
                    </a:moveTo>
                    <a:lnTo>
                      <a:pt x="119" y="1"/>
                    </a:lnTo>
                    <a:lnTo>
                      <a:pt x="66" y="24"/>
                    </a:lnTo>
                    <a:lnTo>
                      <a:pt x="25" y="64"/>
                    </a:lnTo>
                    <a:lnTo>
                      <a:pt x="2" y="118"/>
                    </a:lnTo>
                    <a:lnTo>
                      <a:pt x="0" y="148"/>
                    </a:lnTo>
                    <a:lnTo>
                      <a:pt x="2" y="180"/>
                    </a:lnTo>
                    <a:lnTo>
                      <a:pt x="25" y="233"/>
                    </a:lnTo>
                    <a:lnTo>
                      <a:pt x="66" y="273"/>
                    </a:lnTo>
                    <a:lnTo>
                      <a:pt x="119" y="296"/>
                    </a:lnTo>
                    <a:lnTo>
                      <a:pt x="149" y="298"/>
                    </a:lnTo>
                    <a:lnTo>
                      <a:pt x="977" y="298"/>
                    </a:lnTo>
                    <a:lnTo>
                      <a:pt x="984" y="299"/>
                    </a:lnTo>
                    <a:lnTo>
                      <a:pt x="993" y="299"/>
                    </a:lnTo>
                    <a:lnTo>
                      <a:pt x="1023" y="296"/>
                    </a:lnTo>
                    <a:lnTo>
                      <a:pt x="1077" y="273"/>
                    </a:lnTo>
                    <a:lnTo>
                      <a:pt x="1118" y="233"/>
                    </a:lnTo>
                    <a:lnTo>
                      <a:pt x="1140" y="180"/>
                    </a:lnTo>
                    <a:lnTo>
                      <a:pt x="1143" y="148"/>
                    </a:lnTo>
                    <a:lnTo>
                      <a:pt x="1140" y="118"/>
                    </a:lnTo>
                    <a:lnTo>
                      <a:pt x="1118" y="64"/>
                    </a:lnTo>
                    <a:lnTo>
                      <a:pt x="1077" y="24"/>
                    </a:lnTo>
                    <a:lnTo>
                      <a:pt x="1023" y="1"/>
                    </a:lnTo>
                    <a:lnTo>
                      <a:pt x="993" y="0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2" name="Freeform 280"/>
              <p:cNvSpPr/>
              <p:nvPr/>
            </p:nvSpPr>
            <p:spPr bwMode="auto">
              <a:xfrm>
                <a:off x="3337" y="2886"/>
                <a:ext cx="192" cy="77"/>
              </a:xfrm>
              <a:custGeom>
                <a:avLst/>
                <a:gdLst>
                  <a:gd name="T0" fmla="*/ 116 w 576"/>
                  <a:gd name="T1" fmla="*/ 0 h 232"/>
                  <a:gd name="T2" fmla="*/ 93 w 576"/>
                  <a:gd name="T3" fmla="*/ 1 h 232"/>
                  <a:gd name="T4" fmla="*/ 51 w 576"/>
                  <a:gd name="T5" fmla="*/ 18 h 232"/>
                  <a:gd name="T6" fmla="*/ 18 w 576"/>
                  <a:gd name="T7" fmla="*/ 50 h 232"/>
                  <a:gd name="T8" fmla="*/ 1 w 576"/>
                  <a:gd name="T9" fmla="*/ 92 h 232"/>
                  <a:gd name="T10" fmla="*/ 0 w 576"/>
                  <a:gd name="T11" fmla="*/ 116 h 232"/>
                  <a:gd name="T12" fmla="*/ 1 w 576"/>
                  <a:gd name="T13" fmla="*/ 139 h 232"/>
                  <a:gd name="T14" fmla="*/ 18 w 576"/>
                  <a:gd name="T15" fmla="*/ 181 h 232"/>
                  <a:gd name="T16" fmla="*/ 51 w 576"/>
                  <a:gd name="T17" fmla="*/ 213 h 232"/>
                  <a:gd name="T18" fmla="*/ 93 w 576"/>
                  <a:gd name="T19" fmla="*/ 230 h 232"/>
                  <a:gd name="T20" fmla="*/ 116 w 576"/>
                  <a:gd name="T21" fmla="*/ 232 h 232"/>
                  <a:gd name="T22" fmla="*/ 576 w 576"/>
                  <a:gd name="T23" fmla="*/ 232 h 232"/>
                  <a:gd name="T24" fmla="*/ 576 w 576"/>
                  <a:gd name="T25" fmla="*/ 0 h 232"/>
                  <a:gd name="T26" fmla="*/ 116 w 576"/>
                  <a:gd name="T2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6" h="232">
                    <a:moveTo>
                      <a:pt x="116" y="0"/>
                    </a:moveTo>
                    <a:lnTo>
                      <a:pt x="93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2"/>
                    </a:lnTo>
                    <a:lnTo>
                      <a:pt x="0" y="116"/>
                    </a:lnTo>
                    <a:lnTo>
                      <a:pt x="1" y="139"/>
                    </a:lnTo>
                    <a:lnTo>
                      <a:pt x="18" y="181"/>
                    </a:lnTo>
                    <a:lnTo>
                      <a:pt x="51" y="213"/>
                    </a:lnTo>
                    <a:lnTo>
                      <a:pt x="93" y="230"/>
                    </a:lnTo>
                    <a:lnTo>
                      <a:pt x="116" y="232"/>
                    </a:lnTo>
                    <a:lnTo>
                      <a:pt x="576" y="232"/>
                    </a:lnTo>
                    <a:lnTo>
                      <a:pt x="57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3" name="Freeform 281"/>
              <p:cNvSpPr/>
              <p:nvPr/>
            </p:nvSpPr>
            <p:spPr bwMode="auto">
              <a:xfrm>
                <a:off x="3258" y="2958"/>
                <a:ext cx="23" cy="22"/>
              </a:xfrm>
              <a:custGeom>
                <a:avLst/>
                <a:gdLst>
                  <a:gd name="T0" fmla="*/ 67 w 67"/>
                  <a:gd name="T1" fmla="*/ 33 h 66"/>
                  <a:gd name="T2" fmla="*/ 65 w 67"/>
                  <a:gd name="T3" fmla="*/ 20 h 66"/>
                  <a:gd name="T4" fmla="*/ 46 w 67"/>
                  <a:gd name="T5" fmla="*/ 3 h 66"/>
                  <a:gd name="T6" fmla="*/ 34 w 67"/>
                  <a:gd name="T7" fmla="*/ 0 h 66"/>
                  <a:gd name="T8" fmla="*/ 21 w 67"/>
                  <a:gd name="T9" fmla="*/ 3 h 66"/>
                  <a:gd name="T10" fmla="*/ 3 w 67"/>
                  <a:gd name="T11" fmla="*/ 20 h 66"/>
                  <a:gd name="T12" fmla="*/ 0 w 67"/>
                  <a:gd name="T13" fmla="*/ 33 h 66"/>
                  <a:gd name="T14" fmla="*/ 3 w 67"/>
                  <a:gd name="T15" fmla="*/ 46 h 66"/>
                  <a:gd name="T16" fmla="*/ 21 w 67"/>
                  <a:gd name="T17" fmla="*/ 65 h 66"/>
                  <a:gd name="T18" fmla="*/ 34 w 67"/>
                  <a:gd name="T19" fmla="*/ 66 h 66"/>
                  <a:gd name="T20" fmla="*/ 46 w 67"/>
                  <a:gd name="T21" fmla="*/ 65 h 66"/>
                  <a:gd name="T22" fmla="*/ 65 w 67"/>
                  <a:gd name="T23" fmla="*/ 46 h 66"/>
                  <a:gd name="T24" fmla="*/ 67 w 67"/>
                  <a:gd name="T25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66">
                    <a:moveTo>
                      <a:pt x="67" y="33"/>
                    </a:moveTo>
                    <a:lnTo>
                      <a:pt x="65" y="20"/>
                    </a:lnTo>
                    <a:lnTo>
                      <a:pt x="46" y="3"/>
                    </a:lnTo>
                    <a:lnTo>
                      <a:pt x="34" y="0"/>
                    </a:lnTo>
                    <a:lnTo>
                      <a:pt x="21" y="3"/>
                    </a:lnTo>
                    <a:lnTo>
                      <a:pt x="3" y="20"/>
                    </a:lnTo>
                    <a:lnTo>
                      <a:pt x="0" y="33"/>
                    </a:lnTo>
                    <a:lnTo>
                      <a:pt x="3" y="46"/>
                    </a:lnTo>
                    <a:lnTo>
                      <a:pt x="21" y="65"/>
                    </a:lnTo>
                    <a:lnTo>
                      <a:pt x="34" y="66"/>
                    </a:lnTo>
                    <a:lnTo>
                      <a:pt x="46" y="65"/>
                    </a:lnTo>
                    <a:lnTo>
                      <a:pt x="65" y="46"/>
                    </a:lnTo>
                    <a:lnTo>
                      <a:pt x="67" y="3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4" name="Freeform 282"/>
              <p:cNvSpPr/>
              <p:nvPr/>
            </p:nvSpPr>
            <p:spPr bwMode="auto">
              <a:xfrm>
                <a:off x="3594" y="2875"/>
                <a:ext cx="100" cy="100"/>
              </a:xfrm>
              <a:custGeom>
                <a:avLst/>
                <a:gdLst>
                  <a:gd name="T0" fmla="*/ 300 w 300"/>
                  <a:gd name="T1" fmla="*/ 149 h 299"/>
                  <a:gd name="T2" fmla="*/ 297 w 300"/>
                  <a:gd name="T3" fmla="*/ 180 h 299"/>
                  <a:gd name="T4" fmla="*/ 274 w 300"/>
                  <a:gd name="T5" fmla="*/ 233 h 299"/>
                  <a:gd name="T6" fmla="*/ 234 w 300"/>
                  <a:gd name="T7" fmla="*/ 273 h 299"/>
                  <a:gd name="T8" fmla="*/ 180 w 300"/>
                  <a:gd name="T9" fmla="*/ 296 h 299"/>
                  <a:gd name="T10" fmla="*/ 150 w 300"/>
                  <a:gd name="T11" fmla="*/ 299 h 299"/>
                  <a:gd name="T12" fmla="*/ 120 w 300"/>
                  <a:gd name="T13" fmla="*/ 296 h 299"/>
                  <a:gd name="T14" fmla="*/ 65 w 300"/>
                  <a:gd name="T15" fmla="*/ 273 h 299"/>
                  <a:gd name="T16" fmla="*/ 25 w 300"/>
                  <a:gd name="T17" fmla="*/ 233 h 299"/>
                  <a:gd name="T18" fmla="*/ 2 w 300"/>
                  <a:gd name="T19" fmla="*/ 180 h 299"/>
                  <a:gd name="T20" fmla="*/ 0 w 300"/>
                  <a:gd name="T21" fmla="*/ 149 h 299"/>
                  <a:gd name="T22" fmla="*/ 2 w 300"/>
                  <a:gd name="T23" fmla="*/ 118 h 299"/>
                  <a:gd name="T24" fmla="*/ 25 w 300"/>
                  <a:gd name="T25" fmla="*/ 64 h 299"/>
                  <a:gd name="T26" fmla="*/ 65 w 300"/>
                  <a:gd name="T27" fmla="*/ 24 h 299"/>
                  <a:gd name="T28" fmla="*/ 120 w 300"/>
                  <a:gd name="T29" fmla="*/ 1 h 299"/>
                  <a:gd name="T30" fmla="*/ 150 w 300"/>
                  <a:gd name="T31" fmla="*/ 0 h 299"/>
                  <a:gd name="T32" fmla="*/ 180 w 300"/>
                  <a:gd name="T33" fmla="*/ 1 h 299"/>
                  <a:gd name="T34" fmla="*/ 234 w 300"/>
                  <a:gd name="T35" fmla="*/ 24 h 299"/>
                  <a:gd name="T36" fmla="*/ 274 w 300"/>
                  <a:gd name="T37" fmla="*/ 64 h 299"/>
                  <a:gd name="T38" fmla="*/ 297 w 300"/>
                  <a:gd name="T39" fmla="*/ 118 h 299"/>
                  <a:gd name="T40" fmla="*/ 300 w 300"/>
                  <a:gd name="T41" fmla="*/ 14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0" h="299">
                    <a:moveTo>
                      <a:pt x="300" y="149"/>
                    </a:moveTo>
                    <a:lnTo>
                      <a:pt x="297" y="180"/>
                    </a:lnTo>
                    <a:lnTo>
                      <a:pt x="274" y="233"/>
                    </a:lnTo>
                    <a:lnTo>
                      <a:pt x="234" y="273"/>
                    </a:lnTo>
                    <a:lnTo>
                      <a:pt x="180" y="296"/>
                    </a:lnTo>
                    <a:lnTo>
                      <a:pt x="150" y="299"/>
                    </a:lnTo>
                    <a:lnTo>
                      <a:pt x="120" y="296"/>
                    </a:lnTo>
                    <a:lnTo>
                      <a:pt x="65" y="273"/>
                    </a:lnTo>
                    <a:lnTo>
                      <a:pt x="25" y="233"/>
                    </a:lnTo>
                    <a:lnTo>
                      <a:pt x="2" y="180"/>
                    </a:lnTo>
                    <a:lnTo>
                      <a:pt x="0" y="149"/>
                    </a:lnTo>
                    <a:lnTo>
                      <a:pt x="2" y="118"/>
                    </a:lnTo>
                    <a:lnTo>
                      <a:pt x="25" y="64"/>
                    </a:lnTo>
                    <a:lnTo>
                      <a:pt x="65" y="24"/>
                    </a:lnTo>
                    <a:lnTo>
                      <a:pt x="120" y="1"/>
                    </a:lnTo>
                    <a:lnTo>
                      <a:pt x="150" y="0"/>
                    </a:lnTo>
                    <a:lnTo>
                      <a:pt x="180" y="1"/>
                    </a:lnTo>
                    <a:lnTo>
                      <a:pt x="234" y="24"/>
                    </a:lnTo>
                    <a:lnTo>
                      <a:pt x="274" y="64"/>
                    </a:lnTo>
                    <a:lnTo>
                      <a:pt x="297" y="118"/>
                    </a:lnTo>
                    <a:lnTo>
                      <a:pt x="300" y="14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5" name="Rectangle 283"/>
              <p:cNvSpPr>
                <a:spLocks noChangeArrowheads="1"/>
              </p:cNvSpPr>
              <p:nvPr/>
            </p:nvSpPr>
            <p:spPr bwMode="auto">
              <a:xfrm>
                <a:off x="2261" y="2324"/>
                <a:ext cx="906" cy="110"/>
              </a:xfrm>
              <a:prstGeom prst="rect">
                <a:avLst/>
              </a:pr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6" name="Freeform 284"/>
              <p:cNvSpPr/>
              <p:nvPr/>
            </p:nvSpPr>
            <p:spPr bwMode="auto">
              <a:xfrm>
                <a:off x="5229" y="2172"/>
                <a:ext cx="198" cy="173"/>
              </a:xfrm>
              <a:custGeom>
                <a:avLst/>
                <a:gdLst>
                  <a:gd name="T0" fmla="*/ 36 w 592"/>
                  <a:gd name="T1" fmla="*/ 0 h 519"/>
                  <a:gd name="T2" fmla="*/ 592 w 592"/>
                  <a:gd name="T3" fmla="*/ 477 h 519"/>
                  <a:gd name="T4" fmla="*/ 554 w 592"/>
                  <a:gd name="T5" fmla="*/ 519 h 519"/>
                  <a:gd name="T6" fmla="*/ 0 w 592"/>
                  <a:gd name="T7" fmla="*/ 43 h 519"/>
                  <a:gd name="T8" fmla="*/ 36 w 592"/>
                  <a:gd name="T9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519">
                    <a:moveTo>
                      <a:pt x="36" y="0"/>
                    </a:moveTo>
                    <a:lnTo>
                      <a:pt x="592" y="477"/>
                    </a:lnTo>
                    <a:lnTo>
                      <a:pt x="554" y="519"/>
                    </a:lnTo>
                    <a:lnTo>
                      <a:pt x="0" y="4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7" name="Freeform 285"/>
              <p:cNvSpPr/>
              <p:nvPr/>
            </p:nvSpPr>
            <p:spPr bwMode="auto">
              <a:xfrm>
                <a:off x="5250" y="2179"/>
                <a:ext cx="167" cy="159"/>
              </a:xfrm>
              <a:custGeom>
                <a:avLst/>
                <a:gdLst>
                  <a:gd name="T0" fmla="*/ 13 w 502"/>
                  <a:gd name="T1" fmla="*/ 0 h 479"/>
                  <a:gd name="T2" fmla="*/ 502 w 502"/>
                  <a:gd name="T3" fmla="*/ 422 h 479"/>
                  <a:gd name="T4" fmla="*/ 200 w 502"/>
                  <a:gd name="T5" fmla="*/ 479 h 479"/>
                  <a:gd name="T6" fmla="*/ 0 w 502"/>
                  <a:gd name="T7" fmla="*/ 308 h 479"/>
                  <a:gd name="T8" fmla="*/ 13 w 50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479">
                    <a:moveTo>
                      <a:pt x="13" y="0"/>
                    </a:moveTo>
                    <a:lnTo>
                      <a:pt x="502" y="422"/>
                    </a:lnTo>
                    <a:lnTo>
                      <a:pt x="200" y="479"/>
                    </a:lnTo>
                    <a:lnTo>
                      <a:pt x="0" y="30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8" name="Freeform 286"/>
              <p:cNvSpPr/>
              <p:nvPr/>
            </p:nvSpPr>
            <p:spPr bwMode="auto">
              <a:xfrm>
                <a:off x="5244" y="2043"/>
                <a:ext cx="289" cy="289"/>
              </a:xfrm>
              <a:custGeom>
                <a:avLst/>
                <a:gdLst>
                  <a:gd name="T0" fmla="*/ 866 w 866"/>
                  <a:gd name="T1" fmla="*/ 433 h 866"/>
                  <a:gd name="T2" fmla="*/ 865 w 866"/>
                  <a:gd name="T3" fmla="*/ 478 h 866"/>
                  <a:gd name="T4" fmla="*/ 848 w 866"/>
                  <a:gd name="T5" fmla="*/ 563 h 866"/>
                  <a:gd name="T6" fmla="*/ 815 w 866"/>
                  <a:gd name="T7" fmla="*/ 640 h 866"/>
                  <a:gd name="T8" fmla="*/ 768 w 866"/>
                  <a:gd name="T9" fmla="*/ 709 h 866"/>
                  <a:gd name="T10" fmla="*/ 709 w 866"/>
                  <a:gd name="T11" fmla="*/ 768 h 866"/>
                  <a:gd name="T12" fmla="*/ 640 w 866"/>
                  <a:gd name="T13" fmla="*/ 814 h 866"/>
                  <a:gd name="T14" fmla="*/ 563 w 866"/>
                  <a:gd name="T15" fmla="*/ 848 h 866"/>
                  <a:gd name="T16" fmla="*/ 478 w 866"/>
                  <a:gd name="T17" fmla="*/ 865 h 866"/>
                  <a:gd name="T18" fmla="*/ 433 w 866"/>
                  <a:gd name="T19" fmla="*/ 866 h 866"/>
                  <a:gd name="T20" fmla="*/ 388 w 866"/>
                  <a:gd name="T21" fmla="*/ 865 h 866"/>
                  <a:gd name="T22" fmla="*/ 303 w 866"/>
                  <a:gd name="T23" fmla="*/ 848 h 866"/>
                  <a:gd name="T24" fmla="*/ 226 w 866"/>
                  <a:gd name="T25" fmla="*/ 814 h 866"/>
                  <a:gd name="T26" fmla="*/ 156 w 866"/>
                  <a:gd name="T27" fmla="*/ 768 h 866"/>
                  <a:gd name="T28" fmla="*/ 97 w 866"/>
                  <a:gd name="T29" fmla="*/ 709 h 866"/>
                  <a:gd name="T30" fmla="*/ 51 w 866"/>
                  <a:gd name="T31" fmla="*/ 640 h 866"/>
                  <a:gd name="T32" fmla="*/ 18 w 866"/>
                  <a:gd name="T33" fmla="*/ 563 h 866"/>
                  <a:gd name="T34" fmla="*/ 1 w 866"/>
                  <a:gd name="T35" fmla="*/ 478 h 866"/>
                  <a:gd name="T36" fmla="*/ 0 w 866"/>
                  <a:gd name="T37" fmla="*/ 433 h 866"/>
                  <a:gd name="T38" fmla="*/ 1 w 866"/>
                  <a:gd name="T39" fmla="*/ 388 h 866"/>
                  <a:gd name="T40" fmla="*/ 18 w 866"/>
                  <a:gd name="T41" fmla="*/ 304 h 866"/>
                  <a:gd name="T42" fmla="*/ 51 w 866"/>
                  <a:gd name="T43" fmla="*/ 226 h 866"/>
                  <a:gd name="T44" fmla="*/ 97 w 866"/>
                  <a:gd name="T45" fmla="*/ 157 h 866"/>
                  <a:gd name="T46" fmla="*/ 156 w 866"/>
                  <a:gd name="T47" fmla="*/ 99 h 866"/>
                  <a:gd name="T48" fmla="*/ 226 w 866"/>
                  <a:gd name="T49" fmla="*/ 52 h 866"/>
                  <a:gd name="T50" fmla="*/ 303 w 866"/>
                  <a:gd name="T51" fmla="*/ 19 h 866"/>
                  <a:gd name="T52" fmla="*/ 388 w 866"/>
                  <a:gd name="T53" fmla="*/ 1 h 866"/>
                  <a:gd name="T54" fmla="*/ 433 w 866"/>
                  <a:gd name="T55" fmla="*/ 0 h 866"/>
                  <a:gd name="T56" fmla="*/ 478 w 866"/>
                  <a:gd name="T57" fmla="*/ 1 h 866"/>
                  <a:gd name="T58" fmla="*/ 563 w 866"/>
                  <a:gd name="T59" fmla="*/ 19 h 866"/>
                  <a:gd name="T60" fmla="*/ 640 w 866"/>
                  <a:gd name="T61" fmla="*/ 52 h 866"/>
                  <a:gd name="T62" fmla="*/ 709 w 866"/>
                  <a:gd name="T63" fmla="*/ 99 h 866"/>
                  <a:gd name="T64" fmla="*/ 768 w 866"/>
                  <a:gd name="T65" fmla="*/ 157 h 866"/>
                  <a:gd name="T66" fmla="*/ 815 w 866"/>
                  <a:gd name="T67" fmla="*/ 226 h 866"/>
                  <a:gd name="T68" fmla="*/ 848 w 866"/>
                  <a:gd name="T69" fmla="*/ 304 h 866"/>
                  <a:gd name="T70" fmla="*/ 865 w 866"/>
                  <a:gd name="T71" fmla="*/ 388 h 866"/>
                  <a:gd name="T72" fmla="*/ 866 w 866"/>
                  <a:gd name="T73" fmla="*/ 433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66" h="866">
                    <a:moveTo>
                      <a:pt x="866" y="433"/>
                    </a:moveTo>
                    <a:lnTo>
                      <a:pt x="865" y="478"/>
                    </a:lnTo>
                    <a:lnTo>
                      <a:pt x="848" y="563"/>
                    </a:lnTo>
                    <a:lnTo>
                      <a:pt x="815" y="640"/>
                    </a:lnTo>
                    <a:lnTo>
                      <a:pt x="768" y="709"/>
                    </a:lnTo>
                    <a:lnTo>
                      <a:pt x="709" y="768"/>
                    </a:lnTo>
                    <a:lnTo>
                      <a:pt x="640" y="814"/>
                    </a:lnTo>
                    <a:lnTo>
                      <a:pt x="563" y="848"/>
                    </a:lnTo>
                    <a:lnTo>
                      <a:pt x="478" y="865"/>
                    </a:lnTo>
                    <a:lnTo>
                      <a:pt x="433" y="866"/>
                    </a:lnTo>
                    <a:lnTo>
                      <a:pt x="388" y="865"/>
                    </a:lnTo>
                    <a:lnTo>
                      <a:pt x="303" y="848"/>
                    </a:lnTo>
                    <a:lnTo>
                      <a:pt x="226" y="814"/>
                    </a:lnTo>
                    <a:lnTo>
                      <a:pt x="156" y="768"/>
                    </a:lnTo>
                    <a:lnTo>
                      <a:pt x="97" y="709"/>
                    </a:lnTo>
                    <a:lnTo>
                      <a:pt x="51" y="640"/>
                    </a:lnTo>
                    <a:lnTo>
                      <a:pt x="18" y="563"/>
                    </a:lnTo>
                    <a:lnTo>
                      <a:pt x="1" y="478"/>
                    </a:lnTo>
                    <a:lnTo>
                      <a:pt x="0" y="433"/>
                    </a:lnTo>
                    <a:lnTo>
                      <a:pt x="1" y="388"/>
                    </a:lnTo>
                    <a:lnTo>
                      <a:pt x="18" y="304"/>
                    </a:lnTo>
                    <a:lnTo>
                      <a:pt x="51" y="226"/>
                    </a:lnTo>
                    <a:lnTo>
                      <a:pt x="97" y="157"/>
                    </a:lnTo>
                    <a:lnTo>
                      <a:pt x="156" y="99"/>
                    </a:lnTo>
                    <a:lnTo>
                      <a:pt x="226" y="52"/>
                    </a:lnTo>
                    <a:lnTo>
                      <a:pt x="303" y="19"/>
                    </a:lnTo>
                    <a:lnTo>
                      <a:pt x="388" y="1"/>
                    </a:lnTo>
                    <a:lnTo>
                      <a:pt x="433" y="0"/>
                    </a:lnTo>
                    <a:lnTo>
                      <a:pt x="478" y="1"/>
                    </a:lnTo>
                    <a:lnTo>
                      <a:pt x="563" y="19"/>
                    </a:lnTo>
                    <a:lnTo>
                      <a:pt x="640" y="52"/>
                    </a:lnTo>
                    <a:lnTo>
                      <a:pt x="709" y="99"/>
                    </a:lnTo>
                    <a:lnTo>
                      <a:pt x="768" y="157"/>
                    </a:lnTo>
                    <a:lnTo>
                      <a:pt x="815" y="226"/>
                    </a:lnTo>
                    <a:lnTo>
                      <a:pt x="848" y="304"/>
                    </a:lnTo>
                    <a:lnTo>
                      <a:pt x="865" y="388"/>
                    </a:lnTo>
                    <a:lnTo>
                      <a:pt x="866" y="43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9" name="Freeform 287"/>
              <p:cNvSpPr/>
              <p:nvPr/>
            </p:nvSpPr>
            <p:spPr bwMode="auto">
              <a:xfrm>
                <a:off x="5283" y="2082"/>
                <a:ext cx="207" cy="211"/>
              </a:xfrm>
              <a:custGeom>
                <a:avLst/>
                <a:gdLst>
                  <a:gd name="T0" fmla="*/ 317 w 622"/>
                  <a:gd name="T1" fmla="*/ 0 h 634"/>
                  <a:gd name="T2" fmla="*/ 284 w 622"/>
                  <a:gd name="T3" fmla="*/ 2 h 634"/>
                  <a:gd name="T4" fmla="*/ 222 w 622"/>
                  <a:gd name="T5" fmla="*/ 15 h 634"/>
                  <a:gd name="T6" fmla="*/ 166 w 622"/>
                  <a:gd name="T7" fmla="*/ 39 h 634"/>
                  <a:gd name="T8" fmla="*/ 115 w 622"/>
                  <a:gd name="T9" fmla="*/ 72 h 634"/>
                  <a:gd name="T10" fmla="*/ 72 w 622"/>
                  <a:gd name="T11" fmla="*/ 116 h 634"/>
                  <a:gd name="T12" fmla="*/ 38 w 622"/>
                  <a:gd name="T13" fmla="*/ 166 h 634"/>
                  <a:gd name="T14" fmla="*/ 15 w 622"/>
                  <a:gd name="T15" fmla="*/ 223 h 634"/>
                  <a:gd name="T16" fmla="*/ 2 w 622"/>
                  <a:gd name="T17" fmla="*/ 285 h 634"/>
                  <a:gd name="T18" fmla="*/ 0 w 622"/>
                  <a:gd name="T19" fmla="*/ 317 h 634"/>
                  <a:gd name="T20" fmla="*/ 2 w 622"/>
                  <a:gd name="T21" fmla="*/ 350 h 634"/>
                  <a:gd name="T22" fmla="*/ 15 w 622"/>
                  <a:gd name="T23" fmla="*/ 412 h 634"/>
                  <a:gd name="T24" fmla="*/ 38 w 622"/>
                  <a:gd name="T25" fmla="*/ 468 h 634"/>
                  <a:gd name="T26" fmla="*/ 72 w 622"/>
                  <a:gd name="T27" fmla="*/ 519 h 634"/>
                  <a:gd name="T28" fmla="*/ 115 w 622"/>
                  <a:gd name="T29" fmla="*/ 562 h 634"/>
                  <a:gd name="T30" fmla="*/ 166 w 622"/>
                  <a:gd name="T31" fmla="*/ 596 h 634"/>
                  <a:gd name="T32" fmla="*/ 222 w 622"/>
                  <a:gd name="T33" fmla="*/ 621 h 634"/>
                  <a:gd name="T34" fmla="*/ 284 w 622"/>
                  <a:gd name="T35" fmla="*/ 632 h 634"/>
                  <a:gd name="T36" fmla="*/ 317 w 622"/>
                  <a:gd name="T37" fmla="*/ 634 h 634"/>
                  <a:gd name="T38" fmla="*/ 344 w 622"/>
                  <a:gd name="T39" fmla="*/ 634 h 634"/>
                  <a:gd name="T40" fmla="*/ 396 w 622"/>
                  <a:gd name="T41" fmla="*/ 624 h 634"/>
                  <a:gd name="T42" fmla="*/ 447 w 622"/>
                  <a:gd name="T43" fmla="*/ 606 h 634"/>
                  <a:gd name="T44" fmla="*/ 491 w 622"/>
                  <a:gd name="T45" fmla="*/ 582 h 634"/>
                  <a:gd name="T46" fmla="*/ 532 w 622"/>
                  <a:gd name="T47" fmla="*/ 550 h 634"/>
                  <a:gd name="T48" fmla="*/ 566 w 622"/>
                  <a:gd name="T49" fmla="*/ 513 h 634"/>
                  <a:gd name="T50" fmla="*/ 595 w 622"/>
                  <a:gd name="T51" fmla="*/ 471 h 634"/>
                  <a:gd name="T52" fmla="*/ 615 w 622"/>
                  <a:gd name="T53" fmla="*/ 424 h 634"/>
                  <a:gd name="T54" fmla="*/ 622 w 622"/>
                  <a:gd name="T55" fmla="*/ 399 h 634"/>
                  <a:gd name="T56" fmla="*/ 543 w 622"/>
                  <a:gd name="T57" fmla="*/ 316 h 634"/>
                  <a:gd name="T58" fmla="*/ 622 w 622"/>
                  <a:gd name="T59" fmla="*/ 238 h 634"/>
                  <a:gd name="T60" fmla="*/ 615 w 622"/>
                  <a:gd name="T61" fmla="*/ 213 h 634"/>
                  <a:gd name="T62" fmla="*/ 595 w 622"/>
                  <a:gd name="T63" fmla="*/ 166 h 634"/>
                  <a:gd name="T64" fmla="*/ 566 w 622"/>
                  <a:gd name="T65" fmla="*/ 123 h 634"/>
                  <a:gd name="T66" fmla="*/ 532 w 622"/>
                  <a:gd name="T67" fmla="*/ 85 h 634"/>
                  <a:gd name="T68" fmla="*/ 491 w 622"/>
                  <a:gd name="T69" fmla="*/ 54 h 634"/>
                  <a:gd name="T70" fmla="*/ 447 w 622"/>
                  <a:gd name="T71" fmla="*/ 28 h 634"/>
                  <a:gd name="T72" fmla="*/ 398 w 622"/>
                  <a:gd name="T73" fmla="*/ 10 h 634"/>
                  <a:gd name="T74" fmla="*/ 344 w 622"/>
                  <a:gd name="T75" fmla="*/ 2 h 634"/>
                  <a:gd name="T76" fmla="*/ 317 w 622"/>
                  <a:gd name="T77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22" h="634">
                    <a:moveTo>
                      <a:pt x="317" y="0"/>
                    </a:moveTo>
                    <a:lnTo>
                      <a:pt x="284" y="2"/>
                    </a:lnTo>
                    <a:lnTo>
                      <a:pt x="222" y="15"/>
                    </a:lnTo>
                    <a:lnTo>
                      <a:pt x="166" y="39"/>
                    </a:lnTo>
                    <a:lnTo>
                      <a:pt x="115" y="72"/>
                    </a:lnTo>
                    <a:lnTo>
                      <a:pt x="72" y="116"/>
                    </a:lnTo>
                    <a:lnTo>
                      <a:pt x="38" y="166"/>
                    </a:lnTo>
                    <a:lnTo>
                      <a:pt x="15" y="223"/>
                    </a:lnTo>
                    <a:lnTo>
                      <a:pt x="2" y="285"/>
                    </a:lnTo>
                    <a:lnTo>
                      <a:pt x="0" y="317"/>
                    </a:lnTo>
                    <a:lnTo>
                      <a:pt x="2" y="350"/>
                    </a:lnTo>
                    <a:lnTo>
                      <a:pt x="15" y="412"/>
                    </a:lnTo>
                    <a:lnTo>
                      <a:pt x="38" y="468"/>
                    </a:lnTo>
                    <a:lnTo>
                      <a:pt x="72" y="519"/>
                    </a:lnTo>
                    <a:lnTo>
                      <a:pt x="115" y="562"/>
                    </a:lnTo>
                    <a:lnTo>
                      <a:pt x="166" y="596"/>
                    </a:lnTo>
                    <a:lnTo>
                      <a:pt x="222" y="621"/>
                    </a:lnTo>
                    <a:lnTo>
                      <a:pt x="284" y="632"/>
                    </a:lnTo>
                    <a:lnTo>
                      <a:pt x="317" y="634"/>
                    </a:lnTo>
                    <a:lnTo>
                      <a:pt x="344" y="634"/>
                    </a:lnTo>
                    <a:lnTo>
                      <a:pt x="396" y="624"/>
                    </a:lnTo>
                    <a:lnTo>
                      <a:pt x="447" y="606"/>
                    </a:lnTo>
                    <a:lnTo>
                      <a:pt x="491" y="582"/>
                    </a:lnTo>
                    <a:lnTo>
                      <a:pt x="532" y="550"/>
                    </a:lnTo>
                    <a:lnTo>
                      <a:pt x="566" y="513"/>
                    </a:lnTo>
                    <a:lnTo>
                      <a:pt x="595" y="471"/>
                    </a:lnTo>
                    <a:lnTo>
                      <a:pt x="615" y="424"/>
                    </a:lnTo>
                    <a:lnTo>
                      <a:pt x="622" y="399"/>
                    </a:lnTo>
                    <a:lnTo>
                      <a:pt x="543" y="316"/>
                    </a:lnTo>
                    <a:lnTo>
                      <a:pt x="622" y="238"/>
                    </a:lnTo>
                    <a:lnTo>
                      <a:pt x="615" y="213"/>
                    </a:lnTo>
                    <a:lnTo>
                      <a:pt x="595" y="166"/>
                    </a:lnTo>
                    <a:lnTo>
                      <a:pt x="566" y="123"/>
                    </a:lnTo>
                    <a:lnTo>
                      <a:pt x="532" y="85"/>
                    </a:lnTo>
                    <a:lnTo>
                      <a:pt x="491" y="54"/>
                    </a:lnTo>
                    <a:lnTo>
                      <a:pt x="447" y="28"/>
                    </a:lnTo>
                    <a:lnTo>
                      <a:pt x="398" y="10"/>
                    </a:lnTo>
                    <a:lnTo>
                      <a:pt x="344" y="2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0" name="Freeform 288"/>
              <p:cNvSpPr/>
              <p:nvPr/>
            </p:nvSpPr>
            <p:spPr bwMode="auto">
              <a:xfrm>
                <a:off x="2628" y="2168"/>
                <a:ext cx="367" cy="48"/>
              </a:xfrm>
              <a:custGeom>
                <a:avLst/>
                <a:gdLst>
                  <a:gd name="T0" fmla="*/ 70 w 1100"/>
                  <a:gd name="T1" fmla="*/ 0 h 144"/>
                  <a:gd name="T2" fmla="*/ 47 w 1100"/>
                  <a:gd name="T3" fmla="*/ 2 h 144"/>
                  <a:gd name="T4" fmla="*/ 16 w 1100"/>
                  <a:gd name="T5" fmla="*/ 23 h 144"/>
                  <a:gd name="T6" fmla="*/ 7 w 1100"/>
                  <a:gd name="T7" fmla="*/ 36 h 144"/>
                  <a:gd name="T8" fmla="*/ 0 w 1100"/>
                  <a:gd name="T9" fmla="*/ 61 h 144"/>
                  <a:gd name="T10" fmla="*/ 0 w 1100"/>
                  <a:gd name="T11" fmla="*/ 70 h 144"/>
                  <a:gd name="T12" fmla="*/ 0 w 1100"/>
                  <a:gd name="T13" fmla="*/ 71 h 144"/>
                  <a:gd name="T14" fmla="*/ 0 w 1100"/>
                  <a:gd name="T15" fmla="*/ 71 h 144"/>
                  <a:gd name="T16" fmla="*/ 0 w 1100"/>
                  <a:gd name="T17" fmla="*/ 114 h 144"/>
                  <a:gd name="T18" fmla="*/ 1 w 1100"/>
                  <a:gd name="T19" fmla="*/ 126 h 144"/>
                  <a:gd name="T20" fmla="*/ 17 w 1100"/>
                  <a:gd name="T21" fmla="*/ 142 h 144"/>
                  <a:gd name="T22" fmla="*/ 29 w 1100"/>
                  <a:gd name="T23" fmla="*/ 144 h 144"/>
                  <a:gd name="T24" fmla="*/ 40 w 1100"/>
                  <a:gd name="T25" fmla="*/ 142 h 144"/>
                  <a:gd name="T26" fmla="*/ 56 w 1100"/>
                  <a:gd name="T27" fmla="*/ 126 h 144"/>
                  <a:gd name="T28" fmla="*/ 57 w 1100"/>
                  <a:gd name="T29" fmla="*/ 114 h 144"/>
                  <a:gd name="T30" fmla="*/ 57 w 1100"/>
                  <a:gd name="T31" fmla="*/ 70 h 144"/>
                  <a:gd name="T32" fmla="*/ 57 w 1100"/>
                  <a:gd name="T33" fmla="*/ 67 h 144"/>
                  <a:gd name="T34" fmla="*/ 59 w 1100"/>
                  <a:gd name="T35" fmla="*/ 62 h 144"/>
                  <a:gd name="T36" fmla="*/ 59 w 1100"/>
                  <a:gd name="T37" fmla="*/ 58 h 144"/>
                  <a:gd name="T38" fmla="*/ 70 w 1100"/>
                  <a:gd name="T39" fmla="*/ 58 h 144"/>
                  <a:gd name="T40" fmla="*/ 1029 w 1100"/>
                  <a:gd name="T41" fmla="*/ 58 h 144"/>
                  <a:gd name="T42" fmla="*/ 1041 w 1100"/>
                  <a:gd name="T43" fmla="*/ 58 h 144"/>
                  <a:gd name="T44" fmla="*/ 1041 w 1100"/>
                  <a:gd name="T45" fmla="*/ 62 h 144"/>
                  <a:gd name="T46" fmla="*/ 1042 w 1100"/>
                  <a:gd name="T47" fmla="*/ 67 h 144"/>
                  <a:gd name="T48" fmla="*/ 1042 w 1100"/>
                  <a:gd name="T49" fmla="*/ 70 h 144"/>
                  <a:gd name="T50" fmla="*/ 1042 w 1100"/>
                  <a:gd name="T51" fmla="*/ 114 h 144"/>
                  <a:gd name="T52" fmla="*/ 1044 w 1100"/>
                  <a:gd name="T53" fmla="*/ 126 h 144"/>
                  <a:gd name="T54" fmla="*/ 1060 w 1100"/>
                  <a:gd name="T55" fmla="*/ 142 h 144"/>
                  <a:gd name="T56" fmla="*/ 1071 w 1100"/>
                  <a:gd name="T57" fmla="*/ 144 h 144"/>
                  <a:gd name="T58" fmla="*/ 1083 w 1100"/>
                  <a:gd name="T59" fmla="*/ 142 h 144"/>
                  <a:gd name="T60" fmla="*/ 1098 w 1100"/>
                  <a:gd name="T61" fmla="*/ 126 h 144"/>
                  <a:gd name="T62" fmla="*/ 1100 w 1100"/>
                  <a:gd name="T63" fmla="*/ 114 h 144"/>
                  <a:gd name="T64" fmla="*/ 1100 w 1100"/>
                  <a:gd name="T65" fmla="*/ 71 h 144"/>
                  <a:gd name="T66" fmla="*/ 1100 w 1100"/>
                  <a:gd name="T67" fmla="*/ 71 h 144"/>
                  <a:gd name="T68" fmla="*/ 1100 w 1100"/>
                  <a:gd name="T69" fmla="*/ 70 h 144"/>
                  <a:gd name="T70" fmla="*/ 1100 w 1100"/>
                  <a:gd name="T71" fmla="*/ 61 h 144"/>
                  <a:gd name="T72" fmla="*/ 1093 w 1100"/>
                  <a:gd name="T73" fmla="*/ 36 h 144"/>
                  <a:gd name="T74" fmla="*/ 1084 w 1100"/>
                  <a:gd name="T75" fmla="*/ 23 h 144"/>
                  <a:gd name="T76" fmla="*/ 1052 w 1100"/>
                  <a:gd name="T77" fmla="*/ 2 h 144"/>
                  <a:gd name="T78" fmla="*/ 1029 w 1100"/>
                  <a:gd name="T79" fmla="*/ 0 h 144"/>
                  <a:gd name="T80" fmla="*/ 70 w 1100"/>
                  <a:gd name="T8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0" h="144">
                    <a:moveTo>
                      <a:pt x="70" y="0"/>
                    </a:moveTo>
                    <a:lnTo>
                      <a:pt x="47" y="2"/>
                    </a:lnTo>
                    <a:lnTo>
                      <a:pt x="16" y="23"/>
                    </a:lnTo>
                    <a:lnTo>
                      <a:pt x="7" y="36"/>
                    </a:lnTo>
                    <a:lnTo>
                      <a:pt x="0" y="61"/>
                    </a:lnTo>
                    <a:lnTo>
                      <a:pt x="0" y="7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114"/>
                    </a:lnTo>
                    <a:lnTo>
                      <a:pt x="1" y="126"/>
                    </a:lnTo>
                    <a:lnTo>
                      <a:pt x="17" y="142"/>
                    </a:lnTo>
                    <a:lnTo>
                      <a:pt x="29" y="144"/>
                    </a:lnTo>
                    <a:lnTo>
                      <a:pt x="40" y="142"/>
                    </a:lnTo>
                    <a:lnTo>
                      <a:pt x="56" y="126"/>
                    </a:lnTo>
                    <a:lnTo>
                      <a:pt x="57" y="114"/>
                    </a:lnTo>
                    <a:lnTo>
                      <a:pt x="57" y="70"/>
                    </a:lnTo>
                    <a:lnTo>
                      <a:pt x="57" y="67"/>
                    </a:lnTo>
                    <a:lnTo>
                      <a:pt x="59" y="62"/>
                    </a:lnTo>
                    <a:lnTo>
                      <a:pt x="59" y="58"/>
                    </a:lnTo>
                    <a:lnTo>
                      <a:pt x="70" y="58"/>
                    </a:lnTo>
                    <a:lnTo>
                      <a:pt x="1029" y="58"/>
                    </a:lnTo>
                    <a:lnTo>
                      <a:pt x="1041" y="58"/>
                    </a:lnTo>
                    <a:lnTo>
                      <a:pt x="1041" y="62"/>
                    </a:lnTo>
                    <a:lnTo>
                      <a:pt x="1042" y="67"/>
                    </a:lnTo>
                    <a:lnTo>
                      <a:pt x="1042" y="70"/>
                    </a:lnTo>
                    <a:lnTo>
                      <a:pt x="1042" y="114"/>
                    </a:lnTo>
                    <a:lnTo>
                      <a:pt x="1044" y="126"/>
                    </a:lnTo>
                    <a:lnTo>
                      <a:pt x="1060" y="142"/>
                    </a:lnTo>
                    <a:lnTo>
                      <a:pt x="1071" y="144"/>
                    </a:lnTo>
                    <a:lnTo>
                      <a:pt x="1083" y="142"/>
                    </a:lnTo>
                    <a:lnTo>
                      <a:pt x="1098" y="126"/>
                    </a:lnTo>
                    <a:lnTo>
                      <a:pt x="1100" y="114"/>
                    </a:lnTo>
                    <a:lnTo>
                      <a:pt x="1100" y="71"/>
                    </a:lnTo>
                    <a:lnTo>
                      <a:pt x="1100" y="71"/>
                    </a:lnTo>
                    <a:lnTo>
                      <a:pt x="1100" y="70"/>
                    </a:lnTo>
                    <a:lnTo>
                      <a:pt x="1100" y="61"/>
                    </a:lnTo>
                    <a:lnTo>
                      <a:pt x="1093" y="36"/>
                    </a:lnTo>
                    <a:lnTo>
                      <a:pt x="1084" y="23"/>
                    </a:lnTo>
                    <a:lnTo>
                      <a:pt x="1052" y="2"/>
                    </a:lnTo>
                    <a:lnTo>
                      <a:pt x="1029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1" name="Freeform 289"/>
              <p:cNvSpPr/>
              <p:nvPr/>
            </p:nvSpPr>
            <p:spPr bwMode="auto">
              <a:xfrm>
                <a:off x="3048" y="2168"/>
                <a:ext cx="367" cy="48"/>
              </a:xfrm>
              <a:custGeom>
                <a:avLst/>
                <a:gdLst>
                  <a:gd name="T0" fmla="*/ 71 w 1102"/>
                  <a:gd name="T1" fmla="*/ 0 h 144"/>
                  <a:gd name="T2" fmla="*/ 49 w 1102"/>
                  <a:gd name="T3" fmla="*/ 2 h 144"/>
                  <a:gd name="T4" fmla="*/ 16 w 1102"/>
                  <a:gd name="T5" fmla="*/ 23 h 144"/>
                  <a:gd name="T6" fmla="*/ 9 w 1102"/>
                  <a:gd name="T7" fmla="*/ 36 h 144"/>
                  <a:gd name="T8" fmla="*/ 0 w 1102"/>
                  <a:gd name="T9" fmla="*/ 61 h 144"/>
                  <a:gd name="T10" fmla="*/ 2 w 1102"/>
                  <a:gd name="T11" fmla="*/ 70 h 144"/>
                  <a:gd name="T12" fmla="*/ 2 w 1102"/>
                  <a:gd name="T13" fmla="*/ 71 h 144"/>
                  <a:gd name="T14" fmla="*/ 2 w 1102"/>
                  <a:gd name="T15" fmla="*/ 71 h 144"/>
                  <a:gd name="T16" fmla="*/ 2 w 1102"/>
                  <a:gd name="T17" fmla="*/ 114 h 144"/>
                  <a:gd name="T18" fmla="*/ 3 w 1102"/>
                  <a:gd name="T19" fmla="*/ 126 h 144"/>
                  <a:gd name="T20" fmla="*/ 19 w 1102"/>
                  <a:gd name="T21" fmla="*/ 142 h 144"/>
                  <a:gd name="T22" fmla="*/ 31 w 1102"/>
                  <a:gd name="T23" fmla="*/ 144 h 144"/>
                  <a:gd name="T24" fmla="*/ 41 w 1102"/>
                  <a:gd name="T25" fmla="*/ 142 h 144"/>
                  <a:gd name="T26" fmla="*/ 58 w 1102"/>
                  <a:gd name="T27" fmla="*/ 126 h 144"/>
                  <a:gd name="T28" fmla="*/ 59 w 1102"/>
                  <a:gd name="T29" fmla="*/ 114 h 144"/>
                  <a:gd name="T30" fmla="*/ 59 w 1102"/>
                  <a:gd name="T31" fmla="*/ 70 h 144"/>
                  <a:gd name="T32" fmla="*/ 59 w 1102"/>
                  <a:gd name="T33" fmla="*/ 67 h 144"/>
                  <a:gd name="T34" fmla="*/ 61 w 1102"/>
                  <a:gd name="T35" fmla="*/ 62 h 144"/>
                  <a:gd name="T36" fmla="*/ 61 w 1102"/>
                  <a:gd name="T37" fmla="*/ 58 h 144"/>
                  <a:gd name="T38" fmla="*/ 71 w 1102"/>
                  <a:gd name="T39" fmla="*/ 58 h 144"/>
                  <a:gd name="T40" fmla="*/ 1031 w 1102"/>
                  <a:gd name="T41" fmla="*/ 58 h 144"/>
                  <a:gd name="T42" fmla="*/ 1043 w 1102"/>
                  <a:gd name="T43" fmla="*/ 58 h 144"/>
                  <a:gd name="T44" fmla="*/ 1043 w 1102"/>
                  <a:gd name="T45" fmla="*/ 62 h 144"/>
                  <a:gd name="T46" fmla="*/ 1044 w 1102"/>
                  <a:gd name="T47" fmla="*/ 67 h 144"/>
                  <a:gd name="T48" fmla="*/ 1044 w 1102"/>
                  <a:gd name="T49" fmla="*/ 70 h 144"/>
                  <a:gd name="T50" fmla="*/ 1044 w 1102"/>
                  <a:gd name="T51" fmla="*/ 114 h 144"/>
                  <a:gd name="T52" fmla="*/ 1046 w 1102"/>
                  <a:gd name="T53" fmla="*/ 126 h 144"/>
                  <a:gd name="T54" fmla="*/ 1062 w 1102"/>
                  <a:gd name="T55" fmla="*/ 142 h 144"/>
                  <a:gd name="T56" fmla="*/ 1073 w 1102"/>
                  <a:gd name="T57" fmla="*/ 144 h 144"/>
                  <a:gd name="T58" fmla="*/ 1085 w 1102"/>
                  <a:gd name="T59" fmla="*/ 142 h 144"/>
                  <a:gd name="T60" fmla="*/ 1100 w 1102"/>
                  <a:gd name="T61" fmla="*/ 126 h 144"/>
                  <a:gd name="T62" fmla="*/ 1102 w 1102"/>
                  <a:gd name="T63" fmla="*/ 114 h 144"/>
                  <a:gd name="T64" fmla="*/ 1102 w 1102"/>
                  <a:gd name="T65" fmla="*/ 71 h 144"/>
                  <a:gd name="T66" fmla="*/ 1102 w 1102"/>
                  <a:gd name="T67" fmla="*/ 71 h 144"/>
                  <a:gd name="T68" fmla="*/ 1102 w 1102"/>
                  <a:gd name="T69" fmla="*/ 70 h 144"/>
                  <a:gd name="T70" fmla="*/ 1102 w 1102"/>
                  <a:gd name="T71" fmla="*/ 61 h 144"/>
                  <a:gd name="T72" fmla="*/ 1095 w 1102"/>
                  <a:gd name="T73" fmla="*/ 36 h 144"/>
                  <a:gd name="T74" fmla="*/ 1086 w 1102"/>
                  <a:gd name="T75" fmla="*/ 23 h 144"/>
                  <a:gd name="T76" fmla="*/ 1053 w 1102"/>
                  <a:gd name="T77" fmla="*/ 2 h 144"/>
                  <a:gd name="T78" fmla="*/ 1031 w 1102"/>
                  <a:gd name="T79" fmla="*/ 0 h 144"/>
                  <a:gd name="T80" fmla="*/ 71 w 1102"/>
                  <a:gd name="T8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2" h="144">
                    <a:moveTo>
                      <a:pt x="71" y="0"/>
                    </a:moveTo>
                    <a:lnTo>
                      <a:pt x="49" y="2"/>
                    </a:lnTo>
                    <a:lnTo>
                      <a:pt x="16" y="23"/>
                    </a:lnTo>
                    <a:lnTo>
                      <a:pt x="9" y="36"/>
                    </a:lnTo>
                    <a:lnTo>
                      <a:pt x="0" y="61"/>
                    </a:lnTo>
                    <a:lnTo>
                      <a:pt x="2" y="70"/>
                    </a:lnTo>
                    <a:lnTo>
                      <a:pt x="2" y="71"/>
                    </a:lnTo>
                    <a:lnTo>
                      <a:pt x="2" y="71"/>
                    </a:lnTo>
                    <a:lnTo>
                      <a:pt x="2" y="114"/>
                    </a:lnTo>
                    <a:lnTo>
                      <a:pt x="3" y="126"/>
                    </a:lnTo>
                    <a:lnTo>
                      <a:pt x="19" y="142"/>
                    </a:lnTo>
                    <a:lnTo>
                      <a:pt x="31" y="144"/>
                    </a:lnTo>
                    <a:lnTo>
                      <a:pt x="41" y="142"/>
                    </a:lnTo>
                    <a:lnTo>
                      <a:pt x="58" y="126"/>
                    </a:lnTo>
                    <a:lnTo>
                      <a:pt x="59" y="114"/>
                    </a:lnTo>
                    <a:lnTo>
                      <a:pt x="59" y="70"/>
                    </a:lnTo>
                    <a:lnTo>
                      <a:pt x="59" y="67"/>
                    </a:lnTo>
                    <a:lnTo>
                      <a:pt x="61" y="62"/>
                    </a:lnTo>
                    <a:lnTo>
                      <a:pt x="61" y="58"/>
                    </a:lnTo>
                    <a:lnTo>
                      <a:pt x="71" y="58"/>
                    </a:lnTo>
                    <a:lnTo>
                      <a:pt x="1031" y="58"/>
                    </a:lnTo>
                    <a:lnTo>
                      <a:pt x="1043" y="58"/>
                    </a:lnTo>
                    <a:lnTo>
                      <a:pt x="1043" y="62"/>
                    </a:lnTo>
                    <a:lnTo>
                      <a:pt x="1044" y="67"/>
                    </a:lnTo>
                    <a:lnTo>
                      <a:pt x="1044" y="70"/>
                    </a:lnTo>
                    <a:lnTo>
                      <a:pt x="1044" y="114"/>
                    </a:lnTo>
                    <a:lnTo>
                      <a:pt x="1046" y="126"/>
                    </a:lnTo>
                    <a:lnTo>
                      <a:pt x="1062" y="142"/>
                    </a:lnTo>
                    <a:lnTo>
                      <a:pt x="1073" y="144"/>
                    </a:lnTo>
                    <a:lnTo>
                      <a:pt x="1085" y="142"/>
                    </a:lnTo>
                    <a:lnTo>
                      <a:pt x="1100" y="126"/>
                    </a:lnTo>
                    <a:lnTo>
                      <a:pt x="1102" y="114"/>
                    </a:lnTo>
                    <a:lnTo>
                      <a:pt x="1102" y="71"/>
                    </a:lnTo>
                    <a:lnTo>
                      <a:pt x="1102" y="71"/>
                    </a:lnTo>
                    <a:lnTo>
                      <a:pt x="1102" y="70"/>
                    </a:lnTo>
                    <a:lnTo>
                      <a:pt x="1102" y="61"/>
                    </a:lnTo>
                    <a:lnTo>
                      <a:pt x="1095" y="36"/>
                    </a:lnTo>
                    <a:lnTo>
                      <a:pt x="1086" y="23"/>
                    </a:lnTo>
                    <a:lnTo>
                      <a:pt x="1053" y="2"/>
                    </a:lnTo>
                    <a:lnTo>
                      <a:pt x="1031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2" name="Freeform 290"/>
              <p:cNvSpPr/>
              <p:nvPr/>
            </p:nvSpPr>
            <p:spPr bwMode="auto">
              <a:xfrm>
                <a:off x="3461" y="2127"/>
                <a:ext cx="367" cy="48"/>
              </a:xfrm>
              <a:custGeom>
                <a:avLst/>
                <a:gdLst>
                  <a:gd name="T0" fmla="*/ 70 w 1101"/>
                  <a:gd name="T1" fmla="*/ 0 h 144"/>
                  <a:gd name="T2" fmla="*/ 49 w 1101"/>
                  <a:gd name="T3" fmla="*/ 3 h 144"/>
                  <a:gd name="T4" fmla="*/ 15 w 1101"/>
                  <a:gd name="T5" fmla="*/ 25 h 144"/>
                  <a:gd name="T6" fmla="*/ 8 w 1101"/>
                  <a:gd name="T7" fmla="*/ 38 h 144"/>
                  <a:gd name="T8" fmla="*/ 0 w 1101"/>
                  <a:gd name="T9" fmla="*/ 62 h 144"/>
                  <a:gd name="T10" fmla="*/ 1 w 1101"/>
                  <a:gd name="T11" fmla="*/ 71 h 144"/>
                  <a:gd name="T12" fmla="*/ 1 w 1101"/>
                  <a:gd name="T13" fmla="*/ 71 h 144"/>
                  <a:gd name="T14" fmla="*/ 1 w 1101"/>
                  <a:gd name="T15" fmla="*/ 72 h 144"/>
                  <a:gd name="T16" fmla="*/ 1 w 1101"/>
                  <a:gd name="T17" fmla="*/ 115 h 144"/>
                  <a:gd name="T18" fmla="*/ 3 w 1101"/>
                  <a:gd name="T19" fmla="*/ 127 h 144"/>
                  <a:gd name="T20" fmla="*/ 18 w 1101"/>
                  <a:gd name="T21" fmla="*/ 143 h 144"/>
                  <a:gd name="T22" fmla="*/ 30 w 1101"/>
                  <a:gd name="T23" fmla="*/ 144 h 144"/>
                  <a:gd name="T24" fmla="*/ 40 w 1101"/>
                  <a:gd name="T25" fmla="*/ 143 h 144"/>
                  <a:gd name="T26" fmla="*/ 57 w 1101"/>
                  <a:gd name="T27" fmla="*/ 127 h 144"/>
                  <a:gd name="T28" fmla="*/ 59 w 1101"/>
                  <a:gd name="T29" fmla="*/ 115 h 144"/>
                  <a:gd name="T30" fmla="*/ 59 w 1101"/>
                  <a:gd name="T31" fmla="*/ 69 h 144"/>
                  <a:gd name="T32" fmla="*/ 59 w 1101"/>
                  <a:gd name="T33" fmla="*/ 68 h 144"/>
                  <a:gd name="T34" fmla="*/ 60 w 1101"/>
                  <a:gd name="T35" fmla="*/ 62 h 144"/>
                  <a:gd name="T36" fmla="*/ 60 w 1101"/>
                  <a:gd name="T37" fmla="*/ 58 h 144"/>
                  <a:gd name="T38" fmla="*/ 70 w 1101"/>
                  <a:gd name="T39" fmla="*/ 58 h 144"/>
                  <a:gd name="T40" fmla="*/ 1031 w 1101"/>
                  <a:gd name="T41" fmla="*/ 58 h 144"/>
                  <a:gd name="T42" fmla="*/ 1042 w 1101"/>
                  <a:gd name="T43" fmla="*/ 58 h 144"/>
                  <a:gd name="T44" fmla="*/ 1042 w 1101"/>
                  <a:gd name="T45" fmla="*/ 62 h 144"/>
                  <a:gd name="T46" fmla="*/ 1044 w 1101"/>
                  <a:gd name="T47" fmla="*/ 68 h 144"/>
                  <a:gd name="T48" fmla="*/ 1044 w 1101"/>
                  <a:gd name="T49" fmla="*/ 69 h 144"/>
                  <a:gd name="T50" fmla="*/ 1044 w 1101"/>
                  <a:gd name="T51" fmla="*/ 115 h 144"/>
                  <a:gd name="T52" fmla="*/ 1045 w 1101"/>
                  <a:gd name="T53" fmla="*/ 127 h 144"/>
                  <a:gd name="T54" fmla="*/ 1061 w 1101"/>
                  <a:gd name="T55" fmla="*/ 143 h 144"/>
                  <a:gd name="T56" fmla="*/ 1072 w 1101"/>
                  <a:gd name="T57" fmla="*/ 144 h 144"/>
                  <a:gd name="T58" fmla="*/ 1084 w 1101"/>
                  <a:gd name="T59" fmla="*/ 143 h 144"/>
                  <a:gd name="T60" fmla="*/ 1100 w 1101"/>
                  <a:gd name="T61" fmla="*/ 127 h 144"/>
                  <a:gd name="T62" fmla="*/ 1101 w 1101"/>
                  <a:gd name="T63" fmla="*/ 115 h 144"/>
                  <a:gd name="T64" fmla="*/ 1101 w 1101"/>
                  <a:gd name="T65" fmla="*/ 72 h 144"/>
                  <a:gd name="T66" fmla="*/ 1101 w 1101"/>
                  <a:gd name="T67" fmla="*/ 71 h 144"/>
                  <a:gd name="T68" fmla="*/ 1101 w 1101"/>
                  <a:gd name="T69" fmla="*/ 71 h 144"/>
                  <a:gd name="T70" fmla="*/ 1101 w 1101"/>
                  <a:gd name="T71" fmla="*/ 62 h 144"/>
                  <a:gd name="T72" fmla="*/ 1094 w 1101"/>
                  <a:gd name="T73" fmla="*/ 38 h 144"/>
                  <a:gd name="T74" fmla="*/ 1085 w 1101"/>
                  <a:gd name="T75" fmla="*/ 25 h 144"/>
                  <a:gd name="T76" fmla="*/ 1052 w 1101"/>
                  <a:gd name="T77" fmla="*/ 3 h 144"/>
                  <a:gd name="T78" fmla="*/ 1031 w 1101"/>
                  <a:gd name="T79" fmla="*/ 0 h 144"/>
                  <a:gd name="T80" fmla="*/ 70 w 1101"/>
                  <a:gd name="T8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1" h="144">
                    <a:moveTo>
                      <a:pt x="70" y="0"/>
                    </a:moveTo>
                    <a:lnTo>
                      <a:pt x="49" y="3"/>
                    </a:lnTo>
                    <a:lnTo>
                      <a:pt x="15" y="25"/>
                    </a:lnTo>
                    <a:lnTo>
                      <a:pt x="8" y="38"/>
                    </a:lnTo>
                    <a:lnTo>
                      <a:pt x="0" y="62"/>
                    </a:lnTo>
                    <a:lnTo>
                      <a:pt x="1" y="71"/>
                    </a:lnTo>
                    <a:lnTo>
                      <a:pt x="1" y="71"/>
                    </a:lnTo>
                    <a:lnTo>
                      <a:pt x="1" y="72"/>
                    </a:lnTo>
                    <a:lnTo>
                      <a:pt x="1" y="115"/>
                    </a:lnTo>
                    <a:lnTo>
                      <a:pt x="3" y="127"/>
                    </a:lnTo>
                    <a:lnTo>
                      <a:pt x="18" y="143"/>
                    </a:lnTo>
                    <a:lnTo>
                      <a:pt x="30" y="144"/>
                    </a:lnTo>
                    <a:lnTo>
                      <a:pt x="40" y="143"/>
                    </a:lnTo>
                    <a:lnTo>
                      <a:pt x="57" y="127"/>
                    </a:lnTo>
                    <a:lnTo>
                      <a:pt x="59" y="115"/>
                    </a:lnTo>
                    <a:lnTo>
                      <a:pt x="59" y="69"/>
                    </a:lnTo>
                    <a:lnTo>
                      <a:pt x="59" y="68"/>
                    </a:lnTo>
                    <a:lnTo>
                      <a:pt x="60" y="62"/>
                    </a:lnTo>
                    <a:lnTo>
                      <a:pt x="60" y="58"/>
                    </a:lnTo>
                    <a:lnTo>
                      <a:pt x="70" y="58"/>
                    </a:lnTo>
                    <a:lnTo>
                      <a:pt x="1031" y="58"/>
                    </a:lnTo>
                    <a:lnTo>
                      <a:pt x="1042" y="58"/>
                    </a:lnTo>
                    <a:lnTo>
                      <a:pt x="1042" y="62"/>
                    </a:lnTo>
                    <a:lnTo>
                      <a:pt x="1044" y="68"/>
                    </a:lnTo>
                    <a:lnTo>
                      <a:pt x="1044" y="69"/>
                    </a:lnTo>
                    <a:lnTo>
                      <a:pt x="1044" y="115"/>
                    </a:lnTo>
                    <a:lnTo>
                      <a:pt x="1045" y="127"/>
                    </a:lnTo>
                    <a:lnTo>
                      <a:pt x="1061" y="143"/>
                    </a:lnTo>
                    <a:lnTo>
                      <a:pt x="1072" y="144"/>
                    </a:lnTo>
                    <a:lnTo>
                      <a:pt x="1084" y="143"/>
                    </a:lnTo>
                    <a:lnTo>
                      <a:pt x="1100" y="127"/>
                    </a:lnTo>
                    <a:lnTo>
                      <a:pt x="1101" y="115"/>
                    </a:lnTo>
                    <a:lnTo>
                      <a:pt x="1101" y="72"/>
                    </a:lnTo>
                    <a:lnTo>
                      <a:pt x="1101" y="71"/>
                    </a:lnTo>
                    <a:lnTo>
                      <a:pt x="1101" y="71"/>
                    </a:lnTo>
                    <a:lnTo>
                      <a:pt x="1101" y="62"/>
                    </a:lnTo>
                    <a:lnTo>
                      <a:pt x="1094" y="38"/>
                    </a:lnTo>
                    <a:lnTo>
                      <a:pt x="1085" y="25"/>
                    </a:lnTo>
                    <a:lnTo>
                      <a:pt x="1052" y="3"/>
                    </a:lnTo>
                    <a:lnTo>
                      <a:pt x="1031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3" name="Freeform 291"/>
              <p:cNvSpPr/>
              <p:nvPr/>
            </p:nvSpPr>
            <p:spPr bwMode="auto">
              <a:xfrm>
                <a:off x="3875" y="2127"/>
                <a:ext cx="367" cy="48"/>
              </a:xfrm>
              <a:custGeom>
                <a:avLst/>
                <a:gdLst>
                  <a:gd name="T0" fmla="*/ 71 w 1102"/>
                  <a:gd name="T1" fmla="*/ 0 h 144"/>
                  <a:gd name="T2" fmla="*/ 49 w 1102"/>
                  <a:gd name="T3" fmla="*/ 3 h 144"/>
                  <a:gd name="T4" fmla="*/ 16 w 1102"/>
                  <a:gd name="T5" fmla="*/ 25 h 144"/>
                  <a:gd name="T6" fmla="*/ 8 w 1102"/>
                  <a:gd name="T7" fmla="*/ 38 h 144"/>
                  <a:gd name="T8" fmla="*/ 0 w 1102"/>
                  <a:gd name="T9" fmla="*/ 62 h 144"/>
                  <a:gd name="T10" fmla="*/ 0 w 1102"/>
                  <a:gd name="T11" fmla="*/ 71 h 144"/>
                  <a:gd name="T12" fmla="*/ 0 w 1102"/>
                  <a:gd name="T13" fmla="*/ 71 h 144"/>
                  <a:gd name="T14" fmla="*/ 0 w 1102"/>
                  <a:gd name="T15" fmla="*/ 72 h 144"/>
                  <a:gd name="T16" fmla="*/ 0 w 1102"/>
                  <a:gd name="T17" fmla="*/ 115 h 144"/>
                  <a:gd name="T18" fmla="*/ 2 w 1102"/>
                  <a:gd name="T19" fmla="*/ 127 h 144"/>
                  <a:gd name="T20" fmla="*/ 18 w 1102"/>
                  <a:gd name="T21" fmla="*/ 143 h 144"/>
                  <a:gd name="T22" fmla="*/ 29 w 1102"/>
                  <a:gd name="T23" fmla="*/ 144 h 144"/>
                  <a:gd name="T24" fmla="*/ 41 w 1102"/>
                  <a:gd name="T25" fmla="*/ 143 h 144"/>
                  <a:gd name="T26" fmla="*/ 56 w 1102"/>
                  <a:gd name="T27" fmla="*/ 127 h 144"/>
                  <a:gd name="T28" fmla="*/ 58 w 1102"/>
                  <a:gd name="T29" fmla="*/ 115 h 144"/>
                  <a:gd name="T30" fmla="*/ 58 w 1102"/>
                  <a:gd name="T31" fmla="*/ 69 h 144"/>
                  <a:gd name="T32" fmla="*/ 58 w 1102"/>
                  <a:gd name="T33" fmla="*/ 68 h 144"/>
                  <a:gd name="T34" fmla="*/ 61 w 1102"/>
                  <a:gd name="T35" fmla="*/ 62 h 144"/>
                  <a:gd name="T36" fmla="*/ 61 w 1102"/>
                  <a:gd name="T37" fmla="*/ 58 h 144"/>
                  <a:gd name="T38" fmla="*/ 71 w 1102"/>
                  <a:gd name="T39" fmla="*/ 58 h 144"/>
                  <a:gd name="T40" fmla="*/ 1031 w 1102"/>
                  <a:gd name="T41" fmla="*/ 58 h 144"/>
                  <a:gd name="T42" fmla="*/ 1041 w 1102"/>
                  <a:gd name="T43" fmla="*/ 58 h 144"/>
                  <a:gd name="T44" fmla="*/ 1041 w 1102"/>
                  <a:gd name="T45" fmla="*/ 62 h 144"/>
                  <a:gd name="T46" fmla="*/ 1043 w 1102"/>
                  <a:gd name="T47" fmla="*/ 68 h 144"/>
                  <a:gd name="T48" fmla="*/ 1043 w 1102"/>
                  <a:gd name="T49" fmla="*/ 69 h 144"/>
                  <a:gd name="T50" fmla="*/ 1043 w 1102"/>
                  <a:gd name="T51" fmla="*/ 115 h 144"/>
                  <a:gd name="T52" fmla="*/ 1046 w 1102"/>
                  <a:gd name="T53" fmla="*/ 127 h 144"/>
                  <a:gd name="T54" fmla="*/ 1062 w 1102"/>
                  <a:gd name="T55" fmla="*/ 143 h 144"/>
                  <a:gd name="T56" fmla="*/ 1072 w 1102"/>
                  <a:gd name="T57" fmla="*/ 144 h 144"/>
                  <a:gd name="T58" fmla="*/ 1083 w 1102"/>
                  <a:gd name="T59" fmla="*/ 143 h 144"/>
                  <a:gd name="T60" fmla="*/ 1099 w 1102"/>
                  <a:gd name="T61" fmla="*/ 127 h 144"/>
                  <a:gd name="T62" fmla="*/ 1100 w 1102"/>
                  <a:gd name="T63" fmla="*/ 115 h 144"/>
                  <a:gd name="T64" fmla="*/ 1100 w 1102"/>
                  <a:gd name="T65" fmla="*/ 72 h 144"/>
                  <a:gd name="T66" fmla="*/ 1100 w 1102"/>
                  <a:gd name="T67" fmla="*/ 71 h 144"/>
                  <a:gd name="T68" fmla="*/ 1100 w 1102"/>
                  <a:gd name="T69" fmla="*/ 71 h 144"/>
                  <a:gd name="T70" fmla="*/ 1102 w 1102"/>
                  <a:gd name="T71" fmla="*/ 62 h 144"/>
                  <a:gd name="T72" fmla="*/ 1093 w 1102"/>
                  <a:gd name="T73" fmla="*/ 38 h 144"/>
                  <a:gd name="T74" fmla="*/ 1086 w 1102"/>
                  <a:gd name="T75" fmla="*/ 25 h 144"/>
                  <a:gd name="T76" fmla="*/ 1053 w 1102"/>
                  <a:gd name="T77" fmla="*/ 3 h 144"/>
                  <a:gd name="T78" fmla="*/ 1031 w 1102"/>
                  <a:gd name="T79" fmla="*/ 0 h 144"/>
                  <a:gd name="T80" fmla="*/ 71 w 1102"/>
                  <a:gd name="T8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2" h="144">
                    <a:moveTo>
                      <a:pt x="71" y="0"/>
                    </a:moveTo>
                    <a:lnTo>
                      <a:pt x="49" y="3"/>
                    </a:lnTo>
                    <a:lnTo>
                      <a:pt x="16" y="25"/>
                    </a:lnTo>
                    <a:lnTo>
                      <a:pt x="8" y="38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0" y="115"/>
                    </a:lnTo>
                    <a:lnTo>
                      <a:pt x="2" y="127"/>
                    </a:lnTo>
                    <a:lnTo>
                      <a:pt x="18" y="143"/>
                    </a:lnTo>
                    <a:lnTo>
                      <a:pt x="29" y="144"/>
                    </a:lnTo>
                    <a:lnTo>
                      <a:pt x="41" y="143"/>
                    </a:lnTo>
                    <a:lnTo>
                      <a:pt x="56" y="127"/>
                    </a:lnTo>
                    <a:lnTo>
                      <a:pt x="58" y="115"/>
                    </a:lnTo>
                    <a:lnTo>
                      <a:pt x="58" y="69"/>
                    </a:lnTo>
                    <a:lnTo>
                      <a:pt x="58" y="68"/>
                    </a:lnTo>
                    <a:lnTo>
                      <a:pt x="61" y="62"/>
                    </a:lnTo>
                    <a:lnTo>
                      <a:pt x="61" y="58"/>
                    </a:lnTo>
                    <a:lnTo>
                      <a:pt x="71" y="58"/>
                    </a:lnTo>
                    <a:lnTo>
                      <a:pt x="1031" y="58"/>
                    </a:lnTo>
                    <a:lnTo>
                      <a:pt x="1041" y="58"/>
                    </a:lnTo>
                    <a:lnTo>
                      <a:pt x="1041" y="62"/>
                    </a:lnTo>
                    <a:lnTo>
                      <a:pt x="1043" y="68"/>
                    </a:lnTo>
                    <a:lnTo>
                      <a:pt x="1043" y="69"/>
                    </a:lnTo>
                    <a:lnTo>
                      <a:pt x="1043" y="115"/>
                    </a:lnTo>
                    <a:lnTo>
                      <a:pt x="1046" y="127"/>
                    </a:lnTo>
                    <a:lnTo>
                      <a:pt x="1062" y="143"/>
                    </a:lnTo>
                    <a:lnTo>
                      <a:pt x="1072" y="144"/>
                    </a:lnTo>
                    <a:lnTo>
                      <a:pt x="1083" y="143"/>
                    </a:lnTo>
                    <a:lnTo>
                      <a:pt x="1099" y="127"/>
                    </a:lnTo>
                    <a:lnTo>
                      <a:pt x="1100" y="115"/>
                    </a:lnTo>
                    <a:lnTo>
                      <a:pt x="1100" y="72"/>
                    </a:lnTo>
                    <a:lnTo>
                      <a:pt x="1100" y="71"/>
                    </a:lnTo>
                    <a:lnTo>
                      <a:pt x="1100" y="71"/>
                    </a:lnTo>
                    <a:lnTo>
                      <a:pt x="1102" y="62"/>
                    </a:lnTo>
                    <a:lnTo>
                      <a:pt x="1093" y="38"/>
                    </a:lnTo>
                    <a:lnTo>
                      <a:pt x="1086" y="25"/>
                    </a:lnTo>
                    <a:lnTo>
                      <a:pt x="1053" y="3"/>
                    </a:lnTo>
                    <a:lnTo>
                      <a:pt x="1031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4" name="Freeform 292"/>
              <p:cNvSpPr/>
              <p:nvPr/>
            </p:nvSpPr>
            <p:spPr bwMode="auto">
              <a:xfrm>
                <a:off x="3510" y="1645"/>
                <a:ext cx="367" cy="48"/>
              </a:xfrm>
              <a:custGeom>
                <a:avLst/>
                <a:gdLst>
                  <a:gd name="T0" fmla="*/ 71 w 1102"/>
                  <a:gd name="T1" fmla="*/ 0 h 144"/>
                  <a:gd name="T2" fmla="*/ 49 w 1102"/>
                  <a:gd name="T3" fmla="*/ 3 h 144"/>
                  <a:gd name="T4" fmla="*/ 16 w 1102"/>
                  <a:gd name="T5" fmla="*/ 25 h 144"/>
                  <a:gd name="T6" fmla="*/ 7 w 1102"/>
                  <a:gd name="T7" fmla="*/ 38 h 144"/>
                  <a:gd name="T8" fmla="*/ 0 w 1102"/>
                  <a:gd name="T9" fmla="*/ 62 h 144"/>
                  <a:gd name="T10" fmla="*/ 0 w 1102"/>
                  <a:gd name="T11" fmla="*/ 71 h 144"/>
                  <a:gd name="T12" fmla="*/ 0 w 1102"/>
                  <a:gd name="T13" fmla="*/ 71 h 144"/>
                  <a:gd name="T14" fmla="*/ 0 w 1102"/>
                  <a:gd name="T15" fmla="*/ 72 h 144"/>
                  <a:gd name="T16" fmla="*/ 0 w 1102"/>
                  <a:gd name="T17" fmla="*/ 115 h 144"/>
                  <a:gd name="T18" fmla="*/ 1 w 1102"/>
                  <a:gd name="T19" fmla="*/ 127 h 144"/>
                  <a:gd name="T20" fmla="*/ 17 w 1102"/>
                  <a:gd name="T21" fmla="*/ 143 h 144"/>
                  <a:gd name="T22" fmla="*/ 29 w 1102"/>
                  <a:gd name="T23" fmla="*/ 144 h 144"/>
                  <a:gd name="T24" fmla="*/ 40 w 1102"/>
                  <a:gd name="T25" fmla="*/ 143 h 144"/>
                  <a:gd name="T26" fmla="*/ 56 w 1102"/>
                  <a:gd name="T27" fmla="*/ 127 h 144"/>
                  <a:gd name="T28" fmla="*/ 58 w 1102"/>
                  <a:gd name="T29" fmla="*/ 115 h 144"/>
                  <a:gd name="T30" fmla="*/ 58 w 1102"/>
                  <a:gd name="T31" fmla="*/ 69 h 144"/>
                  <a:gd name="T32" fmla="*/ 58 w 1102"/>
                  <a:gd name="T33" fmla="*/ 68 h 144"/>
                  <a:gd name="T34" fmla="*/ 60 w 1102"/>
                  <a:gd name="T35" fmla="*/ 62 h 144"/>
                  <a:gd name="T36" fmla="*/ 60 w 1102"/>
                  <a:gd name="T37" fmla="*/ 58 h 144"/>
                  <a:gd name="T38" fmla="*/ 71 w 1102"/>
                  <a:gd name="T39" fmla="*/ 58 h 144"/>
                  <a:gd name="T40" fmla="*/ 1031 w 1102"/>
                  <a:gd name="T41" fmla="*/ 58 h 144"/>
                  <a:gd name="T42" fmla="*/ 1041 w 1102"/>
                  <a:gd name="T43" fmla="*/ 58 h 144"/>
                  <a:gd name="T44" fmla="*/ 1041 w 1102"/>
                  <a:gd name="T45" fmla="*/ 62 h 144"/>
                  <a:gd name="T46" fmla="*/ 1042 w 1102"/>
                  <a:gd name="T47" fmla="*/ 68 h 144"/>
                  <a:gd name="T48" fmla="*/ 1042 w 1102"/>
                  <a:gd name="T49" fmla="*/ 69 h 144"/>
                  <a:gd name="T50" fmla="*/ 1042 w 1102"/>
                  <a:gd name="T51" fmla="*/ 115 h 144"/>
                  <a:gd name="T52" fmla="*/ 1045 w 1102"/>
                  <a:gd name="T53" fmla="*/ 127 h 144"/>
                  <a:gd name="T54" fmla="*/ 1061 w 1102"/>
                  <a:gd name="T55" fmla="*/ 143 h 144"/>
                  <a:gd name="T56" fmla="*/ 1071 w 1102"/>
                  <a:gd name="T57" fmla="*/ 144 h 144"/>
                  <a:gd name="T58" fmla="*/ 1083 w 1102"/>
                  <a:gd name="T59" fmla="*/ 143 h 144"/>
                  <a:gd name="T60" fmla="*/ 1099 w 1102"/>
                  <a:gd name="T61" fmla="*/ 127 h 144"/>
                  <a:gd name="T62" fmla="*/ 1100 w 1102"/>
                  <a:gd name="T63" fmla="*/ 115 h 144"/>
                  <a:gd name="T64" fmla="*/ 1100 w 1102"/>
                  <a:gd name="T65" fmla="*/ 72 h 144"/>
                  <a:gd name="T66" fmla="*/ 1100 w 1102"/>
                  <a:gd name="T67" fmla="*/ 71 h 144"/>
                  <a:gd name="T68" fmla="*/ 1100 w 1102"/>
                  <a:gd name="T69" fmla="*/ 71 h 144"/>
                  <a:gd name="T70" fmla="*/ 1102 w 1102"/>
                  <a:gd name="T71" fmla="*/ 62 h 144"/>
                  <a:gd name="T72" fmla="*/ 1093 w 1102"/>
                  <a:gd name="T73" fmla="*/ 38 h 144"/>
                  <a:gd name="T74" fmla="*/ 1086 w 1102"/>
                  <a:gd name="T75" fmla="*/ 25 h 144"/>
                  <a:gd name="T76" fmla="*/ 1053 w 1102"/>
                  <a:gd name="T77" fmla="*/ 3 h 144"/>
                  <a:gd name="T78" fmla="*/ 1031 w 1102"/>
                  <a:gd name="T79" fmla="*/ 0 h 144"/>
                  <a:gd name="T80" fmla="*/ 71 w 1102"/>
                  <a:gd name="T8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2" h="144">
                    <a:moveTo>
                      <a:pt x="71" y="0"/>
                    </a:moveTo>
                    <a:lnTo>
                      <a:pt x="49" y="3"/>
                    </a:lnTo>
                    <a:lnTo>
                      <a:pt x="16" y="25"/>
                    </a:lnTo>
                    <a:lnTo>
                      <a:pt x="7" y="38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0" y="115"/>
                    </a:lnTo>
                    <a:lnTo>
                      <a:pt x="1" y="127"/>
                    </a:lnTo>
                    <a:lnTo>
                      <a:pt x="17" y="143"/>
                    </a:lnTo>
                    <a:lnTo>
                      <a:pt x="29" y="144"/>
                    </a:lnTo>
                    <a:lnTo>
                      <a:pt x="40" y="143"/>
                    </a:lnTo>
                    <a:lnTo>
                      <a:pt x="56" y="127"/>
                    </a:lnTo>
                    <a:lnTo>
                      <a:pt x="58" y="115"/>
                    </a:lnTo>
                    <a:lnTo>
                      <a:pt x="58" y="69"/>
                    </a:lnTo>
                    <a:lnTo>
                      <a:pt x="58" y="68"/>
                    </a:lnTo>
                    <a:lnTo>
                      <a:pt x="60" y="62"/>
                    </a:lnTo>
                    <a:lnTo>
                      <a:pt x="60" y="58"/>
                    </a:lnTo>
                    <a:lnTo>
                      <a:pt x="71" y="58"/>
                    </a:lnTo>
                    <a:lnTo>
                      <a:pt x="1031" y="58"/>
                    </a:lnTo>
                    <a:lnTo>
                      <a:pt x="1041" y="58"/>
                    </a:lnTo>
                    <a:lnTo>
                      <a:pt x="1041" y="62"/>
                    </a:lnTo>
                    <a:lnTo>
                      <a:pt x="1042" y="68"/>
                    </a:lnTo>
                    <a:lnTo>
                      <a:pt x="1042" y="69"/>
                    </a:lnTo>
                    <a:lnTo>
                      <a:pt x="1042" y="115"/>
                    </a:lnTo>
                    <a:lnTo>
                      <a:pt x="1045" y="127"/>
                    </a:lnTo>
                    <a:lnTo>
                      <a:pt x="1061" y="143"/>
                    </a:lnTo>
                    <a:lnTo>
                      <a:pt x="1071" y="144"/>
                    </a:lnTo>
                    <a:lnTo>
                      <a:pt x="1083" y="143"/>
                    </a:lnTo>
                    <a:lnTo>
                      <a:pt x="1099" y="127"/>
                    </a:lnTo>
                    <a:lnTo>
                      <a:pt x="1100" y="115"/>
                    </a:lnTo>
                    <a:lnTo>
                      <a:pt x="1100" y="72"/>
                    </a:lnTo>
                    <a:lnTo>
                      <a:pt x="1100" y="71"/>
                    </a:lnTo>
                    <a:lnTo>
                      <a:pt x="1100" y="71"/>
                    </a:lnTo>
                    <a:lnTo>
                      <a:pt x="1102" y="62"/>
                    </a:lnTo>
                    <a:lnTo>
                      <a:pt x="1093" y="38"/>
                    </a:lnTo>
                    <a:lnTo>
                      <a:pt x="1086" y="25"/>
                    </a:lnTo>
                    <a:lnTo>
                      <a:pt x="1053" y="3"/>
                    </a:lnTo>
                    <a:lnTo>
                      <a:pt x="1031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5" name="Freeform 293"/>
              <p:cNvSpPr/>
              <p:nvPr/>
            </p:nvSpPr>
            <p:spPr bwMode="auto">
              <a:xfrm>
                <a:off x="4877" y="2005"/>
                <a:ext cx="34" cy="35"/>
              </a:xfrm>
              <a:custGeom>
                <a:avLst/>
                <a:gdLst>
                  <a:gd name="T0" fmla="*/ 103 w 103"/>
                  <a:gd name="T1" fmla="*/ 52 h 104"/>
                  <a:gd name="T2" fmla="*/ 103 w 103"/>
                  <a:gd name="T3" fmla="*/ 62 h 104"/>
                  <a:gd name="T4" fmla="*/ 95 w 103"/>
                  <a:gd name="T5" fmla="*/ 81 h 104"/>
                  <a:gd name="T6" fmla="*/ 80 w 103"/>
                  <a:gd name="T7" fmla="*/ 95 h 104"/>
                  <a:gd name="T8" fmla="*/ 61 w 103"/>
                  <a:gd name="T9" fmla="*/ 102 h 104"/>
                  <a:gd name="T10" fmla="*/ 51 w 103"/>
                  <a:gd name="T11" fmla="*/ 104 h 104"/>
                  <a:gd name="T12" fmla="*/ 41 w 103"/>
                  <a:gd name="T13" fmla="*/ 102 h 104"/>
                  <a:gd name="T14" fmla="*/ 23 w 103"/>
                  <a:gd name="T15" fmla="*/ 95 h 104"/>
                  <a:gd name="T16" fmla="*/ 8 w 103"/>
                  <a:gd name="T17" fmla="*/ 81 h 104"/>
                  <a:gd name="T18" fmla="*/ 1 w 103"/>
                  <a:gd name="T19" fmla="*/ 62 h 104"/>
                  <a:gd name="T20" fmla="*/ 0 w 103"/>
                  <a:gd name="T21" fmla="*/ 52 h 104"/>
                  <a:gd name="T22" fmla="*/ 1 w 103"/>
                  <a:gd name="T23" fmla="*/ 42 h 104"/>
                  <a:gd name="T24" fmla="*/ 8 w 103"/>
                  <a:gd name="T25" fmla="*/ 23 h 104"/>
                  <a:gd name="T26" fmla="*/ 23 w 103"/>
                  <a:gd name="T27" fmla="*/ 9 h 104"/>
                  <a:gd name="T28" fmla="*/ 41 w 103"/>
                  <a:gd name="T29" fmla="*/ 2 h 104"/>
                  <a:gd name="T30" fmla="*/ 51 w 103"/>
                  <a:gd name="T31" fmla="*/ 0 h 104"/>
                  <a:gd name="T32" fmla="*/ 61 w 103"/>
                  <a:gd name="T33" fmla="*/ 2 h 104"/>
                  <a:gd name="T34" fmla="*/ 80 w 103"/>
                  <a:gd name="T35" fmla="*/ 9 h 104"/>
                  <a:gd name="T36" fmla="*/ 95 w 103"/>
                  <a:gd name="T37" fmla="*/ 23 h 104"/>
                  <a:gd name="T38" fmla="*/ 103 w 103"/>
                  <a:gd name="T39" fmla="*/ 42 h 104"/>
                  <a:gd name="T40" fmla="*/ 103 w 103"/>
                  <a:gd name="T41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3" h="104">
                    <a:moveTo>
                      <a:pt x="103" y="52"/>
                    </a:moveTo>
                    <a:lnTo>
                      <a:pt x="103" y="62"/>
                    </a:lnTo>
                    <a:lnTo>
                      <a:pt x="95" y="81"/>
                    </a:lnTo>
                    <a:lnTo>
                      <a:pt x="80" y="95"/>
                    </a:lnTo>
                    <a:lnTo>
                      <a:pt x="61" y="102"/>
                    </a:lnTo>
                    <a:lnTo>
                      <a:pt x="51" y="104"/>
                    </a:lnTo>
                    <a:lnTo>
                      <a:pt x="41" y="102"/>
                    </a:lnTo>
                    <a:lnTo>
                      <a:pt x="23" y="95"/>
                    </a:lnTo>
                    <a:lnTo>
                      <a:pt x="8" y="81"/>
                    </a:lnTo>
                    <a:lnTo>
                      <a:pt x="1" y="62"/>
                    </a:lnTo>
                    <a:lnTo>
                      <a:pt x="0" y="52"/>
                    </a:lnTo>
                    <a:lnTo>
                      <a:pt x="1" y="42"/>
                    </a:lnTo>
                    <a:lnTo>
                      <a:pt x="8" y="23"/>
                    </a:lnTo>
                    <a:lnTo>
                      <a:pt x="23" y="9"/>
                    </a:lnTo>
                    <a:lnTo>
                      <a:pt x="41" y="2"/>
                    </a:lnTo>
                    <a:lnTo>
                      <a:pt x="51" y="0"/>
                    </a:lnTo>
                    <a:lnTo>
                      <a:pt x="61" y="2"/>
                    </a:lnTo>
                    <a:lnTo>
                      <a:pt x="80" y="9"/>
                    </a:lnTo>
                    <a:lnTo>
                      <a:pt x="95" y="23"/>
                    </a:lnTo>
                    <a:lnTo>
                      <a:pt x="103" y="42"/>
                    </a:lnTo>
                    <a:lnTo>
                      <a:pt x="103" y="52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6" name="Rectangle 294"/>
              <p:cNvSpPr>
                <a:spLocks noChangeArrowheads="1"/>
              </p:cNvSpPr>
              <p:nvPr/>
            </p:nvSpPr>
            <p:spPr bwMode="auto">
              <a:xfrm>
                <a:off x="4538" y="2022"/>
                <a:ext cx="711" cy="260"/>
              </a:xfrm>
              <a:prstGeom prst="rect">
                <a:avLst/>
              </a:prstGeom>
              <a:solidFill>
                <a:srgbClr val="241F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7" name="Rectangle 295"/>
              <p:cNvSpPr>
                <a:spLocks noChangeArrowheads="1"/>
              </p:cNvSpPr>
              <p:nvPr/>
            </p:nvSpPr>
            <p:spPr bwMode="auto">
              <a:xfrm>
                <a:off x="4711" y="2022"/>
                <a:ext cx="30" cy="327"/>
              </a:xfrm>
              <a:prstGeom prst="rect">
                <a:avLst/>
              </a:prstGeom>
              <a:solidFill>
                <a:srgbClr val="1F241C"/>
              </a:solidFill>
              <a:ln w="7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8" name="Rectangle 296"/>
              <p:cNvSpPr>
                <a:spLocks noChangeArrowheads="1"/>
              </p:cNvSpPr>
              <p:nvPr/>
            </p:nvSpPr>
            <p:spPr bwMode="auto">
              <a:xfrm>
                <a:off x="5047" y="2022"/>
                <a:ext cx="29" cy="327"/>
              </a:xfrm>
              <a:prstGeom prst="rect">
                <a:avLst/>
              </a:prstGeom>
              <a:solidFill>
                <a:srgbClr val="1F241C"/>
              </a:solidFill>
              <a:ln w="7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9" name="Rectangle 297"/>
              <p:cNvSpPr>
                <a:spLocks noChangeArrowheads="1"/>
              </p:cNvSpPr>
              <p:nvPr/>
            </p:nvSpPr>
            <p:spPr bwMode="auto">
              <a:xfrm>
                <a:off x="4711" y="2255"/>
                <a:ext cx="30" cy="63"/>
              </a:xfrm>
              <a:prstGeom prst="rect">
                <a:avLst/>
              </a:prstGeom>
              <a:solidFill>
                <a:srgbClr val="1F241C"/>
              </a:solidFill>
              <a:ln w="10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0" name="Rectangle 298"/>
              <p:cNvSpPr>
                <a:spLocks noChangeArrowheads="1"/>
              </p:cNvSpPr>
              <p:nvPr/>
            </p:nvSpPr>
            <p:spPr bwMode="auto">
              <a:xfrm>
                <a:off x="5047" y="2255"/>
                <a:ext cx="29" cy="63"/>
              </a:xfrm>
              <a:prstGeom prst="rect">
                <a:avLst/>
              </a:prstGeom>
              <a:solidFill>
                <a:srgbClr val="1F241C"/>
              </a:solidFill>
              <a:ln w="10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1" name="Freeform 299"/>
              <p:cNvSpPr/>
              <p:nvPr/>
            </p:nvSpPr>
            <p:spPr bwMode="auto">
              <a:xfrm>
                <a:off x="3535" y="1458"/>
                <a:ext cx="128" cy="28"/>
              </a:xfrm>
              <a:custGeom>
                <a:avLst/>
                <a:gdLst>
                  <a:gd name="T0" fmla="*/ 42 w 382"/>
                  <a:gd name="T1" fmla="*/ 0 h 84"/>
                  <a:gd name="T2" fmla="*/ 342 w 382"/>
                  <a:gd name="T3" fmla="*/ 0 h 84"/>
                  <a:gd name="T4" fmla="*/ 357 w 382"/>
                  <a:gd name="T5" fmla="*/ 3 h 84"/>
                  <a:gd name="T6" fmla="*/ 380 w 382"/>
                  <a:gd name="T7" fmla="*/ 26 h 84"/>
                  <a:gd name="T8" fmla="*/ 382 w 382"/>
                  <a:gd name="T9" fmla="*/ 42 h 84"/>
                  <a:gd name="T10" fmla="*/ 380 w 382"/>
                  <a:gd name="T11" fmla="*/ 59 h 84"/>
                  <a:gd name="T12" fmla="*/ 357 w 382"/>
                  <a:gd name="T13" fmla="*/ 81 h 84"/>
                  <a:gd name="T14" fmla="*/ 342 w 382"/>
                  <a:gd name="T15" fmla="*/ 84 h 84"/>
                  <a:gd name="T16" fmla="*/ 42 w 382"/>
                  <a:gd name="T17" fmla="*/ 84 h 84"/>
                  <a:gd name="T18" fmla="*/ 25 w 382"/>
                  <a:gd name="T19" fmla="*/ 81 h 84"/>
                  <a:gd name="T20" fmla="*/ 3 w 382"/>
                  <a:gd name="T21" fmla="*/ 59 h 84"/>
                  <a:gd name="T22" fmla="*/ 0 w 382"/>
                  <a:gd name="T23" fmla="*/ 42 h 84"/>
                  <a:gd name="T24" fmla="*/ 3 w 382"/>
                  <a:gd name="T25" fmla="*/ 26 h 84"/>
                  <a:gd name="T26" fmla="*/ 25 w 382"/>
                  <a:gd name="T27" fmla="*/ 3 h 84"/>
                  <a:gd name="T28" fmla="*/ 42 w 382"/>
                  <a:gd name="T2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2" h="84">
                    <a:moveTo>
                      <a:pt x="42" y="0"/>
                    </a:moveTo>
                    <a:lnTo>
                      <a:pt x="342" y="0"/>
                    </a:lnTo>
                    <a:lnTo>
                      <a:pt x="357" y="3"/>
                    </a:lnTo>
                    <a:lnTo>
                      <a:pt x="380" y="26"/>
                    </a:lnTo>
                    <a:lnTo>
                      <a:pt x="382" y="42"/>
                    </a:lnTo>
                    <a:lnTo>
                      <a:pt x="380" y="59"/>
                    </a:lnTo>
                    <a:lnTo>
                      <a:pt x="357" y="81"/>
                    </a:lnTo>
                    <a:lnTo>
                      <a:pt x="342" y="84"/>
                    </a:lnTo>
                    <a:lnTo>
                      <a:pt x="42" y="84"/>
                    </a:lnTo>
                    <a:lnTo>
                      <a:pt x="25" y="81"/>
                    </a:lnTo>
                    <a:lnTo>
                      <a:pt x="3" y="59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25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2" name="Line 300"/>
              <p:cNvSpPr>
                <a:spLocks noChangeShapeType="1"/>
              </p:cNvSpPr>
              <p:nvPr/>
            </p:nvSpPr>
            <p:spPr bwMode="auto">
              <a:xfrm>
                <a:off x="3555" y="1472"/>
                <a:ext cx="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3" name="Line 301"/>
              <p:cNvSpPr>
                <a:spLocks noChangeShapeType="1"/>
              </p:cNvSpPr>
              <p:nvPr/>
            </p:nvSpPr>
            <p:spPr bwMode="auto">
              <a:xfrm>
                <a:off x="3555" y="1472"/>
                <a:ext cx="88" cy="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4" name="Freeform 302"/>
              <p:cNvSpPr/>
              <p:nvPr/>
            </p:nvSpPr>
            <p:spPr bwMode="auto">
              <a:xfrm>
                <a:off x="3267" y="1458"/>
                <a:ext cx="103" cy="28"/>
              </a:xfrm>
              <a:custGeom>
                <a:avLst/>
                <a:gdLst>
                  <a:gd name="T0" fmla="*/ 42 w 308"/>
                  <a:gd name="T1" fmla="*/ 0 h 84"/>
                  <a:gd name="T2" fmla="*/ 268 w 308"/>
                  <a:gd name="T3" fmla="*/ 0 h 84"/>
                  <a:gd name="T4" fmla="*/ 284 w 308"/>
                  <a:gd name="T5" fmla="*/ 3 h 84"/>
                  <a:gd name="T6" fmla="*/ 307 w 308"/>
                  <a:gd name="T7" fmla="*/ 26 h 84"/>
                  <a:gd name="T8" fmla="*/ 308 w 308"/>
                  <a:gd name="T9" fmla="*/ 42 h 84"/>
                  <a:gd name="T10" fmla="*/ 307 w 308"/>
                  <a:gd name="T11" fmla="*/ 59 h 84"/>
                  <a:gd name="T12" fmla="*/ 284 w 308"/>
                  <a:gd name="T13" fmla="*/ 81 h 84"/>
                  <a:gd name="T14" fmla="*/ 268 w 308"/>
                  <a:gd name="T15" fmla="*/ 84 h 84"/>
                  <a:gd name="T16" fmla="*/ 42 w 308"/>
                  <a:gd name="T17" fmla="*/ 84 h 84"/>
                  <a:gd name="T18" fmla="*/ 25 w 308"/>
                  <a:gd name="T19" fmla="*/ 81 h 84"/>
                  <a:gd name="T20" fmla="*/ 3 w 308"/>
                  <a:gd name="T21" fmla="*/ 59 h 84"/>
                  <a:gd name="T22" fmla="*/ 0 w 308"/>
                  <a:gd name="T23" fmla="*/ 42 h 84"/>
                  <a:gd name="T24" fmla="*/ 3 w 308"/>
                  <a:gd name="T25" fmla="*/ 26 h 84"/>
                  <a:gd name="T26" fmla="*/ 25 w 308"/>
                  <a:gd name="T27" fmla="*/ 3 h 84"/>
                  <a:gd name="T28" fmla="*/ 42 w 308"/>
                  <a:gd name="T2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84">
                    <a:moveTo>
                      <a:pt x="42" y="0"/>
                    </a:moveTo>
                    <a:lnTo>
                      <a:pt x="268" y="0"/>
                    </a:lnTo>
                    <a:lnTo>
                      <a:pt x="284" y="3"/>
                    </a:lnTo>
                    <a:lnTo>
                      <a:pt x="307" y="26"/>
                    </a:lnTo>
                    <a:lnTo>
                      <a:pt x="308" y="42"/>
                    </a:lnTo>
                    <a:lnTo>
                      <a:pt x="307" y="59"/>
                    </a:lnTo>
                    <a:lnTo>
                      <a:pt x="284" y="81"/>
                    </a:lnTo>
                    <a:lnTo>
                      <a:pt x="268" y="84"/>
                    </a:lnTo>
                    <a:lnTo>
                      <a:pt x="42" y="84"/>
                    </a:lnTo>
                    <a:lnTo>
                      <a:pt x="25" y="81"/>
                    </a:lnTo>
                    <a:lnTo>
                      <a:pt x="3" y="59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25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5" name="Line 303"/>
              <p:cNvSpPr>
                <a:spLocks noChangeShapeType="1"/>
              </p:cNvSpPr>
              <p:nvPr/>
            </p:nvSpPr>
            <p:spPr bwMode="auto">
              <a:xfrm>
                <a:off x="3282" y="1472"/>
                <a:ext cx="7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6" name="Line 304"/>
              <p:cNvSpPr>
                <a:spLocks noChangeShapeType="1"/>
              </p:cNvSpPr>
              <p:nvPr/>
            </p:nvSpPr>
            <p:spPr bwMode="auto">
              <a:xfrm>
                <a:off x="3282" y="1472"/>
                <a:ext cx="72" cy="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7" name="Freeform 305"/>
              <p:cNvSpPr/>
              <p:nvPr/>
            </p:nvSpPr>
            <p:spPr bwMode="auto">
              <a:xfrm>
                <a:off x="2388" y="2134"/>
                <a:ext cx="93" cy="133"/>
              </a:xfrm>
              <a:custGeom>
                <a:avLst/>
                <a:gdLst>
                  <a:gd name="T0" fmla="*/ 0 w 281"/>
                  <a:gd name="T1" fmla="*/ 0 h 401"/>
                  <a:gd name="T2" fmla="*/ 0 w 281"/>
                  <a:gd name="T3" fmla="*/ 0 h 401"/>
                  <a:gd name="T4" fmla="*/ 22 w 281"/>
                  <a:gd name="T5" fmla="*/ 1 h 401"/>
                  <a:gd name="T6" fmla="*/ 68 w 281"/>
                  <a:gd name="T7" fmla="*/ 8 h 401"/>
                  <a:gd name="T8" fmla="*/ 139 w 281"/>
                  <a:gd name="T9" fmla="*/ 33 h 401"/>
                  <a:gd name="T10" fmla="*/ 203 w 281"/>
                  <a:gd name="T11" fmla="*/ 73 h 401"/>
                  <a:gd name="T12" fmla="*/ 238 w 281"/>
                  <a:gd name="T13" fmla="*/ 105 h 401"/>
                  <a:gd name="T14" fmla="*/ 265 w 281"/>
                  <a:gd name="T15" fmla="*/ 141 h 401"/>
                  <a:gd name="T16" fmla="*/ 280 w 281"/>
                  <a:gd name="T17" fmla="*/ 180 h 401"/>
                  <a:gd name="T18" fmla="*/ 281 w 281"/>
                  <a:gd name="T19" fmla="*/ 201 h 401"/>
                  <a:gd name="T20" fmla="*/ 281 w 281"/>
                  <a:gd name="T21" fmla="*/ 201 h 401"/>
                  <a:gd name="T22" fmla="*/ 280 w 281"/>
                  <a:gd name="T23" fmla="*/ 221 h 401"/>
                  <a:gd name="T24" fmla="*/ 265 w 281"/>
                  <a:gd name="T25" fmla="*/ 260 h 401"/>
                  <a:gd name="T26" fmla="*/ 238 w 281"/>
                  <a:gd name="T27" fmla="*/ 296 h 401"/>
                  <a:gd name="T28" fmla="*/ 203 w 281"/>
                  <a:gd name="T29" fmla="*/ 329 h 401"/>
                  <a:gd name="T30" fmla="*/ 139 w 281"/>
                  <a:gd name="T31" fmla="*/ 368 h 401"/>
                  <a:gd name="T32" fmla="*/ 68 w 281"/>
                  <a:gd name="T33" fmla="*/ 393 h 401"/>
                  <a:gd name="T34" fmla="*/ 22 w 281"/>
                  <a:gd name="T35" fmla="*/ 401 h 401"/>
                  <a:gd name="T36" fmla="*/ 0 w 281"/>
                  <a:gd name="T37" fmla="*/ 401 h 401"/>
                  <a:gd name="T38" fmla="*/ 0 w 281"/>
                  <a:gd name="T39" fmla="*/ 401 h 401"/>
                  <a:gd name="T40" fmla="*/ 0 w 281"/>
                  <a:gd name="T41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401">
                    <a:moveTo>
                      <a:pt x="0" y="0"/>
                    </a:moveTo>
                    <a:lnTo>
                      <a:pt x="0" y="0"/>
                    </a:lnTo>
                    <a:lnTo>
                      <a:pt x="22" y="1"/>
                    </a:lnTo>
                    <a:lnTo>
                      <a:pt x="68" y="8"/>
                    </a:lnTo>
                    <a:lnTo>
                      <a:pt x="139" y="33"/>
                    </a:lnTo>
                    <a:lnTo>
                      <a:pt x="203" y="73"/>
                    </a:lnTo>
                    <a:lnTo>
                      <a:pt x="238" y="105"/>
                    </a:lnTo>
                    <a:lnTo>
                      <a:pt x="265" y="141"/>
                    </a:lnTo>
                    <a:lnTo>
                      <a:pt x="280" y="180"/>
                    </a:lnTo>
                    <a:lnTo>
                      <a:pt x="281" y="201"/>
                    </a:lnTo>
                    <a:lnTo>
                      <a:pt x="281" y="201"/>
                    </a:lnTo>
                    <a:lnTo>
                      <a:pt x="280" y="221"/>
                    </a:lnTo>
                    <a:lnTo>
                      <a:pt x="265" y="260"/>
                    </a:lnTo>
                    <a:lnTo>
                      <a:pt x="238" y="296"/>
                    </a:lnTo>
                    <a:lnTo>
                      <a:pt x="203" y="329"/>
                    </a:lnTo>
                    <a:lnTo>
                      <a:pt x="139" y="368"/>
                    </a:lnTo>
                    <a:lnTo>
                      <a:pt x="68" y="393"/>
                    </a:lnTo>
                    <a:lnTo>
                      <a:pt x="22" y="401"/>
                    </a:lnTo>
                    <a:lnTo>
                      <a:pt x="0" y="401"/>
                    </a:lnTo>
                    <a:lnTo>
                      <a:pt x="0" y="4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8" name="Freeform 306"/>
              <p:cNvSpPr/>
              <p:nvPr/>
            </p:nvSpPr>
            <p:spPr bwMode="auto">
              <a:xfrm>
                <a:off x="2354" y="2139"/>
                <a:ext cx="33" cy="123"/>
              </a:xfrm>
              <a:custGeom>
                <a:avLst/>
                <a:gdLst>
                  <a:gd name="T0" fmla="*/ 99 w 99"/>
                  <a:gd name="T1" fmla="*/ 370 h 370"/>
                  <a:gd name="T2" fmla="*/ 89 w 99"/>
                  <a:gd name="T3" fmla="*/ 370 h 370"/>
                  <a:gd name="T4" fmla="*/ 69 w 99"/>
                  <a:gd name="T5" fmla="*/ 362 h 370"/>
                  <a:gd name="T6" fmla="*/ 43 w 99"/>
                  <a:gd name="T7" fmla="*/ 339 h 370"/>
                  <a:gd name="T8" fmla="*/ 16 w 99"/>
                  <a:gd name="T9" fmla="*/ 289 h 370"/>
                  <a:gd name="T10" fmla="*/ 2 w 99"/>
                  <a:gd name="T11" fmla="*/ 223 h 370"/>
                  <a:gd name="T12" fmla="*/ 0 w 99"/>
                  <a:gd name="T13" fmla="*/ 185 h 370"/>
                  <a:gd name="T14" fmla="*/ 2 w 99"/>
                  <a:gd name="T15" fmla="*/ 146 h 370"/>
                  <a:gd name="T16" fmla="*/ 16 w 99"/>
                  <a:gd name="T17" fmla="*/ 80 h 370"/>
                  <a:gd name="T18" fmla="*/ 43 w 99"/>
                  <a:gd name="T19" fmla="*/ 30 h 370"/>
                  <a:gd name="T20" fmla="*/ 69 w 99"/>
                  <a:gd name="T21" fmla="*/ 8 h 370"/>
                  <a:gd name="T22" fmla="*/ 89 w 99"/>
                  <a:gd name="T23" fmla="*/ 0 h 370"/>
                  <a:gd name="T24" fmla="*/ 99 w 99"/>
                  <a:gd name="T25" fmla="*/ 0 h 370"/>
                  <a:gd name="T26" fmla="*/ 99 w 99"/>
                  <a:gd name="T27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370">
                    <a:moveTo>
                      <a:pt x="99" y="370"/>
                    </a:moveTo>
                    <a:lnTo>
                      <a:pt x="89" y="370"/>
                    </a:lnTo>
                    <a:lnTo>
                      <a:pt x="69" y="362"/>
                    </a:lnTo>
                    <a:lnTo>
                      <a:pt x="43" y="339"/>
                    </a:lnTo>
                    <a:lnTo>
                      <a:pt x="16" y="289"/>
                    </a:lnTo>
                    <a:lnTo>
                      <a:pt x="2" y="223"/>
                    </a:lnTo>
                    <a:lnTo>
                      <a:pt x="0" y="185"/>
                    </a:lnTo>
                    <a:lnTo>
                      <a:pt x="2" y="146"/>
                    </a:lnTo>
                    <a:lnTo>
                      <a:pt x="16" y="80"/>
                    </a:lnTo>
                    <a:lnTo>
                      <a:pt x="43" y="30"/>
                    </a:lnTo>
                    <a:lnTo>
                      <a:pt x="69" y="8"/>
                    </a:lnTo>
                    <a:lnTo>
                      <a:pt x="89" y="0"/>
                    </a:lnTo>
                    <a:lnTo>
                      <a:pt x="99" y="0"/>
                    </a:lnTo>
                    <a:lnTo>
                      <a:pt x="99" y="37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9" name="Rectangle 307"/>
              <p:cNvSpPr>
                <a:spLocks noChangeArrowheads="1"/>
              </p:cNvSpPr>
              <p:nvPr/>
            </p:nvSpPr>
            <p:spPr bwMode="auto">
              <a:xfrm>
                <a:off x="2556" y="2239"/>
                <a:ext cx="112" cy="38"/>
              </a:xfrm>
              <a:prstGeom prst="rect">
                <a:avLst/>
              </a:pr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0" name="Freeform 308"/>
              <p:cNvSpPr/>
              <p:nvPr/>
            </p:nvSpPr>
            <p:spPr bwMode="auto">
              <a:xfrm>
                <a:off x="2668" y="2217"/>
                <a:ext cx="39" cy="83"/>
              </a:xfrm>
              <a:custGeom>
                <a:avLst/>
                <a:gdLst>
                  <a:gd name="T0" fmla="*/ 0 w 119"/>
                  <a:gd name="T1" fmla="*/ 67 h 249"/>
                  <a:gd name="T2" fmla="*/ 119 w 119"/>
                  <a:gd name="T3" fmla="*/ 0 h 249"/>
                  <a:gd name="T4" fmla="*/ 119 w 119"/>
                  <a:gd name="T5" fmla="*/ 249 h 249"/>
                  <a:gd name="T6" fmla="*/ 0 w 119"/>
                  <a:gd name="T7" fmla="*/ 181 h 249"/>
                  <a:gd name="T8" fmla="*/ 0 w 119"/>
                  <a:gd name="T9" fmla="*/ 6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49">
                    <a:moveTo>
                      <a:pt x="0" y="67"/>
                    </a:moveTo>
                    <a:lnTo>
                      <a:pt x="119" y="0"/>
                    </a:lnTo>
                    <a:lnTo>
                      <a:pt x="119" y="249"/>
                    </a:lnTo>
                    <a:lnTo>
                      <a:pt x="0" y="181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1" name="Freeform 309"/>
              <p:cNvSpPr/>
              <p:nvPr/>
            </p:nvSpPr>
            <p:spPr bwMode="auto">
              <a:xfrm>
                <a:off x="2517" y="2211"/>
                <a:ext cx="47" cy="94"/>
              </a:xfrm>
              <a:custGeom>
                <a:avLst/>
                <a:gdLst>
                  <a:gd name="T0" fmla="*/ 141 w 141"/>
                  <a:gd name="T1" fmla="*/ 282 h 282"/>
                  <a:gd name="T2" fmla="*/ 112 w 141"/>
                  <a:gd name="T3" fmla="*/ 279 h 282"/>
                  <a:gd name="T4" fmla="*/ 62 w 141"/>
                  <a:gd name="T5" fmla="*/ 258 h 282"/>
                  <a:gd name="T6" fmla="*/ 25 w 141"/>
                  <a:gd name="T7" fmla="*/ 220 h 282"/>
                  <a:gd name="T8" fmla="*/ 3 w 141"/>
                  <a:gd name="T9" fmla="*/ 170 h 282"/>
                  <a:gd name="T10" fmla="*/ 0 w 141"/>
                  <a:gd name="T11" fmla="*/ 141 h 282"/>
                  <a:gd name="T12" fmla="*/ 3 w 141"/>
                  <a:gd name="T13" fmla="*/ 112 h 282"/>
                  <a:gd name="T14" fmla="*/ 25 w 141"/>
                  <a:gd name="T15" fmla="*/ 60 h 282"/>
                  <a:gd name="T16" fmla="*/ 62 w 141"/>
                  <a:gd name="T17" fmla="*/ 23 h 282"/>
                  <a:gd name="T18" fmla="*/ 112 w 141"/>
                  <a:gd name="T19" fmla="*/ 1 h 282"/>
                  <a:gd name="T20" fmla="*/ 141 w 141"/>
                  <a:gd name="T21" fmla="*/ 0 h 282"/>
                  <a:gd name="T22" fmla="*/ 141 w 141"/>
                  <a:gd name="T23" fmla="*/ 0 h 282"/>
                  <a:gd name="T24" fmla="*/ 141 w 141"/>
                  <a:gd name="T25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1" h="282">
                    <a:moveTo>
                      <a:pt x="141" y="282"/>
                    </a:moveTo>
                    <a:lnTo>
                      <a:pt x="112" y="279"/>
                    </a:lnTo>
                    <a:lnTo>
                      <a:pt x="62" y="258"/>
                    </a:lnTo>
                    <a:lnTo>
                      <a:pt x="25" y="220"/>
                    </a:lnTo>
                    <a:lnTo>
                      <a:pt x="3" y="170"/>
                    </a:lnTo>
                    <a:lnTo>
                      <a:pt x="0" y="141"/>
                    </a:lnTo>
                    <a:lnTo>
                      <a:pt x="3" y="112"/>
                    </a:lnTo>
                    <a:lnTo>
                      <a:pt x="25" y="60"/>
                    </a:lnTo>
                    <a:lnTo>
                      <a:pt x="62" y="23"/>
                    </a:lnTo>
                    <a:lnTo>
                      <a:pt x="112" y="1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41" y="282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2" name="Rectangle 310"/>
              <p:cNvSpPr>
                <a:spLocks noChangeArrowheads="1"/>
              </p:cNvSpPr>
              <p:nvPr/>
            </p:nvSpPr>
            <p:spPr bwMode="auto">
              <a:xfrm>
                <a:off x="2261" y="2338"/>
                <a:ext cx="906" cy="111"/>
              </a:xfrm>
              <a:prstGeom prst="rect">
                <a:avLst/>
              </a:pr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3" name="Rectangle 311"/>
              <p:cNvSpPr>
                <a:spLocks noChangeArrowheads="1"/>
              </p:cNvSpPr>
              <p:nvPr/>
            </p:nvSpPr>
            <p:spPr bwMode="auto">
              <a:xfrm>
                <a:off x="3040" y="2336"/>
                <a:ext cx="16" cy="60"/>
              </a:xfrm>
              <a:prstGeom prst="rect">
                <a:avLst/>
              </a:pr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4" name="Freeform 312"/>
              <p:cNvSpPr/>
              <p:nvPr/>
            </p:nvSpPr>
            <p:spPr bwMode="auto">
              <a:xfrm>
                <a:off x="3033" y="2316"/>
                <a:ext cx="29" cy="55"/>
              </a:xfrm>
              <a:custGeom>
                <a:avLst/>
                <a:gdLst>
                  <a:gd name="T0" fmla="*/ 13 w 87"/>
                  <a:gd name="T1" fmla="*/ 0 h 165"/>
                  <a:gd name="T2" fmla="*/ 3 w 87"/>
                  <a:gd name="T3" fmla="*/ 10 h 165"/>
                  <a:gd name="T4" fmla="*/ 0 w 87"/>
                  <a:gd name="T5" fmla="*/ 24 h 165"/>
                  <a:gd name="T6" fmla="*/ 0 w 87"/>
                  <a:gd name="T7" fmla="*/ 129 h 165"/>
                  <a:gd name="T8" fmla="*/ 3 w 87"/>
                  <a:gd name="T9" fmla="*/ 144 h 165"/>
                  <a:gd name="T10" fmla="*/ 26 w 87"/>
                  <a:gd name="T11" fmla="*/ 164 h 165"/>
                  <a:gd name="T12" fmla="*/ 44 w 87"/>
                  <a:gd name="T13" fmla="*/ 165 h 165"/>
                  <a:gd name="T14" fmla="*/ 62 w 87"/>
                  <a:gd name="T15" fmla="*/ 164 h 165"/>
                  <a:gd name="T16" fmla="*/ 85 w 87"/>
                  <a:gd name="T17" fmla="*/ 144 h 165"/>
                  <a:gd name="T18" fmla="*/ 87 w 87"/>
                  <a:gd name="T19" fmla="*/ 129 h 165"/>
                  <a:gd name="T20" fmla="*/ 87 w 87"/>
                  <a:gd name="T21" fmla="*/ 24 h 165"/>
                  <a:gd name="T22" fmla="*/ 85 w 87"/>
                  <a:gd name="T23" fmla="*/ 10 h 165"/>
                  <a:gd name="T24" fmla="*/ 76 w 87"/>
                  <a:gd name="T25" fmla="*/ 0 h 165"/>
                  <a:gd name="T26" fmla="*/ 62 w 87"/>
                  <a:gd name="T27" fmla="*/ 8 h 165"/>
                  <a:gd name="T28" fmla="*/ 44 w 87"/>
                  <a:gd name="T29" fmla="*/ 11 h 165"/>
                  <a:gd name="T30" fmla="*/ 26 w 87"/>
                  <a:gd name="T31" fmla="*/ 8 h 165"/>
                  <a:gd name="T32" fmla="*/ 13 w 87"/>
                  <a:gd name="T3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165">
                    <a:moveTo>
                      <a:pt x="13" y="0"/>
                    </a:moveTo>
                    <a:lnTo>
                      <a:pt x="3" y="10"/>
                    </a:lnTo>
                    <a:lnTo>
                      <a:pt x="0" y="24"/>
                    </a:lnTo>
                    <a:lnTo>
                      <a:pt x="0" y="129"/>
                    </a:lnTo>
                    <a:lnTo>
                      <a:pt x="3" y="144"/>
                    </a:lnTo>
                    <a:lnTo>
                      <a:pt x="26" y="164"/>
                    </a:lnTo>
                    <a:lnTo>
                      <a:pt x="44" y="165"/>
                    </a:lnTo>
                    <a:lnTo>
                      <a:pt x="62" y="164"/>
                    </a:lnTo>
                    <a:lnTo>
                      <a:pt x="85" y="144"/>
                    </a:lnTo>
                    <a:lnTo>
                      <a:pt x="87" y="129"/>
                    </a:lnTo>
                    <a:lnTo>
                      <a:pt x="87" y="24"/>
                    </a:lnTo>
                    <a:lnTo>
                      <a:pt x="85" y="10"/>
                    </a:lnTo>
                    <a:lnTo>
                      <a:pt x="76" y="0"/>
                    </a:lnTo>
                    <a:lnTo>
                      <a:pt x="62" y="8"/>
                    </a:lnTo>
                    <a:lnTo>
                      <a:pt x="44" y="11"/>
                    </a:lnTo>
                    <a:lnTo>
                      <a:pt x="26" y="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5" name="Rectangle 313"/>
              <p:cNvSpPr>
                <a:spLocks noChangeArrowheads="1"/>
              </p:cNvSpPr>
              <p:nvPr/>
            </p:nvSpPr>
            <p:spPr bwMode="auto">
              <a:xfrm>
                <a:off x="2371" y="2336"/>
                <a:ext cx="16" cy="60"/>
              </a:xfrm>
              <a:prstGeom prst="rect">
                <a:avLst/>
              </a:pr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6" name="Freeform 314"/>
              <p:cNvSpPr/>
              <p:nvPr/>
            </p:nvSpPr>
            <p:spPr bwMode="auto">
              <a:xfrm>
                <a:off x="2365" y="2316"/>
                <a:ext cx="29" cy="55"/>
              </a:xfrm>
              <a:custGeom>
                <a:avLst/>
                <a:gdLst>
                  <a:gd name="T0" fmla="*/ 13 w 88"/>
                  <a:gd name="T1" fmla="*/ 0 h 165"/>
                  <a:gd name="T2" fmla="*/ 3 w 88"/>
                  <a:gd name="T3" fmla="*/ 10 h 165"/>
                  <a:gd name="T4" fmla="*/ 0 w 88"/>
                  <a:gd name="T5" fmla="*/ 24 h 165"/>
                  <a:gd name="T6" fmla="*/ 0 w 88"/>
                  <a:gd name="T7" fmla="*/ 129 h 165"/>
                  <a:gd name="T8" fmla="*/ 3 w 88"/>
                  <a:gd name="T9" fmla="*/ 144 h 165"/>
                  <a:gd name="T10" fmla="*/ 26 w 88"/>
                  <a:gd name="T11" fmla="*/ 164 h 165"/>
                  <a:gd name="T12" fmla="*/ 43 w 88"/>
                  <a:gd name="T13" fmla="*/ 165 h 165"/>
                  <a:gd name="T14" fmla="*/ 62 w 88"/>
                  <a:gd name="T15" fmla="*/ 164 h 165"/>
                  <a:gd name="T16" fmla="*/ 85 w 88"/>
                  <a:gd name="T17" fmla="*/ 144 h 165"/>
                  <a:gd name="T18" fmla="*/ 88 w 88"/>
                  <a:gd name="T19" fmla="*/ 129 h 165"/>
                  <a:gd name="T20" fmla="*/ 88 w 88"/>
                  <a:gd name="T21" fmla="*/ 24 h 165"/>
                  <a:gd name="T22" fmla="*/ 85 w 88"/>
                  <a:gd name="T23" fmla="*/ 10 h 165"/>
                  <a:gd name="T24" fmla="*/ 75 w 88"/>
                  <a:gd name="T25" fmla="*/ 0 h 165"/>
                  <a:gd name="T26" fmla="*/ 62 w 88"/>
                  <a:gd name="T27" fmla="*/ 8 h 165"/>
                  <a:gd name="T28" fmla="*/ 43 w 88"/>
                  <a:gd name="T29" fmla="*/ 11 h 165"/>
                  <a:gd name="T30" fmla="*/ 26 w 88"/>
                  <a:gd name="T31" fmla="*/ 8 h 165"/>
                  <a:gd name="T32" fmla="*/ 13 w 88"/>
                  <a:gd name="T3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165">
                    <a:moveTo>
                      <a:pt x="13" y="0"/>
                    </a:moveTo>
                    <a:lnTo>
                      <a:pt x="3" y="10"/>
                    </a:lnTo>
                    <a:lnTo>
                      <a:pt x="0" y="24"/>
                    </a:lnTo>
                    <a:lnTo>
                      <a:pt x="0" y="129"/>
                    </a:lnTo>
                    <a:lnTo>
                      <a:pt x="3" y="144"/>
                    </a:lnTo>
                    <a:lnTo>
                      <a:pt x="26" y="164"/>
                    </a:lnTo>
                    <a:lnTo>
                      <a:pt x="43" y="165"/>
                    </a:lnTo>
                    <a:lnTo>
                      <a:pt x="62" y="164"/>
                    </a:lnTo>
                    <a:lnTo>
                      <a:pt x="85" y="144"/>
                    </a:lnTo>
                    <a:lnTo>
                      <a:pt x="88" y="129"/>
                    </a:lnTo>
                    <a:lnTo>
                      <a:pt x="88" y="24"/>
                    </a:lnTo>
                    <a:lnTo>
                      <a:pt x="85" y="10"/>
                    </a:lnTo>
                    <a:lnTo>
                      <a:pt x="75" y="0"/>
                    </a:lnTo>
                    <a:lnTo>
                      <a:pt x="62" y="8"/>
                    </a:lnTo>
                    <a:lnTo>
                      <a:pt x="43" y="11"/>
                    </a:lnTo>
                    <a:lnTo>
                      <a:pt x="26" y="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7" name="Freeform 315"/>
              <p:cNvSpPr>
                <a:spLocks noEditPoints="1"/>
              </p:cNvSpPr>
              <p:nvPr/>
            </p:nvSpPr>
            <p:spPr bwMode="auto">
              <a:xfrm>
                <a:off x="2032" y="2379"/>
                <a:ext cx="148" cy="68"/>
              </a:xfrm>
              <a:custGeom>
                <a:avLst/>
                <a:gdLst>
                  <a:gd name="T0" fmla="*/ 59 w 445"/>
                  <a:gd name="T1" fmla="*/ 49 h 206"/>
                  <a:gd name="T2" fmla="*/ 43 w 445"/>
                  <a:gd name="T3" fmla="*/ 55 h 206"/>
                  <a:gd name="T4" fmla="*/ 19 w 445"/>
                  <a:gd name="T5" fmla="*/ 74 h 206"/>
                  <a:gd name="T6" fmla="*/ 4 w 445"/>
                  <a:gd name="T7" fmla="*/ 100 h 206"/>
                  <a:gd name="T8" fmla="*/ 0 w 445"/>
                  <a:gd name="T9" fmla="*/ 131 h 206"/>
                  <a:gd name="T10" fmla="*/ 3 w 445"/>
                  <a:gd name="T11" fmla="*/ 147 h 206"/>
                  <a:gd name="T12" fmla="*/ 9 w 445"/>
                  <a:gd name="T13" fmla="*/ 163 h 206"/>
                  <a:gd name="T14" fmla="*/ 27 w 445"/>
                  <a:gd name="T15" fmla="*/ 186 h 206"/>
                  <a:gd name="T16" fmla="*/ 53 w 445"/>
                  <a:gd name="T17" fmla="*/ 202 h 206"/>
                  <a:gd name="T18" fmla="*/ 85 w 445"/>
                  <a:gd name="T19" fmla="*/ 206 h 206"/>
                  <a:gd name="T20" fmla="*/ 101 w 445"/>
                  <a:gd name="T21" fmla="*/ 203 h 206"/>
                  <a:gd name="T22" fmla="*/ 121 w 445"/>
                  <a:gd name="T23" fmla="*/ 195 h 206"/>
                  <a:gd name="T24" fmla="*/ 150 w 445"/>
                  <a:gd name="T25" fmla="*/ 164 h 206"/>
                  <a:gd name="T26" fmla="*/ 155 w 445"/>
                  <a:gd name="T27" fmla="*/ 146 h 206"/>
                  <a:gd name="T28" fmla="*/ 417 w 445"/>
                  <a:gd name="T29" fmla="*/ 75 h 206"/>
                  <a:gd name="T30" fmla="*/ 430 w 445"/>
                  <a:gd name="T31" fmla="*/ 69 h 206"/>
                  <a:gd name="T32" fmla="*/ 445 w 445"/>
                  <a:gd name="T33" fmla="*/ 44 h 206"/>
                  <a:gd name="T34" fmla="*/ 443 w 445"/>
                  <a:gd name="T35" fmla="*/ 29 h 206"/>
                  <a:gd name="T36" fmla="*/ 438 w 445"/>
                  <a:gd name="T37" fmla="*/ 15 h 206"/>
                  <a:gd name="T38" fmla="*/ 413 w 445"/>
                  <a:gd name="T39" fmla="*/ 0 h 206"/>
                  <a:gd name="T40" fmla="*/ 397 w 445"/>
                  <a:gd name="T41" fmla="*/ 2 h 206"/>
                  <a:gd name="T42" fmla="*/ 137 w 445"/>
                  <a:gd name="T43" fmla="*/ 72 h 206"/>
                  <a:gd name="T44" fmla="*/ 121 w 445"/>
                  <a:gd name="T45" fmla="*/ 58 h 206"/>
                  <a:gd name="T46" fmla="*/ 81 w 445"/>
                  <a:gd name="T47" fmla="*/ 46 h 206"/>
                  <a:gd name="T48" fmla="*/ 59 w 445"/>
                  <a:gd name="T49" fmla="*/ 49 h 206"/>
                  <a:gd name="T50" fmla="*/ 70 w 445"/>
                  <a:gd name="T51" fmla="*/ 92 h 206"/>
                  <a:gd name="T52" fmla="*/ 85 w 445"/>
                  <a:gd name="T53" fmla="*/ 91 h 206"/>
                  <a:gd name="T54" fmla="*/ 108 w 445"/>
                  <a:gd name="T55" fmla="*/ 104 h 206"/>
                  <a:gd name="T56" fmla="*/ 114 w 445"/>
                  <a:gd name="T57" fmla="*/ 117 h 206"/>
                  <a:gd name="T58" fmla="*/ 115 w 445"/>
                  <a:gd name="T59" fmla="*/ 131 h 206"/>
                  <a:gd name="T60" fmla="*/ 102 w 445"/>
                  <a:gd name="T61" fmla="*/ 154 h 206"/>
                  <a:gd name="T62" fmla="*/ 89 w 445"/>
                  <a:gd name="T63" fmla="*/ 160 h 206"/>
                  <a:gd name="T64" fmla="*/ 75 w 445"/>
                  <a:gd name="T65" fmla="*/ 162 h 206"/>
                  <a:gd name="T66" fmla="*/ 52 w 445"/>
                  <a:gd name="T67" fmla="*/ 149 h 206"/>
                  <a:gd name="T68" fmla="*/ 46 w 445"/>
                  <a:gd name="T69" fmla="*/ 136 h 206"/>
                  <a:gd name="T70" fmla="*/ 45 w 445"/>
                  <a:gd name="T71" fmla="*/ 121 h 206"/>
                  <a:gd name="T72" fmla="*/ 57 w 445"/>
                  <a:gd name="T73" fmla="*/ 98 h 206"/>
                  <a:gd name="T74" fmla="*/ 70 w 445"/>
                  <a:gd name="T75" fmla="*/ 9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5" h="206">
                    <a:moveTo>
                      <a:pt x="59" y="49"/>
                    </a:moveTo>
                    <a:lnTo>
                      <a:pt x="43" y="55"/>
                    </a:lnTo>
                    <a:lnTo>
                      <a:pt x="19" y="74"/>
                    </a:lnTo>
                    <a:lnTo>
                      <a:pt x="4" y="100"/>
                    </a:lnTo>
                    <a:lnTo>
                      <a:pt x="0" y="131"/>
                    </a:lnTo>
                    <a:lnTo>
                      <a:pt x="3" y="147"/>
                    </a:lnTo>
                    <a:lnTo>
                      <a:pt x="9" y="163"/>
                    </a:lnTo>
                    <a:lnTo>
                      <a:pt x="27" y="186"/>
                    </a:lnTo>
                    <a:lnTo>
                      <a:pt x="53" y="202"/>
                    </a:lnTo>
                    <a:lnTo>
                      <a:pt x="85" y="206"/>
                    </a:lnTo>
                    <a:lnTo>
                      <a:pt x="101" y="203"/>
                    </a:lnTo>
                    <a:lnTo>
                      <a:pt x="121" y="195"/>
                    </a:lnTo>
                    <a:lnTo>
                      <a:pt x="150" y="164"/>
                    </a:lnTo>
                    <a:lnTo>
                      <a:pt x="155" y="146"/>
                    </a:lnTo>
                    <a:lnTo>
                      <a:pt x="417" y="75"/>
                    </a:lnTo>
                    <a:lnTo>
                      <a:pt x="430" y="69"/>
                    </a:lnTo>
                    <a:lnTo>
                      <a:pt x="445" y="44"/>
                    </a:lnTo>
                    <a:lnTo>
                      <a:pt x="443" y="29"/>
                    </a:lnTo>
                    <a:lnTo>
                      <a:pt x="438" y="15"/>
                    </a:lnTo>
                    <a:lnTo>
                      <a:pt x="413" y="0"/>
                    </a:lnTo>
                    <a:lnTo>
                      <a:pt x="397" y="2"/>
                    </a:lnTo>
                    <a:lnTo>
                      <a:pt x="137" y="72"/>
                    </a:lnTo>
                    <a:lnTo>
                      <a:pt x="121" y="58"/>
                    </a:lnTo>
                    <a:lnTo>
                      <a:pt x="81" y="46"/>
                    </a:lnTo>
                    <a:lnTo>
                      <a:pt x="59" y="49"/>
                    </a:lnTo>
                    <a:close/>
                    <a:moveTo>
                      <a:pt x="70" y="92"/>
                    </a:moveTo>
                    <a:lnTo>
                      <a:pt x="85" y="91"/>
                    </a:lnTo>
                    <a:lnTo>
                      <a:pt x="108" y="104"/>
                    </a:lnTo>
                    <a:lnTo>
                      <a:pt x="114" y="117"/>
                    </a:lnTo>
                    <a:lnTo>
                      <a:pt x="115" y="131"/>
                    </a:lnTo>
                    <a:lnTo>
                      <a:pt x="102" y="154"/>
                    </a:lnTo>
                    <a:lnTo>
                      <a:pt x="89" y="160"/>
                    </a:lnTo>
                    <a:lnTo>
                      <a:pt x="75" y="162"/>
                    </a:lnTo>
                    <a:lnTo>
                      <a:pt x="52" y="149"/>
                    </a:lnTo>
                    <a:lnTo>
                      <a:pt x="46" y="136"/>
                    </a:lnTo>
                    <a:lnTo>
                      <a:pt x="45" y="121"/>
                    </a:lnTo>
                    <a:lnTo>
                      <a:pt x="57" y="98"/>
                    </a:lnTo>
                    <a:lnTo>
                      <a:pt x="70" y="92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8" name="Freeform 316"/>
              <p:cNvSpPr>
                <a:spLocks noEditPoints="1"/>
              </p:cNvSpPr>
              <p:nvPr/>
            </p:nvSpPr>
            <p:spPr bwMode="auto">
              <a:xfrm>
                <a:off x="2073" y="2399"/>
                <a:ext cx="149" cy="69"/>
              </a:xfrm>
              <a:custGeom>
                <a:avLst/>
                <a:gdLst>
                  <a:gd name="T0" fmla="*/ 387 w 447"/>
                  <a:gd name="T1" fmla="*/ 157 h 206"/>
                  <a:gd name="T2" fmla="*/ 402 w 447"/>
                  <a:gd name="T3" fmla="*/ 151 h 206"/>
                  <a:gd name="T4" fmla="*/ 426 w 447"/>
                  <a:gd name="T5" fmla="*/ 132 h 206"/>
                  <a:gd name="T6" fmla="*/ 442 w 447"/>
                  <a:gd name="T7" fmla="*/ 105 h 206"/>
                  <a:gd name="T8" fmla="*/ 447 w 447"/>
                  <a:gd name="T9" fmla="*/ 75 h 206"/>
                  <a:gd name="T10" fmla="*/ 444 w 447"/>
                  <a:gd name="T11" fmla="*/ 59 h 206"/>
                  <a:gd name="T12" fmla="*/ 438 w 447"/>
                  <a:gd name="T13" fmla="*/ 43 h 206"/>
                  <a:gd name="T14" fmla="*/ 419 w 447"/>
                  <a:gd name="T15" fmla="*/ 19 h 206"/>
                  <a:gd name="T16" fmla="*/ 393 w 447"/>
                  <a:gd name="T17" fmla="*/ 4 h 206"/>
                  <a:gd name="T18" fmla="*/ 362 w 447"/>
                  <a:gd name="T19" fmla="*/ 0 h 206"/>
                  <a:gd name="T20" fmla="*/ 346 w 447"/>
                  <a:gd name="T21" fmla="*/ 3 h 206"/>
                  <a:gd name="T22" fmla="*/ 326 w 447"/>
                  <a:gd name="T23" fmla="*/ 10 h 206"/>
                  <a:gd name="T24" fmla="*/ 297 w 447"/>
                  <a:gd name="T25" fmla="*/ 40 h 206"/>
                  <a:gd name="T26" fmla="*/ 290 w 447"/>
                  <a:gd name="T27" fmla="*/ 60 h 206"/>
                  <a:gd name="T28" fmla="*/ 29 w 447"/>
                  <a:gd name="T29" fmla="*/ 131 h 206"/>
                  <a:gd name="T30" fmla="*/ 15 w 447"/>
                  <a:gd name="T31" fmla="*/ 137 h 206"/>
                  <a:gd name="T32" fmla="*/ 0 w 447"/>
                  <a:gd name="T33" fmla="*/ 161 h 206"/>
                  <a:gd name="T34" fmla="*/ 3 w 447"/>
                  <a:gd name="T35" fmla="*/ 177 h 206"/>
                  <a:gd name="T36" fmla="*/ 9 w 447"/>
                  <a:gd name="T37" fmla="*/ 191 h 206"/>
                  <a:gd name="T38" fmla="*/ 33 w 447"/>
                  <a:gd name="T39" fmla="*/ 206 h 206"/>
                  <a:gd name="T40" fmla="*/ 49 w 447"/>
                  <a:gd name="T41" fmla="*/ 203 h 206"/>
                  <a:gd name="T42" fmla="*/ 308 w 447"/>
                  <a:gd name="T43" fmla="*/ 134 h 206"/>
                  <a:gd name="T44" fmla="*/ 324 w 447"/>
                  <a:gd name="T45" fmla="*/ 148 h 206"/>
                  <a:gd name="T46" fmla="*/ 364 w 447"/>
                  <a:gd name="T47" fmla="*/ 160 h 206"/>
                  <a:gd name="T48" fmla="*/ 387 w 447"/>
                  <a:gd name="T49" fmla="*/ 157 h 206"/>
                  <a:gd name="T50" fmla="*/ 376 w 447"/>
                  <a:gd name="T51" fmla="*/ 114 h 206"/>
                  <a:gd name="T52" fmla="*/ 362 w 447"/>
                  <a:gd name="T53" fmla="*/ 115 h 206"/>
                  <a:gd name="T54" fmla="*/ 339 w 447"/>
                  <a:gd name="T55" fmla="*/ 101 h 206"/>
                  <a:gd name="T56" fmla="*/ 333 w 447"/>
                  <a:gd name="T57" fmla="*/ 88 h 206"/>
                  <a:gd name="T58" fmla="*/ 331 w 447"/>
                  <a:gd name="T59" fmla="*/ 75 h 206"/>
                  <a:gd name="T60" fmla="*/ 344 w 447"/>
                  <a:gd name="T61" fmla="*/ 52 h 206"/>
                  <a:gd name="T62" fmla="*/ 357 w 447"/>
                  <a:gd name="T63" fmla="*/ 46 h 206"/>
                  <a:gd name="T64" fmla="*/ 372 w 447"/>
                  <a:gd name="T65" fmla="*/ 44 h 206"/>
                  <a:gd name="T66" fmla="*/ 395 w 447"/>
                  <a:gd name="T67" fmla="*/ 57 h 206"/>
                  <a:gd name="T68" fmla="*/ 400 w 447"/>
                  <a:gd name="T69" fmla="*/ 70 h 206"/>
                  <a:gd name="T70" fmla="*/ 402 w 447"/>
                  <a:gd name="T71" fmla="*/ 85 h 206"/>
                  <a:gd name="T72" fmla="*/ 389 w 447"/>
                  <a:gd name="T73" fmla="*/ 108 h 206"/>
                  <a:gd name="T74" fmla="*/ 376 w 447"/>
                  <a:gd name="T75" fmla="*/ 11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7" h="206">
                    <a:moveTo>
                      <a:pt x="387" y="157"/>
                    </a:moveTo>
                    <a:lnTo>
                      <a:pt x="402" y="151"/>
                    </a:lnTo>
                    <a:lnTo>
                      <a:pt x="426" y="132"/>
                    </a:lnTo>
                    <a:lnTo>
                      <a:pt x="442" y="105"/>
                    </a:lnTo>
                    <a:lnTo>
                      <a:pt x="447" y="75"/>
                    </a:lnTo>
                    <a:lnTo>
                      <a:pt x="444" y="59"/>
                    </a:lnTo>
                    <a:lnTo>
                      <a:pt x="438" y="43"/>
                    </a:lnTo>
                    <a:lnTo>
                      <a:pt x="419" y="19"/>
                    </a:lnTo>
                    <a:lnTo>
                      <a:pt x="393" y="4"/>
                    </a:lnTo>
                    <a:lnTo>
                      <a:pt x="362" y="0"/>
                    </a:lnTo>
                    <a:lnTo>
                      <a:pt x="346" y="3"/>
                    </a:lnTo>
                    <a:lnTo>
                      <a:pt x="326" y="10"/>
                    </a:lnTo>
                    <a:lnTo>
                      <a:pt x="297" y="40"/>
                    </a:lnTo>
                    <a:lnTo>
                      <a:pt x="290" y="60"/>
                    </a:lnTo>
                    <a:lnTo>
                      <a:pt x="29" y="131"/>
                    </a:lnTo>
                    <a:lnTo>
                      <a:pt x="15" y="137"/>
                    </a:lnTo>
                    <a:lnTo>
                      <a:pt x="0" y="161"/>
                    </a:lnTo>
                    <a:lnTo>
                      <a:pt x="3" y="177"/>
                    </a:lnTo>
                    <a:lnTo>
                      <a:pt x="9" y="191"/>
                    </a:lnTo>
                    <a:lnTo>
                      <a:pt x="33" y="206"/>
                    </a:lnTo>
                    <a:lnTo>
                      <a:pt x="49" y="203"/>
                    </a:lnTo>
                    <a:lnTo>
                      <a:pt x="308" y="134"/>
                    </a:lnTo>
                    <a:lnTo>
                      <a:pt x="324" y="148"/>
                    </a:lnTo>
                    <a:lnTo>
                      <a:pt x="364" y="160"/>
                    </a:lnTo>
                    <a:lnTo>
                      <a:pt x="387" y="157"/>
                    </a:lnTo>
                    <a:close/>
                    <a:moveTo>
                      <a:pt x="376" y="114"/>
                    </a:moveTo>
                    <a:lnTo>
                      <a:pt x="362" y="115"/>
                    </a:lnTo>
                    <a:lnTo>
                      <a:pt x="339" y="101"/>
                    </a:lnTo>
                    <a:lnTo>
                      <a:pt x="333" y="88"/>
                    </a:lnTo>
                    <a:lnTo>
                      <a:pt x="331" y="75"/>
                    </a:lnTo>
                    <a:lnTo>
                      <a:pt x="344" y="52"/>
                    </a:lnTo>
                    <a:lnTo>
                      <a:pt x="357" y="46"/>
                    </a:lnTo>
                    <a:lnTo>
                      <a:pt x="372" y="44"/>
                    </a:lnTo>
                    <a:lnTo>
                      <a:pt x="395" y="57"/>
                    </a:lnTo>
                    <a:lnTo>
                      <a:pt x="400" y="70"/>
                    </a:lnTo>
                    <a:lnTo>
                      <a:pt x="402" y="85"/>
                    </a:lnTo>
                    <a:lnTo>
                      <a:pt x="389" y="108"/>
                    </a:lnTo>
                    <a:lnTo>
                      <a:pt x="376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9" name="Freeform 317"/>
              <p:cNvSpPr/>
              <p:nvPr/>
            </p:nvSpPr>
            <p:spPr bwMode="auto">
              <a:xfrm>
                <a:off x="2261" y="2411"/>
                <a:ext cx="3141" cy="33"/>
              </a:xfrm>
              <a:custGeom>
                <a:avLst/>
                <a:gdLst>
                  <a:gd name="T0" fmla="*/ 38 w 9423"/>
                  <a:gd name="T1" fmla="*/ 0 h 97"/>
                  <a:gd name="T2" fmla="*/ 9386 w 9423"/>
                  <a:gd name="T3" fmla="*/ 0 h 97"/>
                  <a:gd name="T4" fmla="*/ 9400 w 9423"/>
                  <a:gd name="T5" fmla="*/ 3 h 97"/>
                  <a:gd name="T6" fmla="*/ 9420 w 9423"/>
                  <a:gd name="T7" fmla="*/ 23 h 97"/>
                  <a:gd name="T8" fmla="*/ 9423 w 9423"/>
                  <a:gd name="T9" fmla="*/ 38 h 97"/>
                  <a:gd name="T10" fmla="*/ 9423 w 9423"/>
                  <a:gd name="T11" fmla="*/ 59 h 97"/>
                  <a:gd name="T12" fmla="*/ 9420 w 9423"/>
                  <a:gd name="T13" fmla="*/ 75 h 97"/>
                  <a:gd name="T14" fmla="*/ 9400 w 9423"/>
                  <a:gd name="T15" fmla="*/ 95 h 97"/>
                  <a:gd name="T16" fmla="*/ 9386 w 9423"/>
                  <a:gd name="T17" fmla="*/ 97 h 97"/>
                  <a:gd name="T18" fmla="*/ 38 w 9423"/>
                  <a:gd name="T19" fmla="*/ 97 h 97"/>
                  <a:gd name="T20" fmla="*/ 23 w 9423"/>
                  <a:gd name="T21" fmla="*/ 95 h 97"/>
                  <a:gd name="T22" fmla="*/ 3 w 9423"/>
                  <a:gd name="T23" fmla="*/ 75 h 97"/>
                  <a:gd name="T24" fmla="*/ 0 w 9423"/>
                  <a:gd name="T25" fmla="*/ 59 h 97"/>
                  <a:gd name="T26" fmla="*/ 0 w 9423"/>
                  <a:gd name="T27" fmla="*/ 38 h 97"/>
                  <a:gd name="T28" fmla="*/ 3 w 9423"/>
                  <a:gd name="T29" fmla="*/ 23 h 97"/>
                  <a:gd name="T30" fmla="*/ 23 w 9423"/>
                  <a:gd name="T31" fmla="*/ 3 h 97"/>
                  <a:gd name="T32" fmla="*/ 38 w 9423"/>
                  <a:gd name="T3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23" h="97">
                    <a:moveTo>
                      <a:pt x="38" y="0"/>
                    </a:moveTo>
                    <a:lnTo>
                      <a:pt x="9386" y="0"/>
                    </a:lnTo>
                    <a:lnTo>
                      <a:pt x="9400" y="3"/>
                    </a:lnTo>
                    <a:lnTo>
                      <a:pt x="9420" y="23"/>
                    </a:lnTo>
                    <a:lnTo>
                      <a:pt x="9423" y="38"/>
                    </a:lnTo>
                    <a:lnTo>
                      <a:pt x="9423" y="59"/>
                    </a:lnTo>
                    <a:lnTo>
                      <a:pt x="9420" y="75"/>
                    </a:lnTo>
                    <a:lnTo>
                      <a:pt x="9400" y="95"/>
                    </a:lnTo>
                    <a:lnTo>
                      <a:pt x="9386" y="97"/>
                    </a:lnTo>
                    <a:lnTo>
                      <a:pt x="38" y="97"/>
                    </a:lnTo>
                    <a:lnTo>
                      <a:pt x="23" y="95"/>
                    </a:lnTo>
                    <a:lnTo>
                      <a:pt x="3" y="75"/>
                    </a:lnTo>
                    <a:lnTo>
                      <a:pt x="0" y="59"/>
                    </a:lnTo>
                    <a:lnTo>
                      <a:pt x="0" y="38"/>
                    </a:lnTo>
                    <a:lnTo>
                      <a:pt x="3" y="23"/>
                    </a:lnTo>
                    <a:lnTo>
                      <a:pt x="23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0" name="Freeform 318"/>
              <p:cNvSpPr/>
              <p:nvPr/>
            </p:nvSpPr>
            <p:spPr bwMode="auto">
              <a:xfrm>
                <a:off x="2228" y="2431"/>
                <a:ext cx="3222" cy="32"/>
              </a:xfrm>
              <a:custGeom>
                <a:avLst/>
                <a:gdLst>
                  <a:gd name="T0" fmla="*/ 37 w 9666"/>
                  <a:gd name="T1" fmla="*/ 0 h 98"/>
                  <a:gd name="T2" fmla="*/ 9629 w 9666"/>
                  <a:gd name="T3" fmla="*/ 0 h 98"/>
                  <a:gd name="T4" fmla="*/ 9643 w 9666"/>
                  <a:gd name="T5" fmla="*/ 3 h 98"/>
                  <a:gd name="T6" fmla="*/ 9663 w 9666"/>
                  <a:gd name="T7" fmla="*/ 23 h 98"/>
                  <a:gd name="T8" fmla="*/ 9666 w 9666"/>
                  <a:gd name="T9" fmla="*/ 39 h 98"/>
                  <a:gd name="T10" fmla="*/ 9666 w 9666"/>
                  <a:gd name="T11" fmla="*/ 60 h 98"/>
                  <a:gd name="T12" fmla="*/ 9663 w 9666"/>
                  <a:gd name="T13" fmla="*/ 75 h 98"/>
                  <a:gd name="T14" fmla="*/ 9643 w 9666"/>
                  <a:gd name="T15" fmla="*/ 96 h 98"/>
                  <a:gd name="T16" fmla="*/ 9629 w 9666"/>
                  <a:gd name="T17" fmla="*/ 98 h 98"/>
                  <a:gd name="T18" fmla="*/ 37 w 9666"/>
                  <a:gd name="T19" fmla="*/ 98 h 98"/>
                  <a:gd name="T20" fmla="*/ 23 w 9666"/>
                  <a:gd name="T21" fmla="*/ 96 h 98"/>
                  <a:gd name="T22" fmla="*/ 3 w 9666"/>
                  <a:gd name="T23" fmla="*/ 75 h 98"/>
                  <a:gd name="T24" fmla="*/ 0 w 9666"/>
                  <a:gd name="T25" fmla="*/ 60 h 98"/>
                  <a:gd name="T26" fmla="*/ 0 w 9666"/>
                  <a:gd name="T27" fmla="*/ 39 h 98"/>
                  <a:gd name="T28" fmla="*/ 3 w 9666"/>
                  <a:gd name="T29" fmla="*/ 23 h 98"/>
                  <a:gd name="T30" fmla="*/ 23 w 9666"/>
                  <a:gd name="T31" fmla="*/ 3 h 98"/>
                  <a:gd name="T32" fmla="*/ 37 w 9666"/>
                  <a:gd name="T3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66" h="98">
                    <a:moveTo>
                      <a:pt x="37" y="0"/>
                    </a:moveTo>
                    <a:lnTo>
                      <a:pt x="9629" y="0"/>
                    </a:lnTo>
                    <a:lnTo>
                      <a:pt x="9643" y="3"/>
                    </a:lnTo>
                    <a:lnTo>
                      <a:pt x="9663" y="23"/>
                    </a:lnTo>
                    <a:lnTo>
                      <a:pt x="9666" y="39"/>
                    </a:lnTo>
                    <a:lnTo>
                      <a:pt x="9666" y="60"/>
                    </a:lnTo>
                    <a:lnTo>
                      <a:pt x="9663" y="75"/>
                    </a:lnTo>
                    <a:lnTo>
                      <a:pt x="9643" y="96"/>
                    </a:lnTo>
                    <a:lnTo>
                      <a:pt x="9629" y="98"/>
                    </a:lnTo>
                    <a:lnTo>
                      <a:pt x="37" y="98"/>
                    </a:lnTo>
                    <a:lnTo>
                      <a:pt x="23" y="96"/>
                    </a:lnTo>
                    <a:lnTo>
                      <a:pt x="3" y="75"/>
                    </a:lnTo>
                    <a:lnTo>
                      <a:pt x="0" y="60"/>
                    </a:lnTo>
                    <a:lnTo>
                      <a:pt x="0" y="39"/>
                    </a:lnTo>
                    <a:lnTo>
                      <a:pt x="3" y="23"/>
                    </a:lnTo>
                    <a:lnTo>
                      <a:pt x="23" y="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1" name="Freeform 319"/>
              <p:cNvSpPr/>
              <p:nvPr/>
            </p:nvSpPr>
            <p:spPr bwMode="auto">
              <a:xfrm>
                <a:off x="1414" y="2450"/>
                <a:ext cx="4309" cy="318"/>
              </a:xfrm>
              <a:custGeom>
                <a:avLst/>
                <a:gdLst>
                  <a:gd name="T0" fmla="*/ 983 w 12928"/>
                  <a:gd name="T1" fmla="*/ 0 h 953"/>
                  <a:gd name="T2" fmla="*/ 959 w 12928"/>
                  <a:gd name="T3" fmla="*/ 0 h 953"/>
                  <a:gd name="T4" fmla="*/ 803 w 12928"/>
                  <a:gd name="T5" fmla="*/ 23 h 953"/>
                  <a:gd name="T6" fmla="*/ 659 w 12928"/>
                  <a:gd name="T7" fmla="*/ 67 h 953"/>
                  <a:gd name="T8" fmla="*/ 538 w 12928"/>
                  <a:gd name="T9" fmla="*/ 124 h 953"/>
                  <a:gd name="T10" fmla="*/ 455 w 12928"/>
                  <a:gd name="T11" fmla="*/ 173 h 953"/>
                  <a:gd name="T12" fmla="*/ 373 w 12928"/>
                  <a:gd name="T13" fmla="*/ 233 h 953"/>
                  <a:gd name="T14" fmla="*/ 291 w 12928"/>
                  <a:gd name="T15" fmla="*/ 308 h 953"/>
                  <a:gd name="T16" fmla="*/ 214 w 12928"/>
                  <a:gd name="T17" fmla="*/ 396 h 953"/>
                  <a:gd name="T18" fmla="*/ 142 w 12928"/>
                  <a:gd name="T19" fmla="*/ 501 h 953"/>
                  <a:gd name="T20" fmla="*/ 77 w 12928"/>
                  <a:gd name="T21" fmla="*/ 620 h 953"/>
                  <a:gd name="T22" fmla="*/ 23 w 12928"/>
                  <a:gd name="T23" fmla="*/ 760 h 953"/>
                  <a:gd name="T24" fmla="*/ 0 w 12928"/>
                  <a:gd name="T25" fmla="*/ 836 h 953"/>
                  <a:gd name="T26" fmla="*/ 468 w 12928"/>
                  <a:gd name="T27" fmla="*/ 953 h 953"/>
                  <a:gd name="T28" fmla="*/ 1863 w 12928"/>
                  <a:gd name="T29" fmla="*/ 99 h 953"/>
                  <a:gd name="T30" fmla="*/ 12082 w 12928"/>
                  <a:gd name="T31" fmla="*/ 99 h 953"/>
                  <a:gd name="T32" fmla="*/ 12677 w 12928"/>
                  <a:gd name="T33" fmla="*/ 685 h 953"/>
                  <a:gd name="T34" fmla="*/ 12928 w 12928"/>
                  <a:gd name="T35" fmla="*/ 443 h 953"/>
                  <a:gd name="T36" fmla="*/ 12160 w 12928"/>
                  <a:gd name="T37" fmla="*/ 0 h 953"/>
                  <a:gd name="T38" fmla="*/ 983 w 12928"/>
                  <a:gd name="T3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928" h="953">
                    <a:moveTo>
                      <a:pt x="983" y="0"/>
                    </a:moveTo>
                    <a:lnTo>
                      <a:pt x="959" y="0"/>
                    </a:lnTo>
                    <a:lnTo>
                      <a:pt x="803" y="23"/>
                    </a:lnTo>
                    <a:lnTo>
                      <a:pt x="659" y="67"/>
                    </a:lnTo>
                    <a:lnTo>
                      <a:pt x="538" y="124"/>
                    </a:lnTo>
                    <a:lnTo>
                      <a:pt x="455" y="173"/>
                    </a:lnTo>
                    <a:lnTo>
                      <a:pt x="373" y="233"/>
                    </a:lnTo>
                    <a:lnTo>
                      <a:pt x="291" y="308"/>
                    </a:lnTo>
                    <a:lnTo>
                      <a:pt x="214" y="396"/>
                    </a:lnTo>
                    <a:lnTo>
                      <a:pt x="142" y="501"/>
                    </a:lnTo>
                    <a:lnTo>
                      <a:pt x="77" y="620"/>
                    </a:lnTo>
                    <a:lnTo>
                      <a:pt x="23" y="760"/>
                    </a:lnTo>
                    <a:lnTo>
                      <a:pt x="0" y="836"/>
                    </a:lnTo>
                    <a:lnTo>
                      <a:pt x="468" y="953"/>
                    </a:lnTo>
                    <a:lnTo>
                      <a:pt x="1863" y="99"/>
                    </a:lnTo>
                    <a:lnTo>
                      <a:pt x="12082" y="99"/>
                    </a:lnTo>
                    <a:lnTo>
                      <a:pt x="12677" y="685"/>
                    </a:lnTo>
                    <a:lnTo>
                      <a:pt x="12928" y="443"/>
                    </a:lnTo>
                    <a:lnTo>
                      <a:pt x="12160" y="0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2" name="Freeform 320"/>
              <p:cNvSpPr>
                <a:spLocks noEditPoints="1"/>
              </p:cNvSpPr>
              <p:nvPr/>
            </p:nvSpPr>
            <p:spPr bwMode="auto">
              <a:xfrm>
                <a:off x="1516" y="2588"/>
                <a:ext cx="4167" cy="673"/>
              </a:xfrm>
              <a:custGeom>
                <a:avLst/>
                <a:gdLst>
                  <a:gd name="T0" fmla="*/ 585 w 12502"/>
                  <a:gd name="T1" fmla="*/ 9 h 2019"/>
                  <a:gd name="T2" fmla="*/ 202 w 12502"/>
                  <a:gd name="T3" fmla="*/ 371 h 2019"/>
                  <a:gd name="T4" fmla="*/ 108 w 12502"/>
                  <a:gd name="T5" fmla="*/ 820 h 2019"/>
                  <a:gd name="T6" fmla="*/ 97 w 12502"/>
                  <a:gd name="T7" fmla="*/ 928 h 2019"/>
                  <a:gd name="T8" fmla="*/ 241 w 12502"/>
                  <a:gd name="T9" fmla="*/ 1072 h 2019"/>
                  <a:gd name="T10" fmla="*/ 622 w 12502"/>
                  <a:gd name="T11" fmla="*/ 1298 h 2019"/>
                  <a:gd name="T12" fmla="*/ 1109 w 12502"/>
                  <a:gd name="T13" fmla="*/ 1598 h 2019"/>
                  <a:gd name="T14" fmla="*/ 1534 w 12502"/>
                  <a:gd name="T15" fmla="*/ 1737 h 2019"/>
                  <a:gd name="T16" fmla="*/ 1792 w 12502"/>
                  <a:gd name="T17" fmla="*/ 1874 h 2019"/>
                  <a:gd name="T18" fmla="*/ 1793 w 12502"/>
                  <a:gd name="T19" fmla="*/ 1567 h 2019"/>
                  <a:gd name="T20" fmla="*/ 2261 w 12502"/>
                  <a:gd name="T21" fmla="*/ 2006 h 2019"/>
                  <a:gd name="T22" fmla="*/ 2679 w 12502"/>
                  <a:gd name="T23" fmla="*/ 1927 h 2019"/>
                  <a:gd name="T24" fmla="*/ 3141 w 12502"/>
                  <a:gd name="T25" fmla="*/ 2008 h 2019"/>
                  <a:gd name="T26" fmla="*/ 3528 w 12502"/>
                  <a:gd name="T27" fmla="*/ 1927 h 2019"/>
                  <a:gd name="T28" fmla="*/ 4039 w 12502"/>
                  <a:gd name="T29" fmla="*/ 2019 h 2019"/>
                  <a:gd name="T30" fmla="*/ 4366 w 12502"/>
                  <a:gd name="T31" fmla="*/ 1814 h 2019"/>
                  <a:gd name="T32" fmla="*/ 4928 w 12502"/>
                  <a:gd name="T33" fmla="*/ 2019 h 2019"/>
                  <a:gd name="T34" fmla="*/ 5206 w 12502"/>
                  <a:gd name="T35" fmla="*/ 1698 h 2019"/>
                  <a:gd name="T36" fmla="*/ 5813 w 12502"/>
                  <a:gd name="T37" fmla="*/ 2019 h 2019"/>
                  <a:gd name="T38" fmla="*/ 6073 w 12502"/>
                  <a:gd name="T39" fmla="*/ 1680 h 2019"/>
                  <a:gd name="T40" fmla="*/ 6709 w 12502"/>
                  <a:gd name="T41" fmla="*/ 2012 h 2019"/>
                  <a:gd name="T42" fmla="*/ 6925 w 12502"/>
                  <a:gd name="T43" fmla="*/ 1657 h 2019"/>
                  <a:gd name="T44" fmla="*/ 7608 w 12502"/>
                  <a:gd name="T45" fmla="*/ 1991 h 2019"/>
                  <a:gd name="T46" fmla="*/ 7780 w 12502"/>
                  <a:gd name="T47" fmla="*/ 1648 h 2019"/>
                  <a:gd name="T48" fmla="*/ 8490 w 12502"/>
                  <a:gd name="T49" fmla="*/ 1972 h 2019"/>
                  <a:gd name="T50" fmla="*/ 8643 w 12502"/>
                  <a:gd name="T51" fmla="*/ 1648 h 2019"/>
                  <a:gd name="T52" fmla="*/ 9670 w 12502"/>
                  <a:gd name="T53" fmla="*/ 1972 h 2019"/>
                  <a:gd name="T54" fmla="*/ 10374 w 12502"/>
                  <a:gd name="T55" fmla="*/ 1645 h 2019"/>
                  <a:gd name="T56" fmla="*/ 10238 w 12502"/>
                  <a:gd name="T57" fmla="*/ 1972 h 2019"/>
                  <a:gd name="T58" fmla="*/ 10549 w 12502"/>
                  <a:gd name="T59" fmla="*/ 1886 h 2019"/>
                  <a:gd name="T60" fmla="*/ 10971 w 12502"/>
                  <a:gd name="T61" fmla="*/ 1806 h 2019"/>
                  <a:gd name="T62" fmla="*/ 11396 w 12502"/>
                  <a:gd name="T63" fmla="*/ 1580 h 2019"/>
                  <a:gd name="T64" fmla="*/ 11822 w 12502"/>
                  <a:gd name="T65" fmla="*/ 1428 h 2019"/>
                  <a:gd name="T66" fmla="*/ 12270 w 12502"/>
                  <a:gd name="T67" fmla="*/ 1328 h 2019"/>
                  <a:gd name="T68" fmla="*/ 11912 w 12502"/>
                  <a:gd name="T69" fmla="*/ 1147 h 2019"/>
                  <a:gd name="T70" fmla="*/ 12499 w 12502"/>
                  <a:gd name="T71" fmla="*/ 875 h 2019"/>
                  <a:gd name="T72" fmla="*/ 12283 w 12502"/>
                  <a:gd name="T73" fmla="*/ 344 h 2019"/>
                  <a:gd name="T74" fmla="*/ 11801 w 12502"/>
                  <a:gd name="T75" fmla="*/ 271 h 2019"/>
                  <a:gd name="T76" fmla="*/ 11912 w 12502"/>
                  <a:gd name="T77" fmla="*/ 75 h 2019"/>
                  <a:gd name="T78" fmla="*/ 11694 w 12502"/>
                  <a:gd name="T79" fmla="*/ 321 h 2019"/>
                  <a:gd name="T80" fmla="*/ 11098 w 12502"/>
                  <a:gd name="T81" fmla="*/ 0 h 2019"/>
                  <a:gd name="T82" fmla="*/ 10820 w 12502"/>
                  <a:gd name="T83" fmla="*/ 321 h 2019"/>
                  <a:gd name="T84" fmla="*/ 10213 w 12502"/>
                  <a:gd name="T85" fmla="*/ 1 h 2019"/>
                  <a:gd name="T86" fmla="*/ 9953 w 12502"/>
                  <a:gd name="T87" fmla="*/ 341 h 2019"/>
                  <a:gd name="T88" fmla="*/ 9317 w 12502"/>
                  <a:gd name="T89" fmla="*/ 9 h 2019"/>
                  <a:gd name="T90" fmla="*/ 9099 w 12502"/>
                  <a:gd name="T91" fmla="*/ 364 h 2019"/>
                  <a:gd name="T92" fmla="*/ 8418 w 12502"/>
                  <a:gd name="T93" fmla="*/ 29 h 2019"/>
                  <a:gd name="T94" fmla="*/ 8244 w 12502"/>
                  <a:gd name="T95" fmla="*/ 371 h 2019"/>
                  <a:gd name="T96" fmla="*/ 7536 w 12502"/>
                  <a:gd name="T97" fmla="*/ 49 h 2019"/>
                  <a:gd name="T98" fmla="*/ 7382 w 12502"/>
                  <a:gd name="T99" fmla="*/ 373 h 2019"/>
                  <a:gd name="T100" fmla="*/ 6356 w 12502"/>
                  <a:gd name="T101" fmla="*/ 49 h 2019"/>
                  <a:gd name="T102" fmla="*/ 5635 w 12502"/>
                  <a:gd name="T103" fmla="*/ 373 h 2019"/>
                  <a:gd name="T104" fmla="*/ 5474 w 12502"/>
                  <a:gd name="T105" fmla="*/ 29 h 2019"/>
                  <a:gd name="T106" fmla="*/ 4772 w 12502"/>
                  <a:gd name="T107" fmla="*/ 371 h 2019"/>
                  <a:gd name="T108" fmla="*/ 4574 w 12502"/>
                  <a:gd name="T109" fmla="*/ 9 h 2019"/>
                  <a:gd name="T110" fmla="*/ 3917 w 12502"/>
                  <a:gd name="T111" fmla="*/ 364 h 2019"/>
                  <a:gd name="T112" fmla="*/ 3678 w 12502"/>
                  <a:gd name="T113" fmla="*/ 1 h 2019"/>
                  <a:gd name="T114" fmla="*/ 3063 w 12502"/>
                  <a:gd name="T115" fmla="*/ 341 h 2019"/>
                  <a:gd name="T116" fmla="*/ 2792 w 12502"/>
                  <a:gd name="T117" fmla="*/ 0 h 2019"/>
                  <a:gd name="T118" fmla="*/ 2196 w 12502"/>
                  <a:gd name="T119" fmla="*/ 321 h 2019"/>
                  <a:gd name="T120" fmla="*/ 1904 w 12502"/>
                  <a:gd name="T121" fmla="*/ 1 h 2019"/>
                  <a:gd name="T122" fmla="*/ 1358 w 12502"/>
                  <a:gd name="T123" fmla="*/ 207 h 2019"/>
                  <a:gd name="T124" fmla="*/ 1005 w 12502"/>
                  <a:gd name="T125" fmla="*/ 13 h 2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502" h="2019">
                    <a:moveTo>
                      <a:pt x="530" y="412"/>
                    </a:moveTo>
                    <a:lnTo>
                      <a:pt x="540" y="403"/>
                    </a:lnTo>
                    <a:lnTo>
                      <a:pt x="543" y="389"/>
                    </a:lnTo>
                    <a:lnTo>
                      <a:pt x="543" y="371"/>
                    </a:lnTo>
                    <a:lnTo>
                      <a:pt x="539" y="351"/>
                    </a:lnTo>
                    <a:lnTo>
                      <a:pt x="529" y="294"/>
                    </a:lnTo>
                    <a:lnTo>
                      <a:pt x="517" y="177"/>
                    </a:lnTo>
                    <a:lnTo>
                      <a:pt x="517" y="118"/>
                    </a:lnTo>
                    <a:lnTo>
                      <a:pt x="529" y="114"/>
                    </a:lnTo>
                    <a:lnTo>
                      <a:pt x="542" y="111"/>
                    </a:lnTo>
                    <a:lnTo>
                      <a:pt x="556" y="128"/>
                    </a:lnTo>
                    <a:lnTo>
                      <a:pt x="575" y="140"/>
                    </a:lnTo>
                    <a:lnTo>
                      <a:pt x="594" y="147"/>
                    </a:lnTo>
                    <a:lnTo>
                      <a:pt x="617" y="145"/>
                    </a:lnTo>
                    <a:lnTo>
                      <a:pt x="630" y="142"/>
                    </a:lnTo>
                    <a:lnTo>
                      <a:pt x="653" y="131"/>
                    </a:lnTo>
                    <a:lnTo>
                      <a:pt x="663" y="121"/>
                    </a:lnTo>
                    <a:lnTo>
                      <a:pt x="671" y="111"/>
                    </a:lnTo>
                    <a:lnTo>
                      <a:pt x="681" y="85"/>
                    </a:lnTo>
                    <a:lnTo>
                      <a:pt x="683" y="72"/>
                    </a:lnTo>
                    <a:lnTo>
                      <a:pt x="681" y="57"/>
                    </a:lnTo>
                    <a:lnTo>
                      <a:pt x="670" y="32"/>
                    </a:lnTo>
                    <a:lnTo>
                      <a:pt x="658" y="22"/>
                    </a:lnTo>
                    <a:lnTo>
                      <a:pt x="647" y="13"/>
                    </a:lnTo>
                    <a:lnTo>
                      <a:pt x="615" y="4"/>
                    </a:lnTo>
                    <a:lnTo>
                      <a:pt x="598" y="6"/>
                    </a:lnTo>
                    <a:lnTo>
                      <a:pt x="585" y="9"/>
                    </a:lnTo>
                    <a:lnTo>
                      <a:pt x="560" y="20"/>
                    </a:lnTo>
                    <a:lnTo>
                      <a:pt x="552" y="27"/>
                    </a:lnTo>
                    <a:lnTo>
                      <a:pt x="543" y="36"/>
                    </a:lnTo>
                    <a:lnTo>
                      <a:pt x="533" y="56"/>
                    </a:lnTo>
                    <a:lnTo>
                      <a:pt x="532" y="68"/>
                    </a:lnTo>
                    <a:lnTo>
                      <a:pt x="525" y="69"/>
                    </a:lnTo>
                    <a:lnTo>
                      <a:pt x="519" y="70"/>
                    </a:lnTo>
                    <a:lnTo>
                      <a:pt x="481" y="82"/>
                    </a:lnTo>
                    <a:lnTo>
                      <a:pt x="409" y="111"/>
                    </a:lnTo>
                    <a:lnTo>
                      <a:pt x="342" y="148"/>
                    </a:lnTo>
                    <a:lnTo>
                      <a:pt x="278" y="194"/>
                    </a:lnTo>
                    <a:lnTo>
                      <a:pt x="249" y="220"/>
                    </a:lnTo>
                    <a:lnTo>
                      <a:pt x="244" y="224"/>
                    </a:lnTo>
                    <a:lnTo>
                      <a:pt x="239" y="229"/>
                    </a:lnTo>
                    <a:lnTo>
                      <a:pt x="231" y="226"/>
                    </a:lnTo>
                    <a:lnTo>
                      <a:pt x="222" y="223"/>
                    </a:lnTo>
                    <a:lnTo>
                      <a:pt x="203" y="223"/>
                    </a:lnTo>
                    <a:lnTo>
                      <a:pt x="166" y="239"/>
                    </a:lnTo>
                    <a:lnTo>
                      <a:pt x="152" y="255"/>
                    </a:lnTo>
                    <a:lnTo>
                      <a:pt x="141" y="268"/>
                    </a:lnTo>
                    <a:lnTo>
                      <a:pt x="133" y="299"/>
                    </a:lnTo>
                    <a:lnTo>
                      <a:pt x="133" y="314"/>
                    </a:lnTo>
                    <a:lnTo>
                      <a:pt x="136" y="328"/>
                    </a:lnTo>
                    <a:lnTo>
                      <a:pt x="152" y="351"/>
                    </a:lnTo>
                    <a:lnTo>
                      <a:pt x="163" y="360"/>
                    </a:lnTo>
                    <a:lnTo>
                      <a:pt x="176" y="367"/>
                    </a:lnTo>
                    <a:lnTo>
                      <a:pt x="202" y="371"/>
                    </a:lnTo>
                    <a:lnTo>
                      <a:pt x="216" y="370"/>
                    </a:lnTo>
                    <a:lnTo>
                      <a:pt x="229" y="366"/>
                    </a:lnTo>
                    <a:lnTo>
                      <a:pt x="252" y="353"/>
                    </a:lnTo>
                    <a:lnTo>
                      <a:pt x="261" y="342"/>
                    </a:lnTo>
                    <a:lnTo>
                      <a:pt x="271" y="328"/>
                    </a:lnTo>
                    <a:lnTo>
                      <a:pt x="278" y="295"/>
                    </a:lnTo>
                    <a:lnTo>
                      <a:pt x="277" y="278"/>
                    </a:lnTo>
                    <a:lnTo>
                      <a:pt x="274" y="269"/>
                    </a:lnTo>
                    <a:lnTo>
                      <a:pt x="271" y="260"/>
                    </a:lnTo>
                    <a:lnTo>
                      <a:pt x="280" y="252"/>
                    </a:lnTo>
                    <a:lnTo>
                      <a:pt x="290" y="243"/>
                    </a:lnTo>
                    <a:lnTo>
                      <a:pt x="340" y="275"/>
                    </a:lnTo>
                    <a:lnTo>
                      <a:pt x="432" y="347"/>
                    </a:lnTo>
                    <a:lnTo>
                      <a:pt x="476" y="387"/>
                    </a:lnTo>
                    <a:lnTo>
                      <a:pt x="490" y="400"/>
                    </a:lnTo>
                    <a:lnTo>
                      <a:pt x="504" y="410"/>
                    </a:lnTo>
                    <a:lnTo>
                      <a:pt x="519" y="416"/>
                    </a:lnTo>
                    <a:lnTo>
                      <a:pt x="530" y="412"/>
                    </a:lnTo>
                    <a:close/>
                    <a:moveTo>
                      <a:pt x="405" y="820"/>
                    </a:moveTo>
                    <a:lnTo>
                      <a:pt x="401" y="815"/>
                    </a:lnTo>
                    <a:lnTo>
                      <a:pt x="389" y="807"/>
                    </a:lnTo>
                    <a:lnTo>
                      <a:pt x="382" y="806"/>
                    </a:lnTo>
                    <a:lnTo>
                      <a:pt x="363" y="806"/>
                    </a:lnTo>
                    <a:lnTo>
                      <a:pt x="343" y="809"/>
                    </a:lnTo>
                    <a:lnTo>
                      <a:pt x="285" y="817"/>
                    </a:lnTo>
                    <a:lnTo>
                      <a:pt x="169" y="823"/>
                    </a:lnTo>
                    <a:lnTo>
                      <a:pt x="108" y="820"/>
                    </a:lnTo>
                    <a:lnTo>
                      <a:pt x="105" y="809"/>
                    </a:lnTo>
                    <a:lnTo>
                      <a:pt x="103" y="796"/>
                    </a:lnTo>
                    <a:lnTo>
                      <a:pt x="121" y="783"/>
                    </a:lnTo>
                    <a:lnTo>
                      <a:pt x="133" y="764"/>
                    </a:lnTo>
                    <a:lnTo>
                      <a:pt x="141" y="746"/>
                    </a:lnTo>
                    <a:lnTo>
                      <a:pt x="141" y="724"/>
                    </a:lnTo>
                    <a:lnTo>
                      <a:pt x="137" y="702"/>
                    </a:lnTo>
                    <a:lnTo>
                      <a:pt x="127" y="684"/>
                    </a:lnTo>
                    <a:lnTo>
                      <a:pt x="116" y="672"/>
                    </a:lnTo>
                    <a:lnTo>
                      <a:pt x="88" y="655"/>
                    </a:lnTo>
                    <a:lnTo>
                      <a:pt x="71" y="653"/>
                    </a:lnTo>
                    <a:lnTo>
                      <a:pt x="54" y="653"/>
                    </a:lnTo>
                    <a:lnTo>
                      <a:pt x="23" y="669"/>
                    </a:lnTo>
                    <a:lnTo>
                      <a:pt x="12" y="684"/>
                    </a:lnTo>
                    <a:lnTo>
                      <a:pt x="6" y="695"/>
                    </a:lnTo>
                    <a:lnTo>
                      <a:pt x="0" y="721"/>
                    </a:lnTo>
                    <a:lnTo>
                      <a:pt x="0" y="734"/>
                    </a:lnTo>
                    <a:lnTo>
                      <a:pt x="3" y="748"/>
                    </a:lnTo>
                    <a:lnTo>
                      <a:pt x="13" y="773"/>
                    </a:lnTo>
                    <a:lnTo>
                      <a:pt x="21" y="782"/>
                    </a:lnTo>
                    <a:lnTo>
                      <a:pt x="29" y="790"/>
                    </a:lnTo>
                    <a:lnTo>
                      <a:pt x="49" y="802"/>
                    </a:lnTo>
                    <a:lnTo>
                      <a:pt x="59" y="805"/>
                    </a:lnTo>
                    <a:lnTo>
                      <a:pt x="61" y="810"/>
                    </a:lnTo>
                    <a:lnTo>
                      <a:pt x="62" y="817"/>
                    </a:lnTo>
                    <a:lnTo>
                      <a:pt x="72" y="855"/>
                    </a:lnTo>
                    <a:lnTo>
                      <a:pt x="97" y="928"/>
                    </a:lnTo>
                    <a:lnTo>
                      <a:pt x="131" y="997"/>
                    </a:lnTo>
                    <a:lnTo>
                      <a:pt x="175" y="1062"/>
                    </a:lnTo>
                    <a:lnTo>
                      <a:pt x="198" y="1092"/>
                    </a:lnTo>
                    <a:lnTo>
                      <a:pt x="202" y="1097"/>
                    </a:lnTo>
                    <a:lnTo>
                      <a:pt x="206" y="1101"/>
                    </a:lnTo>
                    <a:lnTo>
                      <a:pt x="202" y="1111"/>
                    </a:lnTo>
                    <a:lnTo>
                      <a:pt x="198" y="1134"/>
                    </a:lnTo>
                    <a:lnTo>
                      <a:pt x="201" y="1146"/>
                    </a:lnTo>
                    <a:lnTo>
                      <a:pt x="203" y="1159"/>
                    </a:lnTo>
                    <a:lnTo>
                      <a:pt x="216" y="1180"/>
                    </a:lnTo>
                    <a:lnTo>
                      <a:pt x="225" y="1190"/>
                    </a:lnTo>
                    <a:lnTo>
                      <a:pt x="239" y="1202"/>
                    </a:lnTo>
                    <a:lnTo>
                      <a:pt x="268" y="1212"/>
                    </a:lnTo>
                    <a:lnTo>
                      <a:pt x="284" y="1212"/>
                    </a:lnTo>
                    <a:lnTo>
                      <a:pt x="298" y="1210"/>
                    </a:lnTo>
                    <a:lnTo>
                      <a:pt x="323" y="1197"/>
                    </a:lnTo>
                    <a:lnTo>
                      <a:pt x="333" y="1186"/>
                    </a:lnTo>
                    <a:lnTo>
                      <a:pt x="340" y="1174"/>
                    </a:lnTo>
                    <a:lnTo>
                      <a:pt x="346" y="1147"/>
                    </a:lnTo>
                    <a:lnTo>
                      <a:pt x="346" y="1134"/>
                    </a:lnTo>
                    <a:lnTo>
                      <a:pt x="343" y="1121"/>
                    </a:lnTo>
                    <a:lnTo>
                      <a:pt x="332" y="1098"/>
                    </a:lnTo>
                    <a:lnTo>
                      <a:pt x="321" y="1088"/>
                    </a:lnTo>
                    <a:lnTo>
                      <a:pt x="304" y="1075"/>
                    </a:lnTo>
                    <a:lnTo>
                      <a:pt x="283" y="1069"/>
                    </a:lnTo>
                    <a:lnTo>
                      <a:pt x="261" y="1066"/>
                    </a:lnTo>
                    <a:lnTo>
                      <a:pt x="241" y="1072"/>
                    </a:lnTo>
                    <a:lnTo>
                      <a:pt x="232" y="1064"/>
                    </a:lnTo>
                    <a:lnTo>
                      <a:pt x="224" y="1054"/>
                    </a:lnTo>
                    <a:lnTo>
                      <a:pt x="258" y="1005"/>
                    </a:lnTo>
                    <a:lnTo>
                      <a:pt x="336" y="915"/>
                    </a:lnTo>
                    <a:lnTo>
                      <a:pt x="378" y="875"/>
                    </a:lnTo>
                    <a:lnTo>
                      <a:pt x="392" y="861"/>
                    </a:lnTo>
                    <a:lnTo>
                      <a:pt x="402" y="846"/>
                    </a:lnTo>
                    <a:lnTo>
                      <a:pt x="405" y="839"/>
                    </a:lnTo>
                    <a:lnTo>
                      <a:pt x="408" y="826"/>
                    </a:lnTo>
                    <a:lnTo>
                      <a:pt x="405" y="820"/>
                    </a:lnTo>
                    <a:close/>
                    <a:moveTo>
                      <a:pt x="984" y="1190"/>
                    </a:moveTo>
                    <a:lnTo>
                      <a:pt x="972" y="1186"/>
                    </a:lnTo>
                    <a:lnTo>
                      <a:pt x="952" y="1186"/>
                    </a:lnTo>
                    <a:lnTo>
                      <a:pt x="925" y="1196"/>
                    </a:lnTo>
                    <a:lnTo>
                      <a:pt x="910" y="1212"/>
                    </a:lnTo>
                    <a:lnTo>
                      <a:pt x="828" y="1298"/>
                    </a:lnTo>
                    <a:lnTo>
                      <a:pt x="746" y="1385"/>
                    </a:lnTo>
                    <a:lnTo>
                      <a:pt x="735" y="1379"/>
                    </a:lnTo>
                    <a:lnTo>
                      <a:pt x="723" y="1373"/>
                    </a:lnTo>
                    <a:lnTo>
                      <a:pt x="725" y="1351"/>
                    </a:lnTo>
                    <a:lnTo>
                      <a:pt x="712" y="1321"/>
                    </a:lnTo>
                    <a:lnTo>
                      <a:pt x="696" y="1305"/>
                    </a:lnTo>
                    <a:lnTo>
                      <a:pt x="686" y="1300"/>
                    </a:lnTo>
                    <a:lnTo>
                      <a:pt x="674" y="1295"/>
                    </a:lnTo>
                    <a:lnTo>
                      <a:pt x="650" y="1291"/>
                    </a:lnTo>
                    <a:lnTo>
                      <a:pt x="637" y="1294"/>
                    </a:lnTo>
                    <a:lnTo>
                      <a:pt x="622" y="1298"/>
                    </a:lnTo>
                    <a:lnTo>
                      <a:pt x="599" y="1316"/>
                    </a:lnTo>
                    <a:lnTo>
                      <a:pt x="591" y="1330"/>
                    </a:lnTo>
                    <a:lnTo>
                      <a:pt x="584" y="1344"/>
                    </a:lnTo>
                    <a:lnTo>
                      <a:pt x="584" y="1375"/>
                    </a:lnTo>
                    <a:lnTo>
                      <a:pt x="588" y="1389"/>
                    </a:lnTo>
                    <a:lnTo>
                      <a:pt x="594" y="1400"/>
                    </a:lnTo>
                    <a:lnTo>
                      <a:pt x="609" y="1419"/>
                    </a:lnTo>
                    <a:lnTo>
                      <a:pt x="621" y="1425"/>
                    </a:lnTo>
                    <a:lnTo>
                      <a:pt x="632" y="1431"/>
                    </a:lnTo>
                    <a:lnTo>
                      <a:pt x="654" y="1434"/>
                    </a:lnTo>
                    <a:lnTo>
                      <a:pt x="686" y="1426"/>
                    </a:lnTo>
                    <a:lnTo>
                      <a:pt x="704" y="1413"/>
                    </a:lnTo>
                    <a:lnTo>
                      <a:pt x="709" y="1415"/>
                    </a:lnTo>
                    <a:lnTo>
                      <a:pt x="715" y="1418"/>
                    </a:lnTo>
                    <a:lnTo>
                      <a:pt x="841" y="1481"/>
                    </a:lnTo>
                    <a:lnTo>
                      <a:pt x="969" y="1543"/>
                    </a:lnTo>
                    <a:lnTo>
                      <a:pt x="974" y="1544"/>
                    </a:lnTo>
                    <a:lnTo>
                      <a:pt x="980" y="1547"/>
                    </a:lnTo>
                    <a:lnTo>
                      <a:pt x="980" y="1559"/>
                    </a:lnTo>
                    <a:lnTo>
                      <a:pt x="984" y="1580"/>
                    </a:lnTo>
                    <a:lnTo>
                      <a:pt x="994" y="1599"/>
                    </a:lnTo>
                    <a:lnTo>
                      <a:pt x="1011" y="1615"/>
                    </a:lnTo>
                    <a:lnTo>
                      <a:pt x="1021" y="1621"/>
                    </a:lnTo>
                    <a:lnTo>
                      <a:pt x="1036" y="1625"/>
                    </a:lnTo>
                    <a:lnTo>
                      <a:pt x="1063" y="1626"/>
                    </a:lnTo>
                    <a:lnTo>
                      <a:pt x="1089" y="1616"/>
                    </a:lnTo>
                    <a:lnTo>
                      <a:pt x="1109" y="1598"/>
                    </a:lnTo>
                    <a:lnTo>
                      <a:pt x="1116" y="1586"/>
                    </a:lnTo>
                    <a:lnTo>
                      <a:pt x="1121" y="1572"/>
                    </a:lnTo>
                    <a:lnTo>
                      <a:pt x="1122" y="1544"/>
                    </a:lnTo>
                    <a:lnTo>
                      <a:pt x="1112" y="1520"/>
                    </a:lnTo>
                    <a:lnTo>
                      <a:pt x="1093" y="1500"/>
                    </a:lnTo>
                    <a:lnTo>
                      <a:pt x="1080" y="1493"/>
                    </a:lnTo>
                    <a:lnTo>
                      <a:pt x="1070" y="1488"/>
                    </a:lnTo>
                    <a:lnTo>
                      <a:pt x="1047" y="1485"/>
                    </a:lnTo>
                    <a:lnTo>
                      <a:pt x="1026" y="1490"/>
                    </a:lnTo>
                    <a:lnTo>
                      <a:pt x="1007" y="1500"/>
                    </a:lnTo>
                    <a:lnTo>
                      <a:pt x="998" y="1507"/>
                    </a:lnTo>
                    <a:lnTo>
                      <a:pt x="987" y="1501"/>
                    </a:lnTo>
                    <a:lnTo>
                      <a:pt x="977" y="1497"/>
                    </a:lnTo>
                    <a:lnTo>
                      <a:pt x="994" y="1379"/>
                    </a:lnTo>
                    <a:lnTo>
                      <a:pt x="1011" y="1261"/>
                    </a:lnTo>
                    <a:lnTo>
                      <a:pt x="1014" y="1241"/>
                    </a:lnTo>
                    <a:lnTo>
                      <a:pt x="1005" y="1212"/>
                    </a:lnTo>
                    <a:lnTo>
                      <a:pt x="992" y="1196"/>
                    </a:lnTo>
                    <a:lnTo>
                      <a:pt x="984" y="1190"/>
                    </a:lnTo>
                    <a:close/>
                    <a:moveTo>
                      <a:pt x="1759" y="1523"/>
                    </a:moveTo>
                    <a:lnTo>
                      <a:pt x="1747" y="1520"/>
                    </a:lnTo>
                    <a:lnTo>
                      <a:pt x="1728" y="1521"/>
                    </a:lnTo>
                    <a:lnTo>
                      <a:pt x="1702" y="1536"/>
                    </a:lnTo>
                    <a:lnTo>
                      <a:pt x="1689" y="1552"/>
                    </a:lnTo>
                    <a:lnTo>
                      <a:pt x="1619" y="1648"/>
                    </a:lnTo>
                    <a:lnTo>
                      <a:pt x="1545" y="1742"/>
                    </a:lnTo>
                    <a:lnTo>
                      <a:pt x="1534" y="1737"/>
                    </a:lnTo>
                    <a:lnTo>
                      <a:pt x="1521" y="1733"/>
                    </a:lnTo>
                    <a:lnTo>
                      <a:pt x="1521" y="1711"/>
                    </a:lnTo>
                    <a:lnTo>
                      <a:pt x="1504" y="1683"/>
                    </a:lnTo>
                    <a:lnTo>
                      <a:pt x="1486" y="1668"/>
                    </a:lnTo>
                    <a:lnTo>
                      <a:pt x="1476" y="1664"/>
                    </a:lnTo>
                    <a:lnTo>
                      <a:pt x="1463" y="1660"/>
                    </a:lnTo>
                    <a:lnTo>
                      <a:pt x="1435" y="1660"/>
                    </a:lnTo>
                    <a:lnTo>
                      <a:pt x="1410" y="1670"/>
                    </a:lnTo>
                    <a:lnTo>
                      <a:pt x="1391" y="1690"/>
                    </a:lnTo>
                    <a:lnTo>
                      <a:pt x="1384" y="1701"/>
                    </a:lnTo>
                    <a:lnTo>
                      <a:pt x="1380" y="1716"/>
                    </a:lnTo>
                    <a:lnTo>
                      <a:pt x="1380" y="1743"/>
                    </a:lnTo>
                    <a:lnTo>
                      <a:pt x="1391" y="1769"/>
                    </a:lnTo>
                    <a:lnTo>
                      <a:pt x="1412" y="1788"/>
                    </a:lnTo>
                    <a:lnTo>
                      <a:pt x="1424" y="1795"/>
                    </a:lnTo>
                    <a:lnTo>
                      <a:pt x="1436" y="1798"/>
                    </a:lnTo>
                    <a:lnTo>
                      <a:pt x="1458" y="1799"/>
                    </a:lnTo>
                    <a:lnTo>
                      <a:pt x="1479" y="1793"/>
                    </a:lnTo>
                    <a:lnTo>
                      <a:pt x="1498" y="1782"/>
                    </a:lnTo>
                    <a:lnTo>
                      <a:pt x="1505" y="1775"/>
                    </a:lnTo>
                    <a:lnTo>
                      <a:pt x="1511" y="1776"/>
                    </a:lnTo>
                    <a:lnTo>
                      <a:pt x="1517" y="1779"/>
                    </a:lnTo>
                    <a:lnTo>
                      <a:pt x="1629" y="1821"/>
                    </a:lnTo>
                    <a:lnTo>
                      <a:pt x="1743" y="1858"/>
                    </a:lnTo>
                    <a:lnTo>
                      <a:pt x="1764" y="1865"/>
                    </a:lnTo>
                    <a:lnTo>
                      <a:pt x="1786" y="1873"/>
                    </a:lnTo>
                    <a:lnTo>
                      <a:pt x="1792" y="1874"/>
                    </a:lnTo>
                    <a:lnTo>
                      <a:pt x="1797" y="1877"/>
                    </a:lnTo>
                    <a:lnTo>
                      <a:pt x="1799" y="1887"/>
                    </a:lnTo>
                    <a:lnTo>
                      <a:pt x="1806" y="1909"/>
                    </a:lnTo>
                    <a:lnTo>
                      <a:pt x="1820" y="1926"/>
                    </a:lnTo>
                    <a:lnTo>
                      <a:pt x="1839" y="1939"/>
                    </a:lnTo>
                    <a:lnTo>
                      <a:pt x="1851" y="1943"/>
                    </a:lnTo>
                    <a:lnTo>
                      <a:pt x="1865" y="1946"/>
                    </a:lnTo>
                    <a:lnTo>
                      <a:pt x="1894" y="1943"/>
                    </a:lnTo>
                    <a:lnTo>
                      <a:pt x="1917" y="1929"/>
                    </a:lnTo>
                    <a:lnTo>
                      <a:pt x="1934" y="1907"/>
                    </a:lnTo>
                    <a:lnTo>
                      <a:pt x="1940" y="1894"/>
                    </a:lnTo>
                    <a:lnTo>
                      <a:pt x="1941" y="1880"/>
                    </a:lnTo>
                    <a:lnTo>
                      <a:pt x="1939" y="1852"/>
                    </a:lnTo>
                    <a:lnTo>
                      <a:pt x="1924" y="1829"/>
                    </a:lnTo>
                    <a:lnTo>
                      <a:pt x="1903" y="1812"/>
                    </a:lnTo>
                    <a:lnTo>
                      <a:pt x="1890" y="1808"/>
                    </a:lnTo>
                    <a:lnTo>
                      <a:pt x="1878" y="1805"/>
                    </a:lnTo>
                    <a:lnTo>
                      <a:pt x="1856" y="1805"/>
                    </a:lnTo>
                    <a:lnTo>
                      <a:pt x="1825" y="1818"/>
                    </a:lnTo>
                    <a:lnTo>
                      <a:pt x="1810" y="1834"/>
                    </a:lnTo>
                    <a:lnTo>
                      <a:pt x="1799" y="1831"/>
                    </a:lnTo>
                    <a:lnTo>
                      <a:pt x="1787" y="1826"/>
                    </a:lnTo>
                    <a:lnTo>
                      <a:pt x="1787" y="1770"/>
                    </a:lnTo>
                    <a:lnTo>
                      <a:pt x="1789" y="1716"/>
                    </a:lnTo>
                    <a:lnTo>
                      <a:pt x="1790" y="1652"/>
                    </a:lnTo>
                    <a:lnTo>
                      <a:pt x="1793" y="1589"/>
                    </a:lnTo>
                    <a:lnTo>
                      <a:pt x="1793" y="1567"/>
                    </a:lnTo>
                    <a:lnTo>
                      <a:pt x="1782" y="1540"/>
                    </a:lnTo>
                    <a:lnTo>
                      <a:pt x="1769" y="1527"/>
                    </a:lnTo>
                    <a:lnTo>
                      <a:pt x="1759" y="1523"/>
                    </a:lnTo>
                    <a:close/>
                    <a:moveTo>
                      <a:pt x="2526" y="1648"/>
                    </a:moveTo>
                    <a:lnTo>
                      <a:pt x="2515" y="1648"/>
                    </a:lnTo>
                    <a:lnTo>
                      <a:pt x="2494" y="1657"/>
                    </a:lnTo>
                    <a:lnTo>
                      <a:pt x="2474" y="1680"/>
                    </a:lnTo>
                    <a:lnTo>
                      <a:pt x="2468" y="1698"/>
                    </a:lnTo>
                    <a:lnTo>
                      <a:pt x="2434" y="1814"/>
                    </a:lnTo>
                    <a:lnTo>
                      <a:pt x="2399" y="1927"/>
                    </a:lnTo>
                    <a:lnTo>
                      <a:pt x="2373" y="1927"/>
                    </a:lnTo>
                    <a:lnTo>
                      <a:pt x="2365" y="1907"/>
                    </a:lnTo>
                    <a:lnTo>
                      <a:pt x="2339" y="1887"/>
                    </a:lnTo>
                    <a:lnTo>
                      <a:pt x="2317" y="1880"/>
                    </a:lnTo>
                    <a:lnTo>
                      <a:pt x="2306" y="1878"/>
                    </a:lnTo>
                    <a:lnTo>
                      <a:pt x="2304" y="1878"/>
                    </a:lnTo>
                    <a:lnTo>
                      <a:pt x="2303" y="1878"/>
                    </a:lnTo>
                    <a:lnTo>
                      <a:pt x="2290" y="1880"/>
                    </a:lnTo>
                    <a:lnTo>
                      <a:pt x="2265" y="1891"/>
                    </a:lnTo>
                    <a:lnTo>
                      <a:pt x="2255" y="1900"/>
                    </a:lnTo>
                    <a:lnTo>
                      <a:pt x="2247" y="1909"/>
                    </a:lnTo>
                    <a:lnTo>
                      <a:pt x="2235" y="1933"/>
                    </a:lnTo>
                    <a:lnTo>
                      <a:pt x="2232" y="1946"/>
                    </a:lnTo>
                    <a:lnTo>
                      <a:pt x="2232" y="1960"/>
                    </a:lnTo>
                    <a:lnTo>
                      <a:pt x="2242" y="1986"/>
                    </a:lnTo>
                    <a:lnTo>
                      <a:pt x="2251" y="1996"/>
                    </a:lnTo>
                    <a:lnTo>
                      <a:pt x="2261" y="2006"/>
                    </a:lnTo>
                    <a:lnTo>
                      <a:pt x="2288" y="2018"/>
                    </a:lnTo>
                    <a:lnTo>
                      <a:pt x="2304" y="2019"/>
                    </a:lnTo>
                    <a:lnTo>
                      <a:pt x="2307" y="2019"/>
                    </a:lnTo>
                    <a:lnTo>
                      <a:pt x="2319" y="2019"/>
                    </a:lnTo>
                    <a:lnTo>
                      <a:pt x="2340" y="2012"/>
                    </a:lnTo>
                    <a:lnTo>
                      <a:pt x="2365" y="1991"/>
                    </a:lnTo>
                    <a:lnTo>
                      <a:pt x="2373" y="1970"/>
                    </a:lnTo>
                    <a:lnTo>
                      <a:pt x="2679" y="1970"/>
                    </a:lnTo>
                    <a:lnTo>
                      <a:pt x="2689" y="1991"/>
                    </a:lnTo>
                    <a:lnTo>
                      <a:pt x="2715" y="2012"/>
                    </a:lnTo>
                    <a:lnTo>
                      <a:pt x="2736" y="2019"/>
                    </a:lnTo>
                    <a:lnTo>
                      <a:pt x="2748" y="2019"/>
                    </a:lnTo>
                    <a:lnTo>
                      <a:pt x="2762" y="2018"/>
                    </a:lnTo>
                    <a:lnTo>
                      <a:pt x="2787" y="2008"/>
                    </a:lnTo>
                    <a:lnTo>
                      <a:pt x="2807" y="1989"/>
                    </a:lnTo>
                    <a:lnTo>
                      <a:pt x="2817" y="1963"/>
                    </a:lnTo>
                    <a:lnTo>
                      <a:pt x="2818" y="1949"/>
                    </a:lnTo>
                    <a:lnTo>
                      <a:pt x="2817" y="1934"/>
                    </a:lnTo>
                    <a:lnTo>
                      <a:pt x="2805" y="1910"/>
                    </a:lnTo>
                    <a:lnTo>
                      <a:pt x="2787" y="1890"/>
                    </a:lnTo>
                    <a:lnTo>
                      <a:pt x="2761" y="1880"/>
                    </a:lnTo>
                    <a:lnTo>
                      <a:pt x="2746" y="1878"/>
                    </a:lnTo>
                    <a:lnTo>
                      <a:pt x="2735" y="1880"/>
                    </a:lnTo>
                    <a:lnTo>
                      <a:pt x="2713" y="1887"/>
                    </a:lnTo>
                    <a:lnTo>
                      <a:pt x="2696" y="1898"/>
                    </a:lnTo>
                    <a:lnTo>
                      <a:pt x="2683" y="1916"/>
                    </a:lnTo>
                    <a:lnTo>
                      <a:pt x="2679" y="1927"/>
                    </a:lnTo>
                    <a:lnTo>
                      <a:pt x="2654" y="1927"/>
                    </a:lnTo>
                    <a:lnTo>
                      <a:pt x="2618" y="1812"/>
                    </a:lnTo>
                    <a:lnTo>
                      <a:pt x="2584" y="1698"/>
                    </a:lnTo>
                    <a:lnTo>
                      <a:pt x="2576" y="1680"/>
                    </a:lnTo>
                    <a:lnTo>
                      <a:pt x="2556" y="1657"/>
                    </a:lnTo>
                    <a:lnTo>
                      <a:pt x="2538" y="1648"/>
                    </a:lnTo>
                    <a:lnTo>
                      <a:pt x="2526" y="1648"/>
                    </a:lnTo>
                    <a:close/>
                    <a:moveTo>
                      <a:pt x="3400" y="1648"/>
                    </a:moveTo>
                    <a:lnTo>
                      <a:pt x="3389" y="1648"/>
                    </a:lnTo>
                    <a:lnTo>
                      <a:pt x="3368" y="1657"/>
                    </a:lnTo>
                    <a:lnTo>
                      <a:pt x="3348" y="1680"/>
                    </a:lnTo>
                    <a:lnTo>
                      <a:pt x="3343" y="1698"/>
                    </a:lnTo>
                    <a:lnTo>
                      <a:pt x="3308" y="1814"/>
                    </a:lnTo>
                    <a:lnTo>
                      <a:pt x="3273" y="1927"/>
                    </a:lnTo>
                    <a:lnTo>
                      <a:pt x="3247" y="1927"/>
                    </a:lnTo>
                    <a:lnTo>
                      <a:pt x="3239" y="1907"/>
                    </a:lnTo>
                    <a:lnTo>
                      <a:pt x="3213" y="1887"/>
                    </a:lnTo>
                    <a:lnTo>
                      <a:pt x="3191" y="1880"/>
                    </a:lnTo>
                    <a:lnTo>
                      <a:pt x="3180" y="1878"/>
                    </a:lnTo>
                    <a:lnTo>
                      <a:pt x="3165" y="1880"/>
                    </a:lnTo>
                    <a:lnTo>
                      <a:pt x="3139" y="1890"/>
                    </a:lnTo>
                    <a:lnTo>
                      <a:pt x="3121" y="1910"/>
                    </a:lnTo>
                    <a:lnTo>
                      <a:pt x="3111" y="1934"/>
                    </a:lnTo>
                    <a:lnTo>
                      <a:pt x="3109" y="1949"/>
                    </a:lnTo>
                    <a:lnTo>
                      <a:pt x="3111" y="1963"/>
                    </a:lnTo>
                    <a:lnTo>
                      <a:pt x="3121" y="1989"/>
                    </a:lnTo>
                    <a:lnTo>
                      <a:pt x="3141" y="2008"/>
                    </a:lnTo>
                    <a:lnTo>
                      <a:pt x="3165" y="2019"/>
                    </a:lnTo>
                    <a:lnTo>
                      <a:pt x="3181" y="2019"/>
                    </a:lnTo>
                    <a:lnTo>
                      <a:pt x="3193" y="2019"/>
                    </a:lnTo>
                    <a:lnTo>
                      <a:pt x="3213" y="2012"/>
                    </a:lnTo>
                    <a:lnTo>
                      <a:pt x="3239" y="1991"/>
                    </a:lnTo>
                    <a:lnTo>
                      <a:pt x="3247" y="1972"/>
                    </a:lnTo>
                    <a:lnTo>
                      <a:pt x="3553" y="1972"/>
                    </a:lnTo>
                    <a:lnTo>
                      <a:pt x="3563" y="1991"/>
                    </a:lnTo>
                    <a:lnTo>
                      <a:pt x="3589" y="2012"/>
                    </a:lnTo>
                    <a:lnTo>
                      <a:pt x="3609" y="2019"/>
                    </a:lnTo>
                    <a:lnTo>
                      <a:pt x="3620" y="2019"/>
                    </a:lnTo>
                    <a:lnTo>
                      <a:pt x="3636" y="2019"/>
                    </a:lnTo>
                    <a:lnTo>
                      <a:pt x="3661" y="2008"/>
                    </a:lnTo>
                    <a:lnTo>
                      <a:pt x="3681" y="1989"/>
                    </a:lnTo>
                    <a:lnTo>
                      <a:pt x="3691" y="1963"/>
                    </a:lnTo>
                    <a:lnTo>
                      <a:pt x="3692" y="1949"/>
                    </a:lnTo>
                    <a:lnTo>
                      <a:pt x="3691" y="1934"/>
                    </a:lnTo>
                    <a:lnTo>
                      <a:pt x="3679" y="1910"/>
                    </a:lnTo>
                    <a:lnTo>
                      <a:pt x="3661" y="1890"/>
                    </a:lnTo>
                    <a:lnTo>
                      <a:pt x="3635" y="1880"/>
                    </a:lnTo>
                    <a:lnTo>
                      <a:pt x="3620" y="1878"/>
                    </a:lnTo>
                    <a:lnTo>
                      <a:pt x="3609" y="1880"/>
                    </a:lnTo>
                    <a:lnTo>
                      <a:pt x="3587" y="1887"/>
                    </a:lnTo>
                    <a:lnTo>
                      <a:pt x="3570" y="1898"/>
                    </a:lnTo>
                    <a:lnTo>
                      <a:pt x="3557" y="1917"/>
                    </a:lnTo>
                    <a:lnTo>
                      <a:pt x="3553" y="1927"/>
                    </a:lnTo>
                    <a:lnTo>
                      <a:pt x="3528" y="1927"/>
                    </a:lnTo>
                    <a:lnTo>
                      <a:pt x="3492" y="1814"/>
                    </a:lnTo>
                    <a:lnTo>
                      <a:pt x="3458" y="1698"/>
                    </a:lnTo>
                    <a:lnTo>
                      <a:pt x="3450" y="1680"/>
                    </a:lnTo>
                    <a:lnTo>
                      <a:pt x="3430" y="1657"/>
                    </a:lnTo>
                    <a:lnTo>
                      <a:pt x="3412" y="1648"/>
                    </a:lnTo>
                    <a:lnTo>
                      <a:pt x="3400" y="1648"/>
                    </a:lnTo>
                    <a:close/>
                    <a:moveTo>
                      <a:pt x="4273" y="1648"/>
                    </a:moveTo>
                    <a:lnTo>
                      <a:pt x="4261" y="1648"/>
                    </a:lnTo>
                    <a:lnTo>
                      <a:pt x="4242" y="1657"/>
                    </a:lnTo>
                    <a:lnTo>
                      <a:pt x="4222" y="1680"/>
                    </a:lnTo>
                    <a:lnTo>
                      <a:pt x="4217" y="1698"/>
                    </a:lnTo>
                    <a:lnTo>
                      <a:pt x="4182" y="1814"/>
                    </a:lnTo>
                    <a:lnTo>
                      <a:pt x="4147" y="1927"/>
                    </a:lnTo>
                    <a:lnTo>
                      <a:pt x="4122" y="1927"/>
                    </a:lnTo>
                    <a:lnTo>
                      <a:pt x="4111" y="1907"/>
                    </a:lnTo>
                    <a:lnTo>
                      <a:pt x="4087" y="1887"/>
                    </a:lnTo>
                    <a:lnTo>
                      <a:pt x="4065" y="1880"/>
                    </a:lnTo>
                    <a:lnTo>
                      <a:pt x="4054" y="1878"/>
                    </a:lnTo>
                    <a:lnTo>
                      <a:pt x="4039" y="1880"/>
                    </a:lnTo>
                    <a:lnTo>
                      <a:pt x="4014" y="1890"/>
                    </a:lnTo>
                    <a:lnTo>
                      <a:pt x="3995" y="1910"/>
                    </a:lnTo>
                    <a:lnTo>
                      <a:pt x="3985" y="1934"/>
                    </a:lnTo>
                    <a:lnTo>
                      <a:pt x="3983" y="1949"/>
                    </a:lnTo>
                    <a:lnTo>
                      <a:pt x="3985" y="1963"/>
                    </a:lnTo>
                    <a:lnTo>
                      <a:pt x="3995" y="1989"/>
                    </a:lnTo>
                    <a:lnTo>
                      <a:pt x="4015" y="2008"/>
                    </a:lnTo>
                    <a:lnTo>
                      <a:pt x="4039" y="2019"/>
                    </a:lnTo>
                    <a:lnTo>
                      <a:pt x="4054" y="2019"/>
                    </a:lnTo>
                    <a:lnTo>
                      <a:pt x="4065" y="2019"/>
                    </a:lnTo>
                    <a:lnTo>
                      <a:pt x="4087" y="2012"/>
                    </a:lnTo>
                    <a:lnTo>
                      <a:pt x="4113" y="1992"/>
                    </a:lnTo>
                    <a:lnTo>
                      <a:pt x="4122" y="1972"/>
                    </a:lnTo>
                    <a:lnTo>
                      <a:pt x="4427" y="1972"/>
                    </a:lnTo>
                    <a:lnTo>
                      <a:pt x="4435" y="1992"/>
                    </a:lnTo>
                    <a:lnTo>
                      <a:pt x="4461" y="2012"/>
                    </a:lnTo>
                    <a:lnTo>
                      <a:pt x="4483" y="2019"/>
                    </a:lnTo>
                    <a:lnTo>
                      <a:pt x="4494" y="2019"/>
                    </a:lnTo>
                    <a:lnTo>
                      <a:pt x="4509" y="2019"/>
                    </a:lnTo>
                    <a:lnTo>
                      <a:pt x="4535" y="2008"/>
                    </a:lnTo>
                    <a:lnTo>
                      <a:pt x="4554" y="1989"/>
                    </a:lnTo>
                    <a:lnTo>
                      <a:pt x="4565" y="1963"/>
                    </a:lnTo>
                    <a:lnTo>
                      <a:pt x="4565" y="1949"/>
                    </a:lnTo>
                    <a:lnTo>
                      <a:pt x="4565" y="1934"/>
                    </a:lnTo>
                    <a:lnTo>
                      <a:pt x="4554" y="1910"/>
                    </a:lnTo>
                    <a:lnTo>
                      <a:pt x="4535" y="1890"/>
                    </a:lnTo>
                    <a:lnTo>
                      <a:pt x="4509" y="1880"/>
                    </a:lnTo>
                    <a:lnTo>
                      <a:pt x="4494" y="1878"/>
                    </a:lnTo>
                    <a:lnTo>
                      <a:pt x="4483" y="1880"/>
                    </a:lnTo>
                    <a:lnTo>
                      <a:pt x="4461" y="1887"/>
                    </a:lnTo>
                    <a:lnTo>
                      <a:pt x="4444" y="1898"/>
                    </a:lnTo>
                    <a:lnTo>
                      <a:pt x="4431" y="1917"/>
                    </a:lnTo>
                    <a:lnTo>
                      <a:pt x="4427" y="1927"/>
                    </a:lnTo>
                    <a:lnTo>
                      <a:pt x="4402" y="1927"/>
                    </a:lnTo>
                    <a:lnTo>
                      <a:pt x="4366" y="1814"/>
                    </a:lnTo>
                    <a:lnTo>
                      <a:pt x="4332" y="1698"/>
                    </a:lnTo>
                    <a:lnTo>
                      <a:pt x="4325" y="1680"/>
                    </a:lnTo>
                    <a:lnTo>
                      <a:pt x="4304" y="1657"/>
                    </a:lnTo>
                    <a:lnTo>
                      <a:pt x="4284" y="1648"/>
                    </a:lnTo>
                    <a:lnTo>
                      <a:pt x="4273" y="1648"/>
                    </a:lnTo>
                    <a:close/>
                    <a:moveTo>
                      <a:pt x="5147" y="1648"/>
                    </a:moveTo>
                    <a:lnTo>
                      <a:pt x="5135" y="1648"/>
                    </a:lnTo>
                    <a:lnTo>
                      <a:pt x="5117" y="1657"/>
                    </a:lnTo>
                    <a:lnTo>
                      <a:pt x="5096" y="1680"/>
                    </a:lnTo>
                    <a:lnTo>
                      <a:pt x="5089" y="1698"/>
                    </a:lnTo>
                    <a:lnTo>
                      <a:pt x="5055" y="1814"/>
                    </a:lnTo>
                    <a:lnTo>
                      <a:pt x="5020" y="1927"/>
                    </a:lnTo>
                    <a:lnTo>
                      <a:pt x="4996" y="1927"/>
                    </a:lnTo>
                    <a:lnTo>
                      <a:pt x="4985" y="1907"/>
                    </a:lnTo>
                    <a:lnTo>
                      <a:pt x="4961" y="1887"/>
                    </a:lnTo>
                    <a:lnTo>
                      <a:pt x="4939" y="1880"/>
                    </a:lnTo>
                    <a:lnTo>
                      <a:pt x="4928" y="1878"/>
                    </a:lnTo>
                    <a:lnTo>
                      <a:pt x="4913" y="1880"/>
                    </a:lnTo>
                    <a:lnTo>
                      <a:pt x="4888" y="1890"/>
                    </a:lnTo>
                    <a:lnTo>
                      <a:pt x="4869" y="1910"/>
                    </a:lnTo>
                    <a:lnTo>
                      <a:pt x="4857" y="1934"/>
                    </a:lnTo>
                    <a:lnTo>
                      <a:pt x="4857" y="1949"/>
                    </a:lnTo>
                    <a:lnTo>
                      <a:pt x="4857" y="1963"/>
                    </a:lnTo>
                    <a:lnTo>
                      <a:pt x="4869" y="1989"/>
                    </a:lnTo>
                    <a:lnTo>
                      <a:pt x="4888" y="2008"/>
                    </a:lnTo>
                    <a:lnTo>
                      <a:pt x="4913" y="2019"/>
                    </a:lnTo>
                    <a:lnTo>
                      <a:pt x="4928" y="2019"/>
                    </a:lnTo>
                    <a:lnTo>
                      <a:pt x="4939" y="2019"/>
                    </a:lnTo>
                    <a:lnTo>
                      <a:pt x="4961" y="2012"/>
                    </a:lnTo>
                    <a:lnTo>
                      <a:pt x="4987" y="1992"/>
                    </a:lnTo>
                    <a:lnTo>
                      <a:pt x="4996" y="1972"/>
                    </a:lnTo>
                    <a:lnTo>
                      <a:pt x="5301" y="1972"/>
                    </a:lnTo>
                    <a:lnTo>
                      <a:pt x="5309" y="1992"/>
                    </a:lnTo>
                    <a:lnTo>
                      <a:pt x="5335" y="2012"/>
                    </a:lnTo>
                    <a:lnTo>
                      <a:pt x="5357" y="2019"/>
                    </a:lnTo>
                    <a:lnTo>
                      <a:pt x="5369" y="2019"/>
                    </a:lnTo>
                    <a:lnTo>
                      <a:pt x="5383" y="2019"/>
                    </a:lnTo>
                    <a:lnTo>
                      <a:pt x="5409" y="2008"/>
                    </a:lnTo>
                    <a:lnTo>
                      <a:pt x="5428" y="1989"/>
                    </a:lnTo>
                    <a:lnTo>
                      <a:pt x="5439" y="1963"/>
                    </a:lnTo>
                    <a:lnTo>
                      <a:pt x="5439" y="1949"/>
                    </a:lnTo>
                    <a:lnTo>
                      <a:pt x="5439" y="1934"/>
                    </a:lnTo>
                    <a:lnTo>
                      <a:pt x="5428" y="1910"/>
                    </a:lnTo>
                    <a:lnTo>
                      <a:pt x="5409" y="1890"/>
                    </a:lnTo>
                    <a:lnTo>
                      <a:pt x="5383" y="1880"/>
                    </a:lnTo>
                    <a:lnTo>
                      <a:pt x="5369" y="1878"/>
                    </a:lnTo>
                    <a:lnTo>
                      <a:pt x="5357" y="1880"/>
                    </a:lnTo>
                    <a:lnTo>
                      <a:pt x="5335" y="1887"/>
                    </a:lnTo>
                    <a:lnTo>
                      <a:pt x="5318" y="1898"/>
                    </a:lnTo>
                    <a:lnTo>
                      <a:pt x="5305" y="1917"/>
                    </a:lnTo>
                    <a:lnTo>
                      <a:pt x="5301" y="1927"/>
                    </a:lnTo>
                    <a:lnTo>
                      <a:pt x="5275" y="1927"/>
                    </a:lnTo>
                    <a:lnTo>
                      <a:pt x="5240" y="1814"/>
                    </a:lnTo>
                    <a:lnTo>
                      <a:pt x="5206" y="1698"/>
                    </a:lnTo>
                    <a:lnTo>
                      <a:pt x="5199" y="1680"/>
                    </a:lnTo>
                    <a:lnTo>
                      <a:pt x="5178" y="1657"/>
                    </a:lnTo>
                    <a:lnTo>
                      <a:pt x="5158" y="1648"/>
                    </a:lnTo>
                    <a:lnTo>
                      <a:pt x="5147" y="1648"/>
                    </a:lnTo>
                    <a:close/>
                    <a:moveTo>
                      <a:pt x="6021" y="1648"/>
                    </a:moveTo>
                    <a:lnTo>
                      <a:pt x="6009" y="1648"/>
                    </a:lnTo>
                    <a:lnTo>
                      <a:pt x="5991" y="1657"/>
                    </a:lnTo>
                    <a:lnTo>
                      <a:pt x="5970" y="1680"/>
                    </a:lnTo>
                    <a:lnTo>
                      <a:pt x="5963" y="1698"/>
                    </a:lnTo>
                    <a:lnTo>
                      <a:pt x="5929" y="1814"/>
                    </a:lnTo>
                    <a:lnTo>
                      <a:pt x="5894" y="1927"/>
                    </a:lnTo>
                    <a:lnTo>
                      <a:pt x="5870" y="1927"/>
                    </a:lnTo>
                    <a:lnTo>
                      <a:pt x="5860" y="1907"/>
                    </a:lnTo>
                    <a:lnTo>
                      <a:pt x="5835" y="1887"/>
                    </a:lnTo>
                    <a:lnTo>
                      <a:pt x="5813" y="1880"/>
                    </a:lnTo>
                    <a:lnTo>
                      <a:pt x="5802" y="1878"/>
                    </a:lnTo>
                    <a:lnTo>
                      <a:pt x="5788" y="1880"/>
                    </a:lnTo>
                    <a:lnTo>
                      <a:pt x="5762" y="1890"/>
                    </a:lnTo>
                    <a:lnTo>
                      <a:pt x="5743" y="1910"/>
                    </a:lnTo>
                    <a:lnTo>
                      <a:pt x="5731" y="1934"/>
                    </a:lnTo>
                    <a:lnTo>
                      <a:pt x="5731" y="1949"/>
                    </a:lnTo>
                    <a:lnTo>
                      <a:pt x="5731" y="1963"/>
                    </a:lnTo>
                    <a:lnTo>
                      <a:pt x="5743" y="1989"/>
                    </a:lnTo>
                    <a:lnTo>
                      <a:pt x="5762" y="2008"/>
                    </a:lnTo>
                    <a:lnTo>
                      <a:pt x="5788" y="2019"/>
                    </a:lnTo>
                    <a:lnTo>
                      <a:pt x="5802" y="2019"/>
                    </a:lnTo>
                    <a:lnTo>
                      <a:pt x="5813" y="2019"/>
                    </a:lnTo>
                    <a:lnTo>
                      <a:pt x="5835" y="2012"/>
                    </a:lnTo>
                    <a:lnTo>
                      <a:pt x="5860" y="1992"/>
                    </a:lnTo>
                    <a:lnTo>
                      <a:pt x="5870" y="1972"/>
                    </a:lnTo>
                    <a:lnTo>
                      <a:pt x="6175" y="1972"/>
                    </a:lnTo>
                    <a:lnTo>
                      <a:pt x="6184" y="1992"/>
                    </a:lnTo>
                    <a:lnTo>
                      <a:pt x="6209" y="2012"/>
                    </a:lnTo>
                    <a:lnTo>
                      <a:pt x="6231" y="2019"/>
                    </a:lnTo>
                    <a:lnTo>
                      <a:pt x="6243" y="2019"/>
                    </a:lnTo>
                    <a:lnTo>
                      <a:pt x="6257" y="2019"/>
                    </a:lnTo>
                    <a:lnTo>
                      <a:pt x="6283" y="2008"/>
                    </a:lnTo>
                    <a:lnTo>
                      <a:pt x="6302" y="1989"/>
                    </a:lnTo>
                    <a:lnTo>
                      <a:pt x="6312" y="1963"/>
                    </a:lnTo>
                    <a:lnTo>
                      <a:pt x="6313" y="1949"/>
                    </a:lnTo>
                    <a:lnTo>
                      <a:pt x="6312" y="1934"/>
                    </a:lnTo>
                    <a:lnTo>
                      <a:pt x="6302" y="1910"/>
                    </a:lnTo>
                    <a:lnTo>
                      <a:pt x="6283" y="1890"/>
                    </a:lnTo>
                    <a:lnTo>
                      <a:pt x="6257" y="1880"/>
                    </a:lnTo>
                    <a:lnTo>
                      <a:pt x="6243" y="1878"/>
                    </a:lnTo>
                    <a:lnTo>
                      <a:pt x="6231" y="1880"/>
                    </a:lnTo>
                    <a:lnTo>
                      <a:pt x="6209" y="1887"/>
                    </a:lnTo>
                    <a:lnTo>
                      <a:pt x="6191" y="1898"/>
                    </a:lnTo>
                    <a:lnTo>
                      <a:pt x="6178" y="1917"/>
                    </a:lnTo>
                    <a:lnTo>
                      <a:pt x="6175" y="1927"/>
                    </a:lnTo>
                    <a:lnTo>
                      <a:pt x="6149" y="1927"/>
                    </a:lnTo>
                    <a:lnTo>
                      <a:pt x="6114" y="1814"/>
                    </a:lnTo>
                    <a:lnTo>
                      <a:pt x="6078" y="1698"/>
                    </a:lnTo>
                    <a:lnTo>
                      <a:pt x="6073" y="1680"/>
                    </a:lnTo>
                    <a:lnTo>
                      <a:pt x="6053" y="1657"/>
                    </a:lnTo>
                    <a:lnTo>
                      <a:pt x="6032" y="1648"/>
                    </a:lnTo>
                    <a:lnTo>
                      <a:pt x="6021" y="1648"/>
                    </a:lnTo>
                    <a:close/>
                    <a:moveTo>
                      <a:pt x="6895" y="1648"/>
                    </a:moveTo>
                    <a:lnTo>
                      <a:pt x="6883" y="1648"/>
                    </a:lnTo>
                    <a:lnTo>
                      <a:pt x="6865" y="1657"/>
                    </a:lnTo>
                    <a:lnTo>
                      <a:pt x="6844" y="1680"/>
                    </a:lnTo>
                    <a:lnTo>
                      <a:pt x="6837" y="1698"/>
                    </a:lnTo>
                    <a:lnTo>
                      <a:pt x="6803" y="1814"/>
                    </a:lnTo>
                    <a:lnTo>
                      <a:pt x="6768" y="1927"/>
                    </a:lnTo>
                    <a:lnTo>
                      <a:pt x="6742" y="1927"/>
                    </a:lnTo>
                    <a:lnTo>
                      <a:pt x="6734" y="1907"/>
                    </a:lnTo>
                    <a:lnTo>
                      <a:pt x="6708" y="1887"/>
                    </a:lnTo>
                    <a:lnTo>
                      <a:pt x="6688" y="1880"/>
                    </a:lnTo>
                    <a:lnTo>
                      <a:pt x="6676" y="1878"/>
                    </a:lnTo>
                    <a:lnTo>
                      <a:pt x="6662" y="1880"/>
                    </a:lnTo>
                    <a:lnTo>
                      <a:pt x="6636" y="1890"/>
                    </a:lnTo>
                    <a:lnTo>
                      <a:pt x="6616" y="1910"/>
                    </a:lnTo>
                    <a:lnTo>
                      <a:pt x="6605" y="1934"/>
                    </a:lnTo>
                    <a:lnTo>
                      <a:pt x="6604" y="1949"/>
                    </a:lnTo>
                    <a:lnTo>
                      <a:pt x="6605" y="1963"/>
                    </a:lnTo>
                    <a:lnTo>
                      <a:pt x="6617" y="1989"/>
                    </a:lnTo>
                    <a:lnTo>
                      <a:pt x="6636" y="2008"/>
                    </a:lnTo>
                    <a:lnTo>
                      <a:pt x="6662" y="2019"/>
                    </a:lnTo>
                    <a:lnTo>
                      <a:pt x="6676" y="2019"/>
                    </a:lnTo>
                    <a:lnTo>
                      <a:pt x="6688" y="2019"/>
                    </a:lnTo>
                    <a:lnTo>
                      <a:pt x="6709" y="2012"/>
                    </a:lnTo>
                    <a:lnTo>
                      <a:pt x="6734" y="1992"/>
                    </a:lnTo>
                    <a:lnTo>
                      <a:pt x="6744" y="1972"/>
                    </a:lnTo>
                    <a:lnTo>
                      <a:pt x="7048" y="1972"/>
                    </a:lnTo>
                    <a:lnTo>
                      <a:pt x="7058" y="1992"/>
                    </a:lnTo>
                    <a:lnTo>
                      <a:pt x="7084" y="2012"/>
                    </a:lnTo>
                    <a:lnTo>
                      <a:pt x="7105" y="2019"/>
                    </a:lnTo>
                    <a:lnTo>
                      <a:pt x="7117" y="2019"/>
                    </a:lnTo>
                    <a:lnTo>
                      <a:pt x="7131" y="2019"/>
                    </a:lnTo>
                    <a:lnTo>
                      <a:pt x="7157" y="2008"/>
                    </a:lnTo>
                    <a:lnTo>
                      <a:pt x="7176" y="1989"/>
                    </a:lnTo>
                    <a:lnTo>
                      <a:pt x="7186" y="1963"/>
                    </a:lnTo>
                    <a:lnTo>
                      <a:pt x="7187" y="1949"/>
                    </a:lnTo>
                    <a:lnTo>
                      <a:pt x="7186" y="1934"/>
                    </a:lnTo>
                    <a:lnTo>
                      <a:pt x="7176" y="1910"/>
                    </a:lnTo>
                    <a:lnTo>
                      <a:pt x="7156" y="1890"/>
                    </a:lnTo>
                    <a:lnTo>
                      <a:pt x="7131" y="1880"/>
                    </a:lnTo>
                    <a:lnTo>
                      <a:pt x="7117" y="1878"/>
                    </a:lnTo>
                    <a:lnTo>
                      <a:pt x="7104" y="1880"/>
                    </a:lnTo>
                    <a:lnTo>
                      <a:pt x="7084" y="1887"/>
                    </a:lnTo>
                    <a:lnTo>
                      <a:pt x="7065" y="1898"/>
                    </a:lnTo>
                    <a:lnTo>
                      <a:pt x="7052" y="1917"/>
                    </a:lnTo>
                    <a:lnTo>
                      <a:pt x="7048" y="1927"/>
                    </a:lnTo>
                    <a:lnTo>
                      <a:pt x="7023" y="1927"/>
                    </a:lnTo>
                    <a:lnTo>
                      <a:pt x="6988" y="1814"/>
                    </a:lnTo>
                    <a:lnTo>
                      <a:pt x="6952" y="1698"/>
                    </a:lnTo>
                    <a:lnTo>
                      <a:pt x="6947" y="1680"/>
                    </a:lnTo>
                    <a:lnTo>
                      <a:pt x="6925" y="1657"/>
                    </a:lnTo>
                    <a:lnTo>
                      <a:pt x="6906" y="1648"/>
                    </a:lnTo>
                    <a:lnTo>
                      <a:pt x="6895" y="1648"/>
                    </a:lnTo>
                    <a:close/>
                    <a:moveTo>
                      <a:pt x="7769" y="1648"/>
                    </a:moveTo>
                    <a:lnTo>
                      <a:pt x="7757" y="1648"/>
                    </a:lnTo>
                    <a:lnTo>
                      <a:pt x="7739" y="1657"/>
                    </a:lnTo>
                    <a:lnTo>
                      <a:pt x="7719" y="1680"/>
                    </a:lnTo>
                    <a:lnTo>
                      <a:pt x="7711" y="1698"/>
                    </a:lnTo>
                    <a:lnTo>
                      <a:pt x="7677" y="1814"/>
                    </a:lnTo>
                    <a:lnTo>
                      <a:pt x="7642" y="1927"/>
                    </a:lnTo>
                    <a:lnTo>
                      <a:pt x="7616" y="1927"/>
                    </a:lnTo>
                    <a:lnTo>
                      <a:pt x="7608" y="1907"/>
                    </a:lnTo>
                    <a:lnTo>
                      <a:pt x="7582" y="1887"/>
                    </a:lnTo>
                    <a:lnTo>
                      <a:pt x="7562" y="1880"/>
                    </a:lnTo>
                    <a:lnTo>
                      <a:pt x="7549" y="1878"/>
                    </a:lnTo>
                    <a:lnTo>
                      <a:pt x="7534" y="1880"/>
                    </a:lnTo>
                    <a:lnTo>
                      <a:pt x="7510" y="1890"/>
                    </a:lnTo>
                    <a:lnTo>
                      <a:pt x="7490" y="1910"/>
                    </a:lnTo>
                    <a:lnTo>
                      <a:pt x="7480" y="1934"/>
                    </a:lnTo>
                    <a:lnTo>
                      <a:pt x="7478" y="1949"/>
                    </a:lnTo>
                    <a:lnTo>
                      <a:pt x="7480" y="1963"/>
                    </a:lnTo>
                    <a:lnTo>
                      <a:pt x="7490" y="1989"/>
                    </a:lnTo>
                    <a:lnTo>
                      <a:pt x="7510" y="2008"/>
                    </a:lnTo>
                    <a:lnTo>
                      <a:pt x="7536" y="2019"/>
                    </a:lnTo>
                    <a:lnTo>
                      <a:pt x="7550" y="2019"/>
                    </a:lnTo>
                    <a:lnTo>
                      <a:pt x="7562" y="2019"/>
                    </a:lnTo>
                    <a:lnTo>
                      <a:pt x="7582" y="2012"/>
                    </a:lnTo>
                    <a:lnTo>
                      <a:pt x="7608" y="1991"/>
                    </a:lnTo>
                    <a:lnTo>
                      <a:pt x="7616" y="1972"/>
                    </a:lnTo>
                    <a:lnTo>
                      <a:pt x="7922" y="1972"/>
                    </a:lnTo>
                    <a:lnTo>
                      <a:pt x="7932" y="1991"/>
                    </a:lnTo>
                    <a:lnTo>
                      <a:pt x="7958" y="2012"/>
                    </a:lnTo>
                    <a:lnTo>
                      <a:pt x="7978" y="2019"/>
                    </a:lnTo>
                    <a:lnTo>
                      <a:pt x="7991" y="2019"/>
                    </a:lnTo>
                    <a:lnTo>
                      <a:pt x="8005" y="2019"/>
                    </a:lnTo>
                    <a:lnTo>
                      <a:pt x="8030" y="2008"/>
                    </a:lnTo>
                    <a:lnTo>
                      <a:pt x="8050" y="1989"/>
                    </a:lnTo>
                    <a:lnTo>
                      <a:pt x="8060" y="1963"/>
                    </a:lnTo>
                    <a:lnTo>
                      <a:pt x="8061" y="1949"/>
                    </a:lnTo>
                    <a:lnTo>
                      <a:pt x="8060" y="1934"/>
                    </a:lnTo>
                    <a:lnTo>
                      <a:pt x="8050" y="1910"/>
                    </a:lnTo>
                    <a:lnTo>
                      <a:pt x="8030" y="1890"/>
                    </a:lnTo>
                    <a:lnTo>
                      <a:pt x="8005" y="1880"/>
                    </a:lnTo>
                    <a:lnTo>
                      <a:pt x="7989" y="1878"/>
                    </a:lnTo>
                    <a:lnTo>
                      <a:pt x="7978" y="1880"/>
                    </a:lnTo>
                    <a:lnTo>
                      <a:pt x="7958" y="1887"/>
                    </a:lnTo>
                    <a:lnTo>
                      <a:pt x="7939" y="1898"/>
                    </a:lnTo>
                    <a:lnTo>
                      <a:pt x="7926" y="1917"/>
                    </a:lnTo>
                    <a:lnTo>
                      <a:pt x="7922" y="1927"/>
                    </a:lnTo>
                    <a:lnTo>
                      <a:pt x="7897" y="1927"/>
                    </a:lnTo>
                    <a:lnTo>
                      <a:pt x="7863" y="1814"/>
                    </a:lnTo>
                    <a:lnTo>
                      <a:pt x="7827" y="1698"/>
                    </a:lnTo>
                    <a:lnTo>
                      <a:pt x="7821" y="1680"/>
                    </a:lnTo>
                    <a:lnTo>
                      <a:pt x="7799" y="1657"/>
                    </a:lnTo>
                    <a:lnTo>
                      <a:pt x="7780" y="1648"/>
                    </a:lnTo>
                    <a:lnTo>
                      <a:pt x="7769" y="1648"/>
                    </a:lnTo>
                    <a:close/>
                    <a:moveTo>
                      <a:pt x="8643" y="1648"/>
                    </a:moveTo>
                    <a:lnTo>
                      <a:pt x="8631" y="1648"/>
                    </a:lnTo>
                    <a:lnTo>
                      <a:pt x="8613" y="1657"/>
                    </a:lnTo>
                    <a:lnTo>
                      <a:pt x="8593" y="1680"/>
                    </a:lnTo>
                    <a:lnTo>
                      <a:pt x="8585" y="1698"/>
                    </a:lnTo>
                    <a:lnTo>
                      <a:pt x="8551" y="1814"/>
                    </a:lnTo>
                    <a:lnTo>
                      <a:pt x="8516" y="1927"/>
                    </a:lnTo>
                    <a:lnTo>
                      <a:pt x="8490" y="1927"/>
                    </a:lnTo>
                    <a:lnTo>
                      <a:pt x="8482" y="1907"/>
                    </a:lnTo>
                    <a:lnTo>
                      <a:pt x="8456" y="1887"/>
                    </a:lnTo>
                    <a:lnTo>
                      <a:pt x="8434" y="1880"/>
                    </a:lnTo>
                    <a:lnTo>
                      <a:pt x="8423" y="1878"/>
                    </a:lnTo>
                    <a:lnTo>
                      <a:pt x="8408" y="1880"/>
                    </a:lnTo>
                    <a:lnTo>
                      <a:pt x="8384" y="1890"/>
                    </a:lnTo>
                    <a:lnTo>
                      <a:pt x="8364" y="1910"/>
                    </a:lnTo>
                    <a:lnTo>
                      <a:pt x="8354" y="1934"/>
                    </a:lnTo>
                    <a:lnTo>
                      <a:pt x="8352" y="1949"/>
                    </a:lnTo>
                    <a:lnTo>
                      <a:pt x="8354" y="1963"/>
                    </a:lnTo>
                    <a:lnTo>
                      <a:pt x="8364" y="1989"/>
                    </a:lnTo>
                    <a:lnTo>
                      <a:pt x="8384" y="2008"/>
                    </a:lnTo>
                    <a:lnTo>
                      <a:pt x="8408" y="2019"/>
                    </a:lnTo>
                    <a:lnTo>
                      <a:pt x="8423" y="2019"/>
                    </a:lnTo>
                    <a:lnTo>
                      <a:pt x="8436" y="2019"/>
                    </a:lnTo>
                    <a:lnTo>
                      <a:pt x="8456" y="2012"/>
                    </a:lnTo>
                    <a:lnTo>
                      <a:pt x="8482" y="1991"/>
                    </a:lnTo>
                    <a:lnTo>
                      <a:pt x="8490" y="1972"/>
                    </a:lnTo>
                    <a:lnTo>
                      <a:pt x="8796" y="1972"/>
                    </a:lnTo>
                    <a:lnTo>
                      <a:pt x="8806" y="1991"/>
                    </a:lnTo>
                    <a:lnTo>
                      <a:pt x="8830" y="2012"/>
                    </a:lnTo>
                    <a:lnTo>
                      <a:pt x="8852" y="2019"/>
                    </a:lnTo>
                    <a:lnTo>
                      <a:pt x="8863" y="2019"/>
                    </a:lnTo>
                    <a:lnTo>
                      <a:pt x="8878" y="2019"/>
                    </a:lnTo>
                    <a:lnTo>
                      <a:pt x="8904" y="2008"/>
                    </a:lnTo>
                    <a:lnTo>
                      <a:pt x="8924" y="1989"/>
                    </a:lnTo>
                    <a:lnTo>
                      <a:pt x="8934" y="1963"/>
                    </a:lnTo>
                    <a:lnTo>
                      <a:pt x="8935" y="1949"/>
                    </a:lnTo>
                    <a:lnTo>
                      <a:pt x="8934" y="1934"/>
                    </a:lnTo>
                    <a:lnTo>
                      <a:pt x="8924" y="1910"/>
                    </a:lnTo>
                    <a:lnTo>
                      <a:pt x="8904" y="1890"/>
                    </a:lnTo>
                    <a:lnTo>
                      <a:pt x="8878" y="1880"/>
                    </a:lnTo>
                    <a:lnTo>
                      <a:pt x="8863" y="1878"/>
                    </a:lnTo>
                    <a:lnTo>
                      <a:pt x="8852" y="1880"/>
                    </a:lnTo>
                    <a:lnTo>
                      <a:pt x="8830" y="1887"/>
                    </a:lnTo>
                    <a:lnTo>
                      <a:pt x="8813" y="1898"/>
                    </a:lnTo>
                    <a:lnTo>
                      <a:pt x="8800" y="1917"/>
                    </a:lnTo>
                    <a:lnTo>
                      <a:pt x="8796" y="1927"/>
                    </a:lnTo>
                    <a:lnTo>
                      <a:pt x="8771" y="1927"/>
                    </a:lnTo>
                    <a:lnTo>
                      <a:pt x="8737" y="1814"/>
                    </a:lnTo>
                    <a:lnTo>
                      <a:pt x="8701" y="1698"/>
                    </a:lnTo>
                    <a:lnTo>
                      <a:pt x="8693" y="1680"/>
                    </a:lnTo>
                    <a:lnTo>
                      <a:pt x="8673" y="1657"/>
                    </a:lnTo>
                    <a:lnTo>
                      <a:pt x="8655" y="1648"/>
                    </a:lnTo>
                    <a:lnTo>
                      <a:pt x="8643" y="1648"/>
                    </a:lnTo>
                    <a:close/>
                    <a:moveTo>
                      <a:pt x="9517" y="1648"/>
                    </a:moveTo>
                    <a:lnTo>
                      <a:pt x="9506" y="1648"/>
                    </a:lnTo>
                    <a:lnTo>
                      <a:pt x="9487" y="1657"/>
                    </a:lnTo>
                    <a:lnTo>
                      <a:pt x="9467" y="1680"/>
                    </a:lnTo>
                    <a:lnTo>
                      <a:pt x="9459" y="1698"/>
                    </a:lnTo>
                    <a:lnTo>
                      <a:pt x="9425" y="1814"/>
                    </a:lnTo>
                    <a:lnTo>
                      <a:pt x="9390" y="1927"/>
                    </a:lnTo>
                    <a:lnTo>
                      <a:pt x="9364" y="1927"/>
                    </a:lnTo>
                    <a:lnTo>
                      <a:pt x="9356" y="1907"/>
                    </a:lnTo>
                    <a:lnTo>
                      <a:pt x="9330" y="1887"/>
                    </a:lnTo>
                    <a:lnTo>
                      <a:pt x="9308" y="1880"/>
                    </a:lnTo>
                    <a:lnTo>
                      <a:pt x="9297" y="1878"/>
                    </a:lnTo>
                    <a:lnTo>
                      <a:pt x="9282" y="1880"/>
                    </a:lnTo>
                    <a:lnTo>
                      <a:pt x="9256" y="1890"/>
                    </a:lnTo>
                    <a:lnTo>
                      <a:pt x="9238" y="1910"/>
                    </a:lnTo>
                    <a:lnTo>
                      <a:pt x="9228" y="1934"/>
                    </a:lnTo>
                    <a:lnTo>
                      <a:pt x="9226" y="1949"/>
                    </a:lnTo>
                    <a:lnTo>
                      <a:pt x="9228" y="1963"/>
                    </a:lnTo>
                    <a:lnTo>
                      <a:pt x="9238" y="1989"/>
                    </a:lnTo>
                    <a:lnTo>
                      <a:pt x="9256" y="2008"/>
                    </a:lnTo>
                    <a:lnTo>
                      <a:pt x="9282" y="2019"/>
                    </a:lnTo>
                    <a:lnTo>
                      <a:pt x="9297" y="2019"/>
                    </a:lnTo>
                    <a:lnTo>
                      <a:pt x="9308" y="2019"/>
                    </a:lnTo>
                    <a:lnTo>
                      <a:pt x="9330" y="2012"/>
                    </a:lnTo>
                    <a:lnTo>
                      <a:pt x="9356" y="1991"/>
                    </a:lnTo>
                    <a:lnTo>
                      <a:pt x="9364" y="1972"/>
                    </a:lnTo>
                    <a:lnTo>
                      <a:pt x="9670" y="1972"/>
                    </a:lnTo>
                    <a:lnTo>
                      <a:pt x="9678" y="1991"/>
                    </a:lnTo>
                    <a:lnTo>
                      <a:pt x="9704" y="2012"/>
                    </a:lnTo>
                    <a:lnTo>
                      <a:pt x="9726" y="2019"/>
                    </a:lnTo>
                    <a:lnTo>
                      <a:pt x="9737" y="2019"/>
                    </a:lnTo>
                    <a:lnTo>
                      <a:pt x="9752" y="2019"/>
                    </a:lnTo>
                    <a:lnTo>
                      <a:pt x="9778" y="2008"/>
                    </a:lnTo>
                    <a:lnTo>
                      <a:pt x="9796" y="1989"/>
                    </a:lnTo>
                    <a:lnTo>
                      <a:pt x="9808" y="1963"/>
                    </a:lnTo>
                    <a:lnTo>
                      <a:pt x="9809" y="1949"/>
                    </a:lnTo>
                    <a:lnTo>
                      <a:pt x="9808" y="1934"/>
                    </a:lnTo>
                    <a:lnTo>
                      <a:pt x="9796" y="1910"/>
                    </a:lnTo>
                    <a:lnTo>
                      <a:pt x="9778" y="1890"/>
                    </a:lnTo>
                    <a:lnTo>
                      <a:pt x="9752" y="1880"/>
                    </a:lnTo>
                    <a:lnTo>
                      <a:pt x="9737" y="1878"/>
                    </a:lnTo>
                    <a:lnTo>
                      <a:pt x="9726" y="1880"/>
                    </a:lnTo>
                    <a:lnTo>
                      <a:pt x="9704" y="1887"/>
                    </a:lnTo>
                    <a:lnTo>
                      <a:pt x="9687" y="1898"/>
                    </a:lnTo>
                    <a:lnTo>
                      <a:pt x="9674" y="1917"/>
                    </a:lnTo>
                    <a:lnTo>
                      <a:pt x="9670" y="1927"/>
                    </a:lnTo>
                    <a:lnTo>
                      <a:pt x="9645" y="1927"/>
                    </a:lnTo>
                    <a:lnTo>
                      <a:pt x="9609" y="1814"/>
                    </a:lnTo>
                    <a:lnTo>
                      <a:pt x="9575" y="1698"/>
                    </a:lnTo>
                    <a:lnTo>
                      <a:pt x="9567" y="1680"/>
                    </a:lnTo>
                    <a:lnTo>
                      <a:pt x="9547" y="1657"/>
                    </a:lnTo>
                    <a:lnTo>
                      <a:pt x="9529" y="1648"/>
                    </a:lnTo>
                    <a:lnTo>
                      <a:pt x="9517" y="1648"/>
                    </a:lnTo>
                    <a:close/>
                    <a:moveTo>
                      <a:pt x="10374" y="1645"/>
                    </a:moveTo>
                    <a:lnTo>
                      <a:pt x="10364" y="1647"/>
                    </a:lnTo>
                    <a:lnTo>
                      <a:pt x="10349" y="1655"/>
                    </a:lnTo>
                    <a:lnTo>
                      <a:pt x="10332" y="1678"/>
                    </a:lnTo>
                    <a:lnTo>
                      <a:pt x="10328" y="1698"/>
                    </a:lnTo>
                    <a:lnTo>
                      <a:pt x="10308" y="1778"/>
                    </a:lnTo>
                    <a:lnTo>
                      <a:pt x="10286" y="1857"/>
                    </a:lnTo>
                    <a:lnTo>
                      <a:pt x="10274" y="1891"/>
                    </a:lnTo>
                    <a:lnTo>
                      <a:pt x="10264" y="1927"/>
                    </a:lnTo>
                    <a:lnTo>
                      <a:pt x="10238" y="1927"/>
                    </a:lnTo>
                    <a:lnTo>
                      <a:pt x="10228" y="1907"/>
                    </a:lnTo>
                    <a:lnTo>
                      <a:pt x="10204" y="1887"/>
                    </a:lnTo>
                    <a:lnTo>
                      <a:pt x="10182" y="1880"/>
                    </a:lnTo>
                    <a:lnTo>
                      <a:pt x="10171" y="1878"/>
                    </a:lnTo>
                    <a:lnTo>
                      <a:pt x="10156" y="1880"/>
                    </a:lnTo>
                    <a:lnTo>
                      <a:pt x="10130" y="1890"/>
                    </a:lnTo>
                    <a:lnTo>
                      <a:pt x="10112" y="1910"/>
                    </a:lnTo>
                    <a:lnTo>
                      <a:pt x="10100" y="1934"/>
                    </a:lnTo>
                    <a:lnTo>
                      <a:pt x="10100" y="1949"/>
                    </a:lnTo>
                    <a:lnTo>
                      <a:pt x="10100" y="1963"/>
                    </a:lnTo>
                    <a:lnTo>
                      <a:pt x="10112" y="1989"/>
                    </a:lnTo>
                    <a:lnTo>
                      <a:pt x="10130" y="2008"/>
                    </a:lnTo>
                    <a:lnTo>
                      <a:pt x="10156" y="2019"/>
                    </a:lnTo>
                    <a:lnTo>
                      <a:pt x="10171" y="2019"/>
                    </a:lnTo>
                    <a:lnTo>
                      <a:pt x="10182" y="2019"/>
                    </a:lnTo>
                    <a:lnTo>
                      <a:pt x="10204" y="2012"/>
                    </a:lnTo>
                    <a:lnTo>
                      <a:pt x="10228" y="1991"/>
                    </a:lnTo>
                    <a:lnTo>
                      <a:pt x="10238" y="1972"/>
                    </a:lnTo>
                    <a:lnTo>
                      <a:pt x="10286" y="1972"/>
                    </a:lnTo>
                    <a:lnTo>
                      <a:pt x="10349" y="1970"/>
                    </a:lnTo>
                    <a:lnTo>
                      <a:pt x="10478" y="1960"/>
                    </a:lnTo>
                    <a:lnTo>
                      <a:pt x="10541" y="1950"/>
                    </a:lnTo>
                    <a:lnTo>
                      <a:pt x="10548" y="1949"/>
                    </a:lnTo>
                    <a:lnTo>
                      <a:pt x="10554" y="1947"/>
                    </a:lnTo>
                    <a:lnTo>
                      <a:pt x="10565" y="1963"/>
                    </a:lnTo>
                    <a:lnTo>
                      <a:pt x="10600" y="1981"/>
                    </a:lnTo>
                    <a:lnTo>
                      <a:pt x="10621" y="1982"/>
                    </a:lnTo>
                    <a:lnTo>
                      <a:pt x="10629" y="1981"/>
                    </a:lnTo>
                    <a:lnTo>
                      <a:pt x="10636" y="1979"/>
                    </a:lnTo>
                    <a:lnTo>
                      <a:pt x="10650" y="1975"/>
                    </a:lnTo>
                    <a:lnTo>
                      <a:pt x="10676" y="1956"/>
                    </a:lnTo>
                    <a:lnTo>
                      <a:pt x="10683" y="1945"/>
                    </a:lnTo>
                    <a:lnTo>
                      <a:pt x="10691" y="1932"/>
                    </a:lnTo>
                    <a:lnTo>
                      <a:pt x="10693" y="1903"/>
                    </a:lnTo>
                    <a:lnTo>
                      <a:pt x="10689" y="1890"/>
                    </a:lnTo>
                    <a:lnTo>
                      <a:pt x="10683" y="1875"/>
                    </a:lnTo>
                    <a:lnTo>
                      <a:pt x="10665" y="1855"/>
                    </a:lnTo>
                    <a:lnTo>
                      <a:pt x="10653" y="1850"/>
                    </a:lnTo>
                    <a:lnTo>
                      <a:pt x="10642" y="1844"/>
                    </a:lnTo>
                    <a:lnTo>
                      <a:pt x="10614" y="1839"/>
                    </a:lnTo>
                    <a:lnTo>
                      <a:pt x="10601" y="1842"/>
                    </a:lnTo>
                    <a:lnTo>
                      <a:pt x="10594" y="1844"/>
                    </a:lnTo>
                    <a:lnTo>
                      <a:pt x="10588" y="1847"/>
                    </a:lnTo>
                    <a:lnTo>
                      <a:pt x="10573" y="1855"/>
                    </a:lnTo>
                    <a:lnTo>
                      <a:pt x="10549" y="1886"/>
                    </a:lnTo>
                    <a:lnTo>
                      <a:pt x="10545" y="1904"/>
                    </a:lnTo>
                    <a:lnTo>
                      <a:pt x="10532" y="1906"/>
                    </a:lnTo>
                    <a:lnTo>
                      <a:pt x="10521" y="1909"/>
                    </a:lnTo>
                    <a:lnTo>
                      <a:pt x="10469" y="1801"/>
                    </a:lnTo>
                    <a:lnTo>
                      <a:pt x="10426" y="1691"/>
                    </a:lnTo>
                    <a:lnTo>
                      <a:pt x="10417" y="1672"/>
                    </a:lnTo>
                    <a:lnTo>
                      <a:pt x="10398" y="1652"/>
                    </a:lnTo>
                    <a:lnTo>
                      <a:pt x="10382" y="1645"/>
                    </a:lnTo>
                    <a:lnTo>
                      <a:pt x="10374" y="1645"/>
                    </a:lnTo>
                    <a:close/>
                    <a:moveTo>
                      <a:pt x="11138" y="1416"/>
                    </a:moveTo>
                    <a:lnTo>
                      <a:pt x="11128" y="1421"/>
                    </a:lnTo>
                    <a:lnTo>
                      <a:pt x="11113" y="1435"/>
                    </a:lnTo>
                    <a:lnTo>
                      <a:pt x="11101" y="1462"/>
                    </a:lnTo>
                    <a:lnTo>
                      <a:pt x="11101" y="1484"/>
                    </a:lnTo>
                    <a:lnTo>
                      <a:pt x="11107" y="1602"/>
                    </a:lnTo>
                    <a:lnTo>
                      <a:pt x="11113" y="1720"/>
                    </a:lnTo>
                    <a:lnTo>
                      <a:pt x="11088" y="1729"/>
                    </a:lnTo>
                    <a:lnTo>
                      <a:pt x="11072" y="1713"/>
                    </a:lnTo>
                    <a:lnTo>
                      <a:pt x="11042" y="1701"/>
                    </a:lnTo>
                    <a:lnTo>
                      <a:pt x="11019" y="1701"/>
                    </a:lnTo>
                    <a:lnTo>
                      <a:pt x="11007" y="1706"/>
                    </a:lnTo>
                    <a:lnTo>
                      <a:pt x="10994" y="1710"/>
                    </a:lnTo>
                    <a:lnTo>
                      <a:pt x="10974" y="1729"/>
                    </a:lnTo>
                    <a:lnTo>
                      <a:pt x="10963" y="1753"/>
                    </a:lnTo>
                    <a:lnTo>
                      <a:pt x="10961" y="1780"/>
                    </a:lnTo>
                    <a:lnTo>
                      <a:pt x="10966" y="1793"/>
                    </a:lnTo>
                    <a:lnTo>
                      <a:pt x="10971" y="1806"/>
                    </a:lnTo>
                    <a:lnTo>
                      <a:pt x="10990" y="1826"/>
                    </a:lnTo>
                    <a:lnTo>
                      <a:pt x="11016" y="1838"/>
                    </a:lnTo>
                    <a:lnTo>
                      <a:pt x="11043" y="1841"/>
                    </a:lnTo>
                    <a:lnTo>
                      <a:pt x="11058" y="1837"/>
                    </a:lnTo>
                    <a:lnTo>
                      <a:pt x="11068" y="1832"/>
                    </a:lnTo>
                    <a:lnTo>
                      <a:pt x="11085" y="1819"/>
                    </a:lnTo>
                    <a:lnTo>
                      <a:pt x="11102" y="1792"/>
                    </a:lnTo>
                    <a:lnTo>
                      <a:pt x="11104" y="1769"/>
                    </a:lnTo>
                    <a:lnTo>
                      <a:pt x="11115" y="1766"/>
                    </a:lnTo>
                    <a:lnTo>
                      <a:pt x="11380" y="1675"/>
                    </a:lnTo>
                    <a:lnTo>
                      <a:pt x="11392" y="1671"/>
                    </a:lnTo>
                    <a:lnTo>
                      <a:pt x="11406" y="1687"/>
                    </a:lnTo>
                    <a:lnTo>
                      <a:pt x="11438" y="1698"/>
                    </a:lnTo>
                    <a:lnTo>
                      <a:pt x="11460" y="1698"/>
                    </a:lnTo>
                    <a:lnTo>
                      <a:pt x="11471" y="1696"/>
                    </a:lnTo>
                    <a:lnTo>
                      <a:pt x="11484" y="1690"/>
                    </a:lnTo>
                    <a:lnTo>
                      <a:pt x="11506" y="1671"/>
                    </a:lnTo>
                    <a:lnTo>
                      <a:pt x="11517" y="1647"/>
                    </a:lnTo>
                    <a:lnTo>
                      <a:pt x="11519" y="1619"/>
                    </a:lnTo>
                    <a:lnTo>
                      <a:pt x="11516" y="1606"/>
                    </a:lnTo>
                    <a:lnTo>
                      <a:pt x="11510" y="1592"/>
                    </a:lnTo>
                    <a:lnTo>
                      <a:pt x="11491" y="1572"/>
                    </a:lnTo>
                    <a:lnTo>
                      <a:pt x="11467" y="1560"/>
                    </a:lnTo>
                    <a:lnTo>
                      <a:pt x="11439" y="1559"/>
                    </a:lnTo>
                    <a:lnTo>
                      <a:pt x="11425" y="1562"/>
                    </a:lnTo>
                    <a:lnTo>
                      <a:pt x="11415" y="1566"/>
                    </a:lnTo>
                    <a:lnTo>
                      <a:pt x="11396" y="1580"/>
                    </a:lnTo>
                    <a:lnTo>
                      <a:pt x="11383" y="1598"/>
                    </a:lnTo>
                    <a:lnTo>
                      <a:pt x="11377" y="1618"/>
                    </a:lnTo>
                    <a:lnTo>
                      <a:pt x="11377" y="1629"/>
                    </a:lnTo>
                    <a:lnTo>
                      <a:pt x="11353" y="1638"/>
                    </a:lnTo>
                    <a:lnTo>
                      <a:pt x="11282" y="1541"/>
                    </a:lnTo>
                    <a:lnTo>
                      <a:pt x="11212" y="1445"/>
                    </a:lnTo>
                    <a:lnTo>
                      <a:pt x="11197" y="1429"/>
                    </a:lnTo>
                    <a:lnTo>
                      <a:pt x="11172" y="1415"/>
                    </a:lnTo>
                    <a:lnTo>
                      <a:pt x="11150" y="1413"/>
                    </a:lnTo>
                    <a:lnTo>
                      <a:pt x="11138" y="1416"/>
                    </a:lnTo>
                    <a:close/>
                    <a:moveTo>
                      <a:pt x="11912" y="1147"/>
                    </a:moveTo>
                    <a:lnTo>
                      <a:pt x="11907" y="1151"/>
                    </a:lnTo>
                    <a:lnTo>
                      <a:pt x="11900" y="1163"/>
                    </a:lnTo>
                    <a:lnTo>
                      <a:pt x="11899" y="1172"/>
                    </a:lnTo>
                    <a:lnTo>
                      <a:pt x="11900" y="1189"/>
                    </a:lnTo>
                    <a:lnTo>
                      <a:pt x="11905" y="1209"/>
                    </a:lnTo>
                    <a:lnTo>
                      <a:pt x="11917" y="1265"/>
                    </a:lnTo>
                    <a:lnTo>
                      <a:pt x="11936" y="1380"/>
                    </a:lnTo>
                    <a:lnTo>
                      <a:pt x="11939" y="1438"/>
                    </a:lnTo>
                    <a:lnTo>
                      <a:pt x="11928" y="1442"/>
                    </a:lnTo>
                    <a:lnTo>
                      <a:pt x="11915" y="1446"/>
                    </a:lnTo>
                    <a:lnTo>
                      <a:pt x="11909" y="1438"/>
                    </a:lnTo>
                    <a:lnTo>
                      <a:pt x="11900" y="1432"/>
                    </a:lnTo>
                    <a:lnTo>
                      <a:pt x="11887" y="1423"/>
                    </a:lnTo>
                    <a:lnTo>
                      <a:pt x="11854" y="1418"/>
                    </a:lnTo>
                    <a:lnTo>
                      <a:pt x="11837" y="1422"/>
                    </a:lnTo>
                    <a:lnTo>
                      <a:pt x="11822" y="1428"/>
                    </a:lnTo>
                    <a:lnTo>
                      <a:pt x="11802" y="1446"/>
                    </a:lnTo>
                    <a:lnTo>
                      <a:pt x="11789" y="1470"/>
                    </a:lnTo>
                    <a:lnTo>
                      <a:pt x="11786" y="1498"/>
                    </a:lnTo>
                    <a:lnTo>
                      <a:pt x="11791" y="1511"/>
                    </a:lnTo>
                    <a:lnTo>
                      <a:pt x="11795" y="1526"/>
                    </a:lnTo>
                    <a:lnTo>
                      <a:pt x="11814" y="1546"/>
                    </a:lnTo>
                    <a:lnTo>
                      <a:pt x="11837" y="1557"/>
                    </a:lnTo>
                    <a:lnTo>
                      <a:pt x="11864" y="1560"/>
                    </a:lnTo>
                    <a:lnTo>
                      <a:pt x="11879" y="1556"/>
                    </a:lnTo>
                    <a:lnTo>
                      <a:pt x="11894" y="1549"/>
                    </a:lnTo>
                    <a:lnTo>
                      <a:pt x="11917" y="1524"/>
                    </a:lnTo>
                    <a:lnTo>
                      <a:pt x="11925" y="1508"/>
                    </a:lnTo>
                    <a:lnTo>
                      <a:pt x="11928" y="1498"/>
                    </a:lnTo>
                    <a:lnTo>
                      <a:pt x="11928" y="1488"/>
                    </a:lnTo>
                    <a:lnTo>
                      <a:pt x="11935" y="1487"/>
                    </a:lnTo>
                    <a:lnTo>
                      <a:pt x="11940" y="1484"/>
                    </a:lnTo>
                    <a:lnTo>
                      <a:pt x="11978" y="1472"/>
                    </a:lnTo>
                    <a:lnTo>
                      <a:pt x="12047" y="1441"/>
                    </a:lnTo>
                    <a:lnTo>
                      <a:pt x="12113" y="1403"/>
                    </a:lnTo>
                    <a:lnTo>
                      <a:pt x="12175" y="1359"/>
                    </a:lnTo>
                    <a:lnTo>
                      <a:pt x="12204" y="1334"/>
                    </a:lnTo>
                    <a:lnTo>
                      <a:pt x="12208" y="1330"/>
                    </a:lnTo>
                    <a:lnTo>
                      <a:pt x="12213" y="1326"/>
                    </a:lnTo>
                    <a:lnTo>
                      <a:pt x="12224" y="1330"/>
                    </a:lnTo>
                    <a:lnTo>
                      <a:pt x="12247" y="1333"/>
                    </a:lnTo>
                    <a:lnTo>
                      <a:pt x="12259" y="1331"/>
                    </a:lnTo>
                    <a:lnTo>
                      <a:pt x="12270" y="1328"/>
                    </a:lnTo>
                    <a:lnTo>
                      <a:pt x="12292" y="1316"/>
                    </a:lnTo>
                    <a:lnTo>
                      <a:pt x="12302" y="1305"/>
                    </a:lnTo>
                    <a:lnTo>
                      <a:pt x="12312" y="1292"/>
                    </a:lnTo>
                    <a:lnTo>
                      <a:pt x="12322" y="1264"/>
                    </a:lnTo>
                    <a:lnTo>
                      <a:pt x="12322" y="1249"/>
                    </a:lnTo>
                    <a:lnTo>
                      <a:pt x="12319" y="1235"/>
                    </a:lnTo>
                    <a:lnTo>
                      <a:pt x="12306" y="1210"/>
                    </a:lnTo>
                    <a:lnTo>
                      <a:pt x="12295" y="1200"/>
                    </a:lnTo>
                    <a:lnTo>
                      <a:pt x="12283" y="1193"/>
                    </a:lnTo>
                    <a:lnTo>
                      <a:pt x="12256" y="1187"/>
                    </a:lnTo>
                    <a:lnTo>
                      <a:pt x="12241" y="1187"/>
                    </a:lnTo>
                    <a:lnTo>
                      <a:pt x="12228" y="1190"/>
                    </a:lnTo>
                    <a:lnTo>
                      <a:pt x="12204" y="1202"/>
                    </a:lnTo>
                    <a:lnTo>
                      <a:pt x="12194" y="1212"/>
                    </a:lnTo>
                    <a:lnTo>
                      <a:pt x="12181" y="1231"/>
                    </a:lnTo>
                    <a:lnTo>
                      <a:pt x="12175" y="1272"/>
                    </a:lnTo>
                    <a:lnTo>
                      <a:pt x="12182" y="1294"/>
                    </a:lnTo>
                    <a:lnTo>
                      <a:pt x="12172" y="1301"/>
                    </a:lnTo>
                    <a:lnTo>
                      <a:pt x="12164" y="1310"/>
                    </a:lnTo>
                    <a:lnTo>
                      <a:pt x="12112" y="1278"/>
                    </a:lnTo>
                    <a:lnTo>
                      <a:pt x="12017" y="1208"/>
                    </a:lnTo>
                    <a:lnTo>
                      <a:pt x="11972" y="1169"/>
                    </a:lnTo>
                    <a:lnTo>
                      <a:pt x="11956" y="1156"/>
                    </a:lnTo>
                    <a:lnTo>
                      <a:pt x="11940" y="1147"/>
                    </a:lnTo>
                    <a:lnTo>
                      <a:pt x="11933" y="1144"/>
                    </a:lnTo>
                    <a:lnTo>
                      <a:pt x="11919" y="1144"/>
                    </a:lnTo>
                    <a:lnTo>
                      <a:pt x="11912" y="1147"/>
                    </a:lnTo>
                    <a:close/>
                    <a:moveTo>
                      <a:pt x="12123" y="689"/>
                    </a:moveTo>
                    <a:lnTo>
                      <a:pt x="12126" y="697"/>
                    </a:lnTo>
                    <a:lnTo>
                      <a:pt x="12136" y="707"/>
                    </a:lnTo>
                    <a:lnTo>
                      <a:pt x="12144" y="710"/>
                    </a:lnTo>
                    <a:lnTo>
                      <a:pt x="12161" y="715"/>
                    </a:lnTo>
                    <a:lnTo>
                      <a:pt x="12181" y="717"/>
                    </a:lnTo>
                    <a:lnTo>
                      <a:pt x="12239" y="721"/>
                    </a:lnTo>
                    <a:lnTo>
                      <a:pt x="12355" y="740"/>
                    </a:lnTo>
                    <a:lnTo>
                      <a:pt x="12413" y="753"/>
                    </a:lnTo>
                    <a:lnTo>
                      <a:pt x="12413" y="767"/>
                    </a:lnTo>
                    <a:lnTo>
                      <a:pt x="12414" y="780"/>
                    </a:lnTo>
                    <a:lnTo>
                      <a:pt x="12408" y="782"/>
                    </a:lnTo>
                    <a:lnTo>
                      <a:pt x="12404" y="784"/>
                    </a:lnTo>
                    <a:lnTo>
                      <a:pt x="12387" y="794"/>
                    </a:lnTo>
                    <a:lnTo>
                      <a:pt x="12367" y="825"/>
                    </a:lnTo>
                    <a:lnTo>
                      <a:pt x="12362" y="843"/>
                    </a:lnTo>
                    <a:lnTo>
                      <a:pt x="12362" y="858"/>
                    </a:lnTo>
                    <a:lnTo>
                      <a:pt x="12368" y="882"/>
                    </a:lnTo>
                    <a:lnTo>
                      <a:pt x="12375" y="894"/>
                    </a:lnTo>
                    <a:lnTo>
                      <a:pt x="12384" y="905"/>
                    </a:lnTo>
                    <a:lnTo>
                      <a:pt x="12407" y="920"/>
                    </a:lnTo>
                    <a:lnTo>
                      <a:pt x="12420" y="924"/>
                    </a:lnTo>
                    <a:lnTo>
                      <a:pt x="12434" y="927"/>
                    </a:lnTo>
                    <a:lnTo>
                      <a:pt x="12462" y="920"/>
                    </a:lnTo>
                    <a:lnTo>
                      <a:pt x="12473" y="912"/>
                    </a:lnTo>
                    <a:lnTo>
                      <a:pt x="12485" y="902"/>
                    </a:lnTo>
                    <a:lnTo>
                      <a:pt x="12499" y="875"/>
                    </a:lnTo>
                    <a:lnTo>
                      <a:pt x="12502" y="858"/>
                    </a:lnTo>
                    <a:lnTo>
                      <a:pt x="12502" y="833"/>
                    </a:lnTo>
                    <a:lnTo>
                      <a:pt x="12483" y="796"/>
                    </a:lnTo>
                    <a:lnTo>
                      <a:pt x="12468" y="784"/>
                    </a:lnTo>
                    <a:lnTo>
                      <a:pt x="12463" y="782"/>
                    </a:lnTo>
                    <a:lnTo>
                      <a:pt x="12457" y="779"/>
                    </a:lnTo>
                    <a:lnTo>
                      <a:pt x="12457" y="773"/>
                    </a:lnTo>
                    <a:lnTo>
                      <a:pt x="12457" y="766"/>
                    </a:lnTo>
                    <a:lnTo>
                      <a:pt x="12456" y="727"/>
                    </a:lnTo>
                    <a:lnTo>
                      <a:pt x="12446" y="652"/>
                    </a:lnTo>
                    <a:lnTo>
                      <a:pt x="12429" y="577"/>
                    </a:lnTo>
                    <a:lnTo>
                      <a:pt x="12403" y="505"/>
                    </a:lnTo>
                    <a:lnTo>
                      <a:pt x="12387" y="471"/>
                    </a:lnTo>
                    <a:lnTo>
                      <a:pt x="12384" y="465"/>
                    </a:lnTo>
                    <a:lnTo>
                      <a:pt x="12381" y="459"/>
                    </a:lnTo>
                    <a:lnTo>
                      <a:pt x="12388" y="450"/>
                    </a:lnTo>
                    <a:lnTo>
                      <a:pt x="12398" y="429"/>
                    </a:lnTo>
                    <a:lnTo>
                      <a:pt x="12400" y="417"/>
                    </a:lnTo>
                    <a:lnTo>
                      <a:pt x="12400" y="406"/>
                    </a:lnTo>
                    <a:lnTo>
                      <a:pt x="12393" y="380"/>
                    </a:lnTo>
                    <a:lnTo>
                      <a:pt x="12387" y="368"/>
                    </a:lnTo>
                    <a:lnTo>
                      <a:pt x="12377" y="355"/>
                    </a:lnTo>
                    <a:lnTo>
                      <a:pt x="12351" y="337"/>
                    </a:lnTo>
                    <a:lnTo>
                      <a:pt x="12338" y="332"/>
                    </a:lnTo>
                    <a:lnTo>
                      <a:pt x="12324" y="331"/>
                    </a:lnTo>
                    <a:lnTo>
                      <a:pt x="12296" y="337"/>
                    </a:lnTo>
                    <a:lnTo>
                      <a:pt x="12283" y="344"/>
                    </a:lnTo>
                    <a:lnTo>
                      <a:pt x="12273" y="354"/>
                    </a:lnTo>
                    <a:lnTo>
                      <a:pt x="12260" y="378"/>
                    </a:lnTo>
                    <a:lnTo>
                      <a:pt x="12257" y="391"/>
                    </a:lnTo>
                    <a:lnTo>
                      <a:pt x="12256" y="404"/>
                    </a:lnTo>
                    <a:lnTo>
                      <a:pt x="12260" y="430"/>
                    </a:lnTo>
                    <a:lnTo>
                      <a:pt x="12267" y="443"/>
                    </a:lnTo>
                    <a:lnTo>
                      <a:pt x="12280" y="461"/>
                    </a:lnTo>
                    <a:lnTo>
                      <a:pt x="12299" y="472"/>
                    </a:lnTo>
                    <a:lnTo>
                      <a:pt x="12319" y="479"/>
                    </a:lnTo>
                    <a:lnTo>
                      <a:pt x="12342" y="478"/>
                    </a:lnTo>
                    <a:lnTo>
                      <a:pt x="12347" y="489"/>
                    </a:lnTo>
                    <a:lnTo>
                      <a:pt x="12352" y="501"/>
                    </a:lnTo>
                    <a:lnTo>
                      <a:pt x="12308" y="540"/>
                    </a:lnTo>
                    <a:lnTo>
                      <a:pt x="12211" y="609"/>
                    </a:lnTo>
                    <a:lnTo>
                      <a:pt x="12162" y="639"/>
                    </a:lnTo>
                    <a:lnTo>
                      <a:pt x="12145" y="651"/>
                    </a:lnTo>
                    <a:lnTo>
                      <a:pt x="12132" y="662"/>
                    </a:lnTo>
                    <a:lnTo>
                      <a:pt x="12128" y="669"/>
                    </a:lnTo>
                    <a:lnTo>
                      <a:pt x="12122" y="682"/>
                    </a:lnTo>
                    <a:lnTo>
                      <a:pt x="12123" y="689"/>
                    </a:lnTo>
                    <a:close/>
                    <a:moveTo>
                      <a:pt x="11740" y="373"/>
                    </a:moveTo>
                    <a:lnTo>
                      <a:pt x="11746" y="373"/>
                    </a:lnTo>
                    <a:lnTo>
                      <a:pt x="11759" y="366"/>
                    </a:lnTo>
                    <a:lnTo>
                      <a:pt x="11765" y="358"/>
                    </a:lnTo>
                    <a:lnTo>
                      <a:pt x="11773" y="344"/>
                    </a:lnTo>
                    <a:lnTo>
                      <a:pt x="11781" y="325"/>
                    </a:lnTo>
                    <a:lnTo>
                      <a:pt x="11801" y="271"/>
                    </a:lnTo>
                    <a:lnTo>
                      <a:pt x="11851" y="164"/>
                    </a:lnTo>
                    <a:lnTo>
                      <a:pt x="11881" y="112"/>
                    </a:lnTo>
                    <a:lnTo>
                      <a:pt x="11894" y="115"/>
                    </a:lnTo>
                    <a:lnTo>
                      <a:pt x="11906" y="119"/>
                    </a:lnTo>
                    <a:lnTo>
                      <a:pt x="11910" y="141"/>
                    </a:lnTo>
                    <a:lnTo>
                      <a:pt x="11920" y="160"/>
                    </a:lnTo>
                    <a:lnTo>
                      <a:pt x="11935" y="176"/>
                    </a:lnTo>
                    <a:lnTo>
                      <a:pt x="11955" y="186"/>
                    </a:lnTo>
                    <a:lnTo>
                      <a:pt x="11968" y="190"/>
                    </a:lnTo>
                    <a:lnTo>
                      <a:pt x="11994" y="190"/>
                    </a:lnTo>
                    <a:lnTo>
                      <a:pt x="12007" y="186"/>
                    </a:lnTo>
                    <a:lnTo>
                      <a:pt x="12020" y="180"/>
                    </a:lnTo>
                    <a:lnTo>
                      <a:pt x="12041" y="163"/>
                    </a:lnTo>
                    <a:lnTo>
                      <a:pt x="12048" y="151"/>
                    </a:lnTo>
                    <a:lnTo>
                      <a:pt x="12054" y="137"/>
                    </a:lnTo>
                    <a:lnTo>
                      <a:pt x="12054" y="109"/>
                    </a:lnTo>
                    <a:lnTo>
                      <a:pt x="12050" y="95"/>
                    </a:lnTo>
                    <a:lnTo>
                      <a:pt x="12043" y="82"/>
                    </a:lnTo>
                    <a:lnTo>
                      <a:pt x="12021" y="60"/>
                    </a:lnTo>
                    <a:lnTo>
                      <a:pt x="12005" y="53"/>
                    </a:lnTo>
                    <a:lnTo>
                      <a:pt x="11992" y="50"/>
                    </a:lnTo>
                    <a:lnTo>
                      <a:pt x="11966" y="49"/>
                    </a:lnTo>
                    <a:lnTo>
                      <a:pt x="11955" y="50"/>
                    </a:lnTo>
                    <a:lnTo>
                      <a:pt x="11943" y="55"/>
                    </a:lnTo>
                    <a:lnTo>
                      <a:pt x="11925" y="68"/>
                    </a:lnTo>
                    <a:lnTo>
                      <a:pt x="11919" y="76"/>
                    </a:lnTo>
                    <a:lnTo>
                      <a:pt x="11912" y="75"/>
                    </a:lnTo>
                    <a:lnTo>
                      <a:pt x="11906" y="72"/>
                    </a:lnTo>
                    <a:lnTo>
                      <a:pt x="11861" y="62"/>
                    </a:lnTo>
                    <a:lnTo>
                      <a:pt x="11769" y="50"/>
                    </a:lnTo>
                    <a:lnTo>
                      <a:pt x="11723" y="49"/>
                    </a:lnTo>
                    <a:lnTo>
                      <a:pt x="11599" y="49"/>
                    </a:lnTo>
                    <a:lnTo>
                      <a:pt x="11591" y="29"/>
                    </a:lnTo>
                    <a:lnTo>
                      <a:pt x="11565" y="9"/>
                    </a:lnTo>
                    <a:lnTo>
                      <a:pt x="11543" y="1"/>
                    </a:lnTo>
                    <a:lnTo>
                      <a:pt x="11532" y="0"/>
                    </a:lnTo>
                    <a:lnTo>
                      <a:pt x="11517" y="1"/>
                    </a:lnTo>
                    <a:lnTo>
                      <a:pt x="11491" y="13"/>
                    </a:lnTo>
                    <a:lnTo>
                      <a:pt x="11473" y="32"/>
                    </a:lnTo>
                    <a:lnTo>
                      <a:pt x="11461" y="57"/>
                    </a:lnTo>
                    <a:lnTo>
                      <a:pt x="11460" y="72"/>
                    </a:lnTo>
                    <a:lnTo>
                      <a:pt x="11461" y="86"/>
                    </a:lnTo>
                    <a:lnTo>
                      <a:pt x="11473" y="111"/>
                    </a:lnTo>
                    <a:lnTo>
                      <a:pt x="11491" y="129"/>
                    </a:lnTo>
                    <a:lnTo>
                      <a:pt x="11517" y="141"/>
                    </a:lnTo>
                    <a:lnTo>
                      <a:pt x="11532" y="141"/>
                    </a:lnTo>
                    <a:lnTo>
                      <a:pt x="11543" y="141"/>
                    </a:lnTo>
                    <a:lnTo>
                      <a:pt x="11565" y="134"/>
                    </a:lnTo>
                    <a:lnTo>
                      <a:pt x="11582" y="121"/>
                    </a:lnTo>
                    <a:lnTo>
                      <a:pt x="11595" y="104"/>
                    </a:lnTo>
                    <a:lnTo>
                      <a:pt x="11599" y="93"/>
                    </a:lnTo>
                    <a:lnTo>
                      <a:pt x="11624" y="93"/>
                    </a:lnTo>
                    <a:lnTo>
                      <a:pt x="11658" y="207"/>
                    </a:lnTo>
                    <a:lnTo>
                      <a:pt x="11694" y="321"/>
                    </a:lnTo>
                    <a:lnTo>
                      <a:pt x="11699" y="334"/>
                    </a:lnTo>
                    <a:lnTo>
                      <a:pt x="11713" y="357"/>
                    </a:lnTo>
                    <a:lnTo>
                      <a:pt x="11723" y="364"/>
                    </a:lnTo>
                    <a:lnTo>
                      <a:pt x="11730" y="371"/>
                    </a:lnTo>
                    <a:lnTo>
                      <a:pt x="11740" y="373"/>
                    </a:lnTo>
                    <a:close/>
                    <a:moveTo>
                      <a:pt x="10878" y="373"/>
                    </a:moveTo>
                    <a:lnTo>
                      <a:pt x="10889" y="371"/>
                    </a:lnTo>
                    <a:lnTo>
                      <a:pt x="10908" y="364"/>
                    </a:lnTo>
                    <a:lnTo>
                      <a:pt x="10928" y="341"/>
                    </a:lnTo>
                    <a:lnTo>
                      <a:pt x="10935" y="321"/>
                    </a:lnTo>
                    <a:lnTo>
                      <a:pt x="10970" y="207"/>
                    </a:lnTo>
                    <a:lnTo>
                      <a:pt x="11005" y="93"/>
                    </a:lnTo>
                    <a:lnTo>
                      <a:pt x="11030" y="93"/>
                    </a:lnTo>
                    <a:lnTo>
                      <a:pt x="11039" y="114"/>
                    </a:lnTo>
                    <a:lnTo>
                      <a:pt x="11065" y="134"/>
                    </a:lnTo>
                    <a:lnTo>
                      <a:pt x="11087" y="141"/>
                    </a:lnTo>
                    <a:lnTo>
                      <a:pt x="11098" y="141"/>
                    </a:lnTo>
                    <a:lnTo>
                      <a:pt x="11113" y="141"/>
                    </a:lnTo>
                    <a:lnTo>
                      <a:pt x="11138" y="129"/>
                    </a:lnTo>
                    <a:lnTo>
                      <a:pt x="11157" y="111"/>
                    </a:lnTo>
                    <a:lnTo>
                      <a:pt x="11167" y="86"/>
                    </a:lnTo>
                    <a:lnTo>
                      <a:pt x="11169" y="72"/>
                    </a:lnTo>
                    <a:lnTo>
                      <a:pt x="11167" y="57"/>
                    </a:lnTo>
                    <a:lnTo>
                      <a:pt x="11157" y="32"/>
                    </a:lnTo>
                    <a:lnTo>
                      <a:pt x="11138" y="13"/>
                    </a:lnTo>
                    <a:lnTo>
                      <a:pt x="11113" y="1"/>
                    </a:lnTo>
                    <a:lnTo>
                      <a:pt x="11098" y="0"/>
                    </a:lnTo>
                    <a:lnTo>
                      <a:pt x="11087" y="1"/>
                    </a:lnTo>
                    <a:lnTo>
                      <a:pt x="11065" y="9"/>
                    </a:lnTo>
                    <a:lnTo>
                      <a:pt x="11039" y="29"/>
                    </a:lnTo>
                    <a:lnTo>
                      <a:pt x="11030" y="49"/>
                    </a:lnTo>
                    <a:lnTo>
                      <a:pt x="10725" y="49"/>
                    </a:lnTo>
                    <a:lnTo>
                      <a:pt x="10717" y="29"/>
                    </a:lnTo>
                    <a:lnTo>
                      <a:pt x="10691" y="9"/>
                    </a:lnTo>
                    <a:lnTo>
                      <a:pt x="10669" y="1"/>
                    </a:lnTo>
                    <a:lnTo>
                      <a:pt x="10657" y="0"/>
                    </a:lnTo>
                    <a:lnTo>
                      <a:pt x="10643" y="1"/>
                    </a:lnTo>
                    <a:lnTo>
                      <a:pt x="10617" y="13"/>
                    </a:lnTo>
                    <a:lnTo>
                      <a:pt x="10598" y="32"/>
                    </a:lnTo>
                    <a:lnTo>
                      <a:pt x="10587" y="57"/>
                    </a:lnTo>
                    <a:lnTo>
                      <a:pt x="10587" y="72"/>
                    </a:lnTo>
                    <a:lnTo>
                      <a:pt x="10587" y="86"/>
                    </a:lnTo>
                    <a:lnTo>
                      <a:pt x="10598" y="111"/>
                    </a:lnTo>
                    <a:lnTo>
                      <a:pt x="10617" y="129"/>
                    </a:lnTo>
                    <a:lnTo>
                      <a:pt x="10643" y="141"/>
                    </a:lnTo>
                    <a:lnTo>
                      <a:pt x="10657" y="141"/>
                    </a:lnTo>
                    <a:lnTo>
                      <a:pt x="10669" y="141"/>
                    </a:lnTo>
                    <a:lnTo>
                      <a:pt x="10691" y="134"/>
                    </a:lnTo>
                    <a:lnTo>
                      <a:pt x="10708" y="121"/>
                    </a:lnTo>
                    <a:lnTo>
                      <a:pt x="10721" y="104"/>
                    </a:lnTo>
                    <a:lnTo>
                      <a:pt x="10725" y="93"/>
                    </a:lnTo>
                    <a:lnTo>
                      <a:pt x="10750" y="93"/>
                    </a:lnTo>
                    <a:lnTo>
                      <a:pt x="10786" y="207"/>
                    </a:lnTo>
                    <a:lnTo>
                      <a:pt x="10820" y="321"/>
                    </a:lnTo>
                    <a:lnTo>
                      <a:pt x="10827" y="341"/>
                    </a:lnTo>
                    <a:lnTo>
                      <a:pt x="10848" y="364"/>
                    </a:lnTo>
                    <a:lnTo>
                      <a:pt x="10866" y="371"/>
                    </a:lnTo>
                    <a:lnTo>
                      <a:pt x="10878" y="373"/>
                    </a:lnTo>
                    <a:close/>
                    <a:moveTo>
                      <a:pt x="10004" y="373"/>
                    </a:moveTo>
                    <a:lnTo>
                      <a:pt x="10015" y="371"/>
                    </a:lnTo>
                    <a:lnTo>
                      <a:pt x="10034" y="364"/>
                    </a:lnTo>
                    <a:lnTo>
                      <a:pt x="10054" y="341"/>
                    </a:lnTo>
                    <a:lnTo>
                      <a:pt x="10061" y="321"/>
                    </a:lnTo>
                    <a:lnTo>
                      <a:pt x="10096" y="207"/>
                    </a:lnTo>
                    <a:lnTo>
                      <a:pt x="10132" y="93"/>
                    </a:lnTo>
                    <a:lnTo>
                      <a:pt x="10156" y="93"/>
                    </a:lnTo>
                    <a:lnTo>
                      <a:pt x="10166" y="114"/>
                    </a:lnTo>
                    <a:lnTo>
                      <a:pt x="10191" y="134"/>
                    </a:lnTo>
                    <a:lnTo>
                      <a:pt x="10213" y="141"/>
                    </a:lnTo>
                    <a:lnTo>
                      <a:pt x="10224" y="141"/>
                    </a:lnTo>
                    <a:lnTo>
                      <a:pt x="10238" y="141"/>
                    </a:lnTo>
                    <a:lnTo>
                      <a:pt x="10264" y="129"/>
                    </a:lnTo>
                    <a:lnTo>
                      <a:pt x="10283" y="111"/>
                    </a:lnTo>
                    <a:lnTo>
                      <a:pt x="10295" y="86"/>
                    </a:lnTo>
                    <a:lnTo>
                      <a:pt x="10295" y="72"/>
                    </a:lnTo>
                    <a:lnTo>
                      <a:pt x="10295" y="57"/>
                    </a:lnTo>
                    <a:lnTo>
                      <a:pt x="10283" y="32"/>
                    </a:lnTo>
                    <a:lnTo>
                      <a:pt x="10264" y="13"/>
                    </a:lnTo>
                    <a:lnTo>
                      <a:pt x="10238" y="1"/>
                    </a:lnTo>
                    <a:lnTo>
                      <a:pt x="10224" y="0"/>
                    </a:lnTo>
                    <a:lnTo>
                      <a:pt x="10213" y="1"/>
                    </a:lnTo>
                    <a:lnTo>
                      <a:pt x="10191" y="9"/>
                    </a:lnTo>
                    <a:lnTo>
                      <a:pt x="10166" y="29"/>
                    </a:lnTo>
                    <a:lnTo>
                      <a:pt x="10156" y="49"/>
                    </a:lnTo>
                    <a:lnTo>
                      <a:pt x="9851" y="49"/>
                    </a:lnTo>
                    <a:lnTo>
                      <a:pt x="9842" y="29"/>
                    </a:lnTo>
                    <a:lnTo>
                      <a:pt x="9817" y="9"/>
                    </a:lnTo>
                    <a:lnTo>
                      <a:pt x="9795" y="1"/>
                    </a:lnTo>
                    <a:lnTo>
                      <a:pt x="9783" y="0"/>
                    </a:lnTo>
                    <a:lnTo>
                      <a:pt x="9769" y="1"/>
                    </a:lnTo>
                    <a:lnTo>
                      <a:pt x="9743" y="13"/>
                    </a:lnTo>
                    <a:lnTo>
                      <a:pt x="9724" y="32"/>
                    </a:lnTo>
                    <a:lnTo>
                      <a:pt x="9713" y="57"/>
                    </a:lnTo>
                    <a:lnTo>
                      <a:pt x="9713" y="72"/>
                    </a:lnTo>
                    <a:lnTo>
                      <a:pt x="9713" y="86"/>
                    </a:lnTo>
                    <a:lnTo>
                      <a:pt x="9724" y="111"/>
                    </a:lnTo>
                    <a:lnTo>
                      <a:pt x="9743" y="129"/>
                    </a:lnTo>
                    <a:lnTo>
                      <a:pt x="9769" y="141"/>
                    </a:lnTo>
                    <a:lnTo>
                      <a:pt x="9783" y="141"/>
                    </a:lnTo>
                    <a:lnTo>
                      <a:pt x="9795" y="141"/>
                    </a:lnTo>
                    <a:lnTo>
                      <a:pt x="9817" y="134"/>
                    </a:lnTo>
                    <a:lnTo>
                      <a:pt x="9834" y="121"/>
                    </a:lnTo>
                    <a:lnTo>
                      <a:pt x="9847" y="104"/>
                    </a:lnTo>
                    <a:lnTo>
                      <a:pt x="9851" y="93"/>
                    </a:lnTo>
                    <a:lnTo>
                      <a:pt x="9877" y="93"/>
                    </a:lnTo>
                    <a:lnTo>
                      <a:pt x="9912" y="207"/>
                    </a:lnTo>
                    <a:lnTo>
                      <a:pt x="9946" y="321"/>
                    </a:lnTo>
                    <a:lnTo>
                      <a:pt x="9953" y="341"/>
                    </a:lnTo>
                    <a:lnTo>
                      <a:pt x="9974" y="364"/>
                    </a:lnTo>
                    <a:lnTo>
                      <a:pt x="9992" y="371"/>
                    </a:lnTo>
                    <a:lnTo>
                      <a:pt x="10004" y="373"/>
                    </a:lnTo>
                    <a:close/>
                    <a:moveTo>
                      <a:pt x="9130" y="373"/>
                    </a:moveTo>
                    <a:lnTo>
                      <a:pt x="9141" y="371"/>
                    </a:lnTo>
                    <a:lnTo>
                      <a:pt x="9160" y="364"/>
                    </a:lnTo>
                    <a:lnTo>
                      <a:pt x="9180" y="341"/>
                    </a:lnTo>
                    <a:lnTo>
                      <a:pt x="9187" y="321"/>
                    </a:lnTo>
                    <a:lnTo>
                      <a:pt x="9222" y="207"/>
                    </a:lnTo>
                    <a:lnTo>
                      <a:pt x="9258" y="93"/>
                    </a:lnTo>
                    <a:lnTo>
                      <a:pt x="9282" y="93"/>
                    </a:lnTo>
                    <a:lnTo>
                      <a:pt x="9292" y="114"/>
                    </a:lnTo>
                    <a:lnTo>
                      <a:pt x="9317" y="134"/>
                    </a:lnTo>
                    <a:lnTo>
                      <a:pt x="9338" y="141"/>
                    </a:lnTo>
                    <a:lnTo>
                      <a:pt x="9350" y="141"/>
                    </a:lnTo>
                    <a:lnTo>
                      <a:pt x="9364" y="141"/>
                    </a:lnTo>
                    <a:lnTo>
                      <a:pt x="9390" y="129"/>
                    </a:lnTo>
                    <a:lnTo>
                      <a:pt x="9409" y="111"/>
                    </a:lnTo>
                    <a:lnTo>
                      <a:pt x="9421" y="86"/>
                    </a:lnTo>
                    <a:lnTo>
                      <a:pt x="9421" y="72"/>
                    </a:lnTo>
                    <a:lnTo>
                      <a:pt x="9421" y="57"/>
                    </a:lnTo>
                    <a:lnTo>
                      <a:pt x="9409" y="32"/>
                    </a:lnTo>
                    <a:lnTo>
                      <a:pt x="9390" y="13"/>
                    </a:lnTo>
                    <a:lnTo>
                      <a:pt x="9364" y="1"/>
                    </a:lnTo>
                    <a:lnTo>
                      <a:pt x="9350" y="0"/>
                    </a:lnTo>
                    <a:lnTo>
                      <a:pt x="9338" y="1"/>
                    </a:lnTo>
                    <a:lnTo>
                      <a:pt x="9317" y="9"/>
                    </a:lnTo>
                    <a:lnTo>
                      <a:pt x="9292" y="29"/>
                    </a:lnTo>
                    <a:lnTo>
                      <a:pt x="9282" y="49"/>
                    </a:lnTo>
                    <a:lnTo>
                      <a:pt x="8977" y="49"/>
                    </a:lnTo>
                    <a:lnTo>
                      <a:pt x="8968" y="29"/>
                    </a:lnTo>
                    <a:lnTo>
                      <a:pt x="8943" y="9"/>
                    </a:lnTo>
                    <a:lnTo>
                      <a:pt x="8921" y="1"/>
                    </a:lnTo>
                    <a:lnTo>
                      <a:pt x="8909" y="0"/>
                    </a:lnTo>
                    <a:lnTo>
                      <a:pt x="8895" y="1"/>
                    </a:lnTo>
                    <a:lnTo>
                      <a:pt x="8869" y="13"/>
                    </a:lnTo>
                    <a:lnTo>
                      <a:pt x="8850" y="32"/>
                    </a:lnTo>
                    <a:lnTo>
                      <a:pt x="8840" y="57"/>
                    </a:lnTo>
                    <a:lnTo>
                      <a:pt x="8839" y="72"/>
                    </a:lnTo>
                    <a:lnTo>
                      <a:pt x="8840" y="86"/>
                    </a:lnTo>
                    <a:lnTo>
                      <a:pt x="8850" y="111"/>
                    </a:lnTo>
                    <a:lnTo>
                      <a:pt x="8869" y="129"/>
                    </a:lnTo>
                    <a:lnTo>
                      <a:pt x="8895" y="141"/>
                    </a:lnTo>
                    <a:lnTo>
                      <a:pt x="8909" y="141"/>
                    </a:lnTo>
                    <a:lnTo>
                      <a:pt x="8921" y="141"/>
                    </a:lnTo>
                    <a:lnTo>
                      <a:pt x="8943" y="134"/>
                    </a:lnTo>
                    <a:lnTo>
                      <a:pt x="8960" y="121"/>
                    </a:lnTo>
                    <a:lnTo>
                      <a:pt x="8974" y="104"/>
                    </a:lnTo>
                    <a:lnTo>
                      <a:pt x="8977" y="93"/>
                    </a:lnTo>
                    <a:lnTo>
                      <a:pt x="9003" y="93"/>
                    </a:lnTo>
                    <a:lnTo>
                      <a:pt x="9038" y="207"/>
                    </a:lnTo>
                    <a:lnTo>
                      <a:pt x="9072" y="321"/>
                    </a:lnTo>
                    <a:lnTo>
                      <a:pt x="9079" y="341"/>
                    </a:lnTo>
                    <a:lnTo>
                      <a:pt x="9099" y="364"/>
                    </a:lnTo>
                    <a:lnTo>
                      <a:pt x="9118" y="371"/>
                    </a:lnTo>
                    <a:lnTo>
                      <a:pt x="9130" y="373"/>
                    </a:lnTo>
                    <a:close/>
                    <a:moveTo>
                      <a:pt x="8256" y="373"/>
                    </a:moveTo>
                    <a:lnTo>
                      <a:pt x="8267" y="371"/>
                    </a:lnTo>
                    <a:lnTo>
                      <a:pt x="8286" y="364"/>
                    </a:lnTo>
                    <a:lnTo>
                      <a:pt x="8307" y="341"/>
                    </a:lnTo>
                    <a:lnTo>
                      <a:pt x="8313" y="321"/>
                    </a:lnTo>
                    <a:lnTo>
                      <a:pt x="8349" y="207"/>
                    </a:lnTo>
                    <a:lnTo>
                      <a:pt x="8384" y="93"/>
                    </a:lnTo>
                    <a:lnTo>
                      <a:pt x="8410" y="93"/>
                    </a:lnTo>
                    <a:lnTo>
                      <a:pt x="8418" y="114"/>
                    </a:lnTo>
                    <a:lnTo>
                      <a:pt x="8443" y="134"/>
                    </a:lnTo>
                    <a:lnTo>
                      <a:pt x="8464" y="141"/>
                    </a:lnTo>
                    <a:lnTo>
                      <a:pt x="8476" y="141"/>
                    </a:lnTo>
                    <a:lnTo>
                      <a:pt x="8490" y="141"/>
                    </a:lnTo>
                    <a:lnTo>
                      <a:pt x="8516" y="129"/>
                    </a:lnTo>
                    <a:lnTo>
                      <a:pt x="8535" y="111"/>
                    </a:lnTo>
                    <a:lnTo>
                      <a:pt x="8547" y="86"/>
                    </a:lnTo>
                    <a:lnTo>
                      <a:pt x="8548" y="72"/>
                    </a:lnTo>
                    <a:lnTo>
                      <a:pt x="8547" y="57"/>
                    </a:lnTo>
                    <a:lnTo>
                      <a:pt x="8535" y="32"/>
                    </a:lnTo>
                    <a:lnTo>
                      <a:pt x="8516" y="13"/>
                    </a:lnTo>
                    <a:lnTo>
                      <a:pt x="8490" y="1"/>
                    </a:lnTo>
                    <a:lnTo>
                      <a:pt x="8476" y="0"/>
                    </a:lnTo>
                    <a:lnTo>
                      <a:pt x="8464" y="1"/>
                    </a:lnTo>
                    <a:lnTo>
                      <a:pt x="8443" y="9"/>
                    </a:lnTo>
                    <a:lnTo>
                      <a:pt x="8418" y="29"/>
                    </a:lnTo>
                    <a:lnTo>
                      <a:pt x="8410" y="49"/>
                    </a:lnTo>
                    <a:lnTo>
                      <a:pt x="8104" y="49"/>
                    </a:lnTo>
                    <a:lnTo>
                      <a:pt x="8094" y="29"/>
                    </a:lnTo>
                    <a:lnTo>
                      <a:pt x="8068" y="9"/>
                    </a:lnTo>
                    <a:lnTo>
                      <a:pt x="8047" y="1"/>
                    </a:lnTo>
                    <a:lnTo>
                      <a:pt x="8035" y="0"/>
                    </a:lnTo>
                    <a:lnTo>
                      <a:pt x="8021" y="1"/>
                    </a:lnTo>
                    <a:lnTo>
                      <a:pt x="7996" y="13"/>
                    </a:lnTo>
                    <a:lnTo>
                      <a:pt x="7976" y="32"/>
                    </a:lnTo>
                    <a:lnTo>
                      <a:pt x="7966" y="57"/>
                    </a:lnTo>
                    <a:lnTo>
                      <a:pt x="7965" y="72"/>
                    </a:lnTo>
                    <a:lnTo>
                      <a:pt x="7966" y="86"/>
                    </a:lnTo>
                    <a:lnTo>
                      <a:pt x="7976" y="111"/>
                    </a:lnTo>
                    <a:lnTo>
                      <a:pt x="7996" y="129"/>
                    </a:lnTo>
                    <a:lnTo>
                      <a:pt x="8021" y="141"/>
                    </a:lnTo>
                    <a:lnTo>
                      <a:pt x="8035" y="141"/>
                    </a:lnTo>
                    <a:lnTo>
                      <a:pt x="8047" y="141"/>
                    </a:lnTo>
                    <a:lnTo>
                      <a:pt x="8068" y="134"/>
                    </a:lnTo>
                    <a:lnTo>
                      <a:pt x="8087" y="121"/>
                    </a:lnTo>
                    <a:lnTo>
                      <a:pt x="8100" y="104"/>
                    </a:lnTo>
                    <a:lnTo>
                      <a:pt x="8104" y="93"/>
                    </a:lnTo>
                    <a:lnTo>
                      <a:pt x="8129" y="93"/>
                    </a:lnTo>
                    <a:lnTo>
                      <a:pt x="8163" y="207"/>
                    </a:lnTo>
                    <a:lnTo>
                      <a:pt x="8198" y="321"/>
                    </a:lnTo>
                    <a:lnTo>
                      <a:pt x="8205" y="341"/>
                    </a:lnTo>
                    <a:lnTo>
                      <a:pt x="8225" y="364"/>
                    </a:lnTo>
                    <a:lnTo>
                      <a:pt x="8244" y="371"/>
                    </a:lnTo>
                    <a:lnTo>
                      <a:pt x="8256" y="373"/>
                    </a:lnTo>
                    <a:close/>
                    <a:moveTo>
                      <a:pt x="7382" y="373"/>
                    </a:moveTo>
                    <a:lnTo>
                      <a:pt x="7393" y="371"/>
                    </a:lnTo>
                    <a:lnTo>
                      <a:pt x="7413" y="364"/>
                    </a:lnTo>
                    <a:lnTo>
                      <a:pt x="7433" y="341"/>
                    </a:lnTo>
                    <a:lnTo>
                      <a:pt x="7439" y="321"/>
                    </a:lnTo>
                    <a:lnTo>
                      <a:pt x="7475" y="207"/>
                    </a:lnTo>
                    <a:lnTo>
                      <a:pt x="7510" y="93"/>
                    </a:lnTo>
                    <a:lnTo>
                      <a:pt x="7536" y="93"/>
                    </a:lnTo>
                    <a:lnTo>
                      <a:pt x="7544" y="114"/>
                    </a:lnTo>
                    <a:lnTo>
                      <a:pt x="7570" y="134"/>
                    </a:lnTo>
                    <a:lnTo>
                      <a:pt x="7590" y="141"/>
                    </a:lnTo>
                    <a:lnTo>
                      <a:pt x="7602" y="141"/>
                    </a:lnTo>
                    <a:lnTo>
                      <a:pt x="7618" y="141"/>
                    </a:lnTo>
                    <a:lnTo>
                      <a:pt x="7642" y="129"/>
                    </a:lnTo>
                    <a:lnTo>
                      <a:pt x="7662" y="111"/>
                    </a:lnTo>
                    <a:lnTo>
                      <a:pt x="7672" y="86"/>
                    </a:lnTo>
                    <a:lnTo>
                      <a:pt x="7674" y="72"/>
                    </a:lnTo>
                    <a:lnTo>
                      <a:pt x="7672" y="57"/>
                    </a:lnTo>
                    <a:lnTo>
                      <a:pt x="7662" y="32"/>
                    </a:lnTo>
                    <a:lnTo>
                      <a:pt x="7642" y="13"/>
                    </a:lnTo>
                    <a:lnTo>
                      <a:pt x="7618" y="1"/>
                    </a:lnTo>
                    <a:lnTo>
                      <a:pt x="7602" y="0"/>
                    </a:lnTo>
                    <a:lnTo>
                      <a:pt x="7590" y="1"/>
                    </a:lnTo>
                    <a:lnTo>
                      <a:pt x="7570" y="9"/>
                    </a:lnTo>
                    <a:lnTo>
                      <a:pt x="7544" y="29"/>
                    </a:lnTo>
                    <a:lnTo>
                      <a:pt x="7536" y="49"/>
                    </a:lnTo>
                    <a:lnTo>
                      <a:pt x="7230" y="49"/>
                    </a:lnTo>
                    <a:lnTo>
                      <a:pt x="7220" y="29"/>
                    </a:lnTo>
                    <a:lnTo>
                      <a:pt x="7194" y="9"/>
                    </a:lnTo>
                    <a:lnTo>
                      <a:pt x="7174" y="1"/>
                    </a:lnTo>
                    <a:lnTo>
                      <a:pt x="7161" y="0"/>
                    </a:lnTo>
                    <a:lnTo>
                      <a:pt x="7147" y="1"/>
                    </a:lnTo>
                    <a:lnTo>
                      <a:pt x="7122" y="13"/>
                    </a:lnTo>
                    <a:lnTo>
                      <a:pt x="7102" y="32"/>
                    </a:lnTo>
                    <a:lnTo>
                      <a:pt x="7092" y="57"/>
                    </a:lnTo>
                    <a:lnTo>
                      <a:pt x="7091" y="72"/>
                    </a:lnTo>
                    <a:lnTo>
                      <a:pt x="7092" y="86"/>
                    </a:lnTo>
                    <a:lnTo>
                      <a:pt x="7102" y="111"/>
                    </a:lnTo>
                    <a:lnTo>
                      <a:pt x="7122" y="129"/>
                    </a:lnTo>
                    <a:lnTo>
                      <a:pt x="7147" y="141"/>
                    </a:lnTo>
                    <a:lnTo>
                      <a:pt x="7161" y="141"/>
                    </a:lnTo>
                    <a:lnTo>
                      <a:pt x="7174" y="141"/>
                    </a:lnTo>
                    <a:lnTo>
                      <a:pt x="7194" y="134"/>
                    </a:lnTo>
                    <a:lnTo>
                      <a:pt x="7213" y="121"/>
                    </a:lnTo>
                    <a:lnTo>
                      <a:pt x="7226" y="104"/>
                    </a:lnTo>
                    <a:lnTo>
                      <a:pt x="7230" y="93"/>
                    </a:lnTo>
                    <a:lnTo>
                      <a:pt x="7255" y="93"/>
                    </a:lnTo>
                    <a:lnTo>
                      <a:pt x="7289" y="207"/>
                    </a:lnTo>
                    <a:lnTo>
                      <a:pt x="7324" y="321"/>
                    </a:lnTo>
                    <a:lnTo>
                      <a:pt x="7331" y="341"/>
                    </a:lnTo>
                    <a:lnTo>
                      <a:pt x="7351" y="364"/>
                    </a:lnTo>
                    <a:lnTo>
                      <a:pt x="7370" y="371"/>
                    </a:lnTo>
                    <a:lnTo>
                      <a:pt x="7382" y="373"/>
                    </a:lnTo>
                    <a:close/>
                    <a:moveTo>
                      <a:pt x="6509" y="373"/>
                    </a:moveTo>
                    <a:lnTo>
                      <a:pt x="6520" y="371"/>
                    </a:lnTo>
                    <a:lnTo>
                      <a:pt x="6539" y="364"/>
                    </a:lnTo>
                    <a:lnTo>
                      <a:pt x="6559" y="341"/>
                    </a:lnTo>
                    <a:lnTo>
                      <a:pt x="6567" y="321"/>
                    </a:lnTo>
                    <a:lnTo>
                      <a:pt x="6601" y="207"/>
                    </a:lnTo>
                    <a:lnTo>
                      <a:pt x="6636" y="93"/>
                    </a:lnTo>
                    <a:lnTo>
                      <a:pt x="6662" y="93"/>
                    </a:lnTo>
                    <a:lnTo>
                      <a:pt x="6670" y="114"/>
                    </a:lnTo>
                    <a:lnTo>
                      <a:pt x="6696" y="134"/>
                    </a:lnTo>
                    <a:lnTo>
                      <a:pt x="6716" y="141"/>
                    </a:lnTo>
                    <a:lnTo>
                      <a:pt x="6729" y="141"/>
                    </a:lnTo>
                    <a:lnTo>
                      <a:pt x="6744" y="141"/>
                    </a:lnTo>
                    <a:lnTo>
                      <a:pt x="6768" y="129"/>
                    </a:lnTo>
                    <a:lnTo>
                      <a:pt x="6788" y="111"/>
                    </a:lnTo>
                    <a:lnTo>
                      <a:pt x="6798" y="86"/>
                    </a:lnTo>
                    <a:lnTo>
                      <a:pt x="6800" y="72"/>
                    </a:lnTo>
                    <a:lnTo>
                      <a:pt x="6798" y="57"/>
                    </a:lnTo>
                    <a:lnTo>
                      <a:pt x="6788" y="32"/>
                    </a:lnTo>
                    <a:lnTo>
                      <a:pt x="6768" y="13"/>
                    </a:lnTo>
                    <a:lnTo>
                      <a:pt x="6744" y="1"/>
                    </a:lnTo>
                    <a:lnTo>
                      <a:pt x="6729" y="0"/>
                    </a:lnTo>
                    <a:lnTo>
                      <a:pt x="6716" y="1"/>
                    </a:lnTo>
                    <a:lnTo>
                      <a:pt x="6696" y="9"/>
                    </a:lnTo>
                    <a:lnTo>
                      <a:pt x="6670" y="29"/>
                    </a:lnTo>
                    <a:lnTo>
                      <a:pt x="6662" y="49"/>
                    </a:lnTo>
                    <a:lnTo>
                      <a:pt x="6356" y="49"/>
                    </a:lnTo>
                    <a:lnTo>
                      <a:pt x="6346" y="29"/>
                    </a:lnTo>
                    <a:lnTo>
                      <a:pt x="6322" y="9"/>
                    </a:lnTo>
                    <a:lnTo>
                      <a:pt x="6300" y="1"/>
                    </a:lnTo>
                    <a:lnTo>
                      <a:pt x="6289" y="0"/>
                    </a:lnTo>
                    <a:lnTo>
                      <a:pt x="6274" y="1"/>
                    </a:lnTo>
                    <a:lnTo>
                      <a:pt x="6248" y="13"/>
                    </a:lnTo>
                    <a:lnTo>
                      <a:pt x="6228" y="32"/>
                    </a:lnTo>
                    <a:lnTo>
                      <a:pt x="6218" y="57"/>
                    </a:lnTo>
                    <a:lnTo>
                      <a:pt x="6217" y="72"/>
                    </a:lnTo>
                    <a:lnTo>
                      <a:pt x="6218" y="86"/>
                    </a:lnTo>
                    <a:lnTo>
                      <a:pt x="6228" y="111"/>
                    </a:lnTo>
                    <a:lnTo>
                      <a:pt x="6248" y="129"/>
                    </a:lnTo>
                    <a:lnTo>
                      <a:pt x="6274" y="141"/>
                    </a:lnTo>
                    <a:lnTo>
                      <a:pt x="6289" y="141"/>
                    </a:lnTo>
                    <a:lnTo>
                      <a:pt x="6300" y="141"/>
                    </a:lnTo>
                    <a:lnTo>
                      <a:pt x="6322" y="134"/>
                    </a:lnTo>
                    <a:lnTo>
                      <a:pt x="6339" y="121"/>
                    </a:lnTo>
                    <a:lnTo>
                      <a:pt x="6352" y="104"/>
                    </a:lnTo>
                    <a:lnTo>
                      <a:pt x="6356" y="93"/>
                    </a:lnTo>
                    <a:lnTo>
                      <a:pt x="6381" y="93"/>
                    </a:lnTo>
                    <a:lnTo>
                      <a:pt x="6415" y="207"/>
                    </a:lnTo>
                    <a:lnTo>
                      <a:pt x="6451" y="321"/>
                    </a:lnTo>
                    <a:lnTo>
                      <a:pt x="6457" y="341"/>
                    </a:lnTo>
                    <a:lnTo>
                      <a:pt x="6477" y="364"/>
                    </a:lnTo>
                    <a:lnTo>
                      <a:pt x="6497" y="371"/>
                    </a:lnTo>
                    <a:lnTo>
                      <a:pt x="6509" y="373"/>
                    </a:lnTo>
                    <a:close/>
                    <a:moveTo>
                      <a:pt x="5635" y="373"/>
                    </a:moveTo>
                    <a:lnTo>
                      <a:pt x="5646" y="371"/>
                    </a:lnTo>
                    <a:lnTo>
                      <a:pt x="5665" y="364"/>
                    </a:lnTo>
                    <a:lnTo>
                      <a:pt x="5685" y="341"/>
                    </a:lnTo>
                    <a:lnTo>
                      <a:pt x="5693" y="321"/>
                    </a:lnTo>
                    <a:lnTo>
                      <a:pt x="5727" y="207"/>
                    </a:lnTo>
                    <a:lnTo>
                      <a:pt x="5762" y="93"/>
                    </a:lnTo>
                    <a:lnTo>
                      <a:pt x="5788" y="93"/>
                    </a:lnTo>
                    <a:lnTo>
                      <a:pt x="5796" y="114"/>
                    </a:lnTo>
                    <a:lnTo>
                      <a:pt x="5822" y="134"/>
                    </a:lnTo>
                    <a:lnTo>
                      <a:pt x="5844" y="141"/>
                    </a:lnTo>
                    <a:lnTo>
                      <a:pt x="5855" y="141"/>
                    </a:lnTo>
                    <a:lnTo>
                      <a:pt x="5870" y="141"/>
                    </a:lnTo>
                    <a:lnTo>
                      <a:pt x="5896" y="129"/>
                    </a:lnTo>
                    <a:lnTo>
                      <a:pt x="5914" y="111"/>
                    </a:lnTo>
                    <a:lnTo>
                      <a:pt x="5924" y="86"/>
                    </a:lnTo>
                    <a:lnTo>
                      <a:pt x="5926" y="72"/>
                    </a:lnTo>
                    <a:lnTo>
                      <a:pt x="5924" y="57"/>
                    </a:lnTo>
                    <a:lnTo>
                      <a:pt x="5914" y="32"/>
                    </a:lnTo>
                    <a:lnTo>
                      <a:pt x="5896" y="13"/>
                    </a:lnTo>
                    <a:lnTo>
                      <a:pt x="5870" y="1"/>
                    </a:lnTo>
                    <a:lnTo>
                      <a:pt x="5855" y="0"/>
                    </a:lnTo>
                    <a:lnTo>
                      <a:pt x="5844" y="1"/>
                    </a:lnTo>
                    <a:lnTo>
                      <a:pt x="5822" y="9"/>
                    </a:lnTo>
                    <a:lnTo>
                      <a:pt x="5796" y="29"/>
                    </a:lnTo>
                    <a:lnTo>
                      <a:pt x="5788" y="49"/>
                    </a:lnTo>
                    <a:lnTo>
                      <a:pt x="5482" y="49"/>
                    </a:lnTo>
                    <a:lnTo>
                      <a:pt x="5474" y="29"/>
                    </a:lnTo>
                    <a:lnTo>
                      <a:pt x="5448" y="9"/>
                    </a:lnTo>
                    <a:lnTo>
                      <a:pt x="5426" y="1"/>
                    </a:lnTo>
                    <a:lnTo>
                      <a:pt x="5415" y="0"/>
                    </a:lnTo>
                    <a:lnTo>
                      <a:pt x="5400" y="1"/>
                    </a:lnTo>
                    <a:lnTo>
                      <a:pt x="5374" y="13"/>
                    </a:lnTo>
                    <a:lnTo>
                      <a:pt x="5356" y="32"/>
                    </a:lnTo>
                    <a:lnTo>
                      <a:pt x="5344" y="57"/>
                    </a:lnTo>
                    <a:lnTo>
                      <a:pt x="5343" y="72"/>
                    </a:lnTo>
                    <a:lnTo>
                      <a:pt x="5344" y="86"/>
                    </a:lnTo>
                    <a:lnTo>
                      <a:pt x="5356" y="111"/>
                    </a:lnTo>
                    <a:lnTo>
                      <a:pt x="5374" y="129"/>
                    </a:lnTo>
                    <a:lnTo>
                      <a:pt x="5400" y="141"/>
                    </a:lnTo>
                    <a:lnTo>
                      <a:pt x="5415" y="141"/>
                    </a:lnTo>
                    <a:lnTo>
                      <a:pt x="5426" y="141"/>
                    </a:lnTo>
                    <a:lnTo>
                      <a:pt x="5448" y="134"/>
                    </a:lnTo>
                    <a:lnTo>
                      <a:pt x="5465" y="121"/>
                    </a:lnTo>
                    <a:lnTo>
                      <a:pt x="5478" y="104"/>
                    </a:lnTo>
                    <a:lnTo>
                      <a:pt x="5482" y="93"/>
                    </a:lnTo>
                    <a:lnTo>
                      <a:pt x="5507" y="93"/>
                    </a:lnTo>
                    <a:lnTo>
                      <a:pt x="5541" y="207"/>
                    </a:lnTo>
                    <a:lnTo>
                      <a:pt x="5577" y="321"/>
                    </a:lnTo>
                    <a:lnTo>
                      <a:pt x="5583" y="341"/>
                    </a:lnTo>
                    <a:lnTo>
                      <a:pt x="5605" y="364"/>
                    </a:lnTo>
                    <a:lnTo>
                      <a:pt x="5623" y="371"/>
                    </a:lnTo>
                    <a:lnTo>
                      <a:pt x="5635" y="373"/>
                    </a:lnTo>
                    <a:close/>
                    <a:moveTo>
                      <a:pt x="4761" y="373"/>
                    </a:moveTo>
                    <a:lnTo>
                      <a:pt x="4772" y="371"/>
                    </a:lnTo>
                    <a:lnTo>
                      <a:pt x="4791" y="364"/>
                    </a:lnTo>
                    <a:lnTo>
                      <a:pt x="4811" y="341"/>
                    </a:lnTo>
                    <a:lnTo>
                      <a:pt x="4818" y="321"/>
                    </a:lnTo>
                    <a:lnTo>
                      <a:pt x="4853" y="207"/>
                    </a:lnTo>
                    <a:lnTo>
                      <a:pt x="4888" y="93"/>
                    </a:lnTo>
                    <a:lnTo>
                      <a:pt x="4913" y="93"/>
                    </a:lnTo>
                    <a:lnTo>
                      <a:pt x="4922" y="114"/>
                    </a:lnTo>
                    <a:lnTo>
                      <a:pt x="4948" y="134"/>
                    </a:lnTo>
                    <a:lnTo>
                      <a:pt x="4970" y="141"/>
                    </a:lnTo>
                    <a:lnTo>
                      <a:pt x="4981" y="141"/>
                    </a:lnTo>
                    <a:lnTo>
                      <a:pt x="4996" y="141"/>
                    </a:lnTo>
                    <a:lnTo>
                      <a:pt x="5021" y="129"/>
                    </a:lnTo>
                    <a:lnTo>
                      <a:pt x="5040" y="111"/>
                    </a:lnTo>
                    <a:lnTo>
                      <a:pt x="5052" y="86"/>
                    </a:lnTo>
                    <a:lnTo>
                      <a:pt x="5052" y="72"/>
                    </a:lnTo>
                    <a:lnTo>
                      <a:pt x="5052" y="57"/>
                    </a:lnTo>
                    <a:lnTo>
                      <a:pt x="5040" y="32"/>
                    </a:lnTo>
                    <a:lnTo>
                      <a:pt x="5021" y="13"/>
                    </a:lnTo>
                    <a:lnTo>
                      <a:pt x="4996" y="1"/>
                    </a:lnTo>
                    <a:lnTo>
                      <a:pt x="4981" y="0"/>
                    </a:lnTo>
                    <a:lnTo>
                      <a:pt x="4970" y="1"/>
                    </a:lnTo>
                    <a:lnTo>
                      <a:pt x="4948" y="9"/>
                    </a:lnTo>
                    <a:lnTo>
                      <a:pt x="4922" y="29"/>
                    </a:lnTo>
                    <a:lnTo>
                      <a:pt x="4913" y="49"/>
                    </a:lnTo>
                    <a:lnTo>
                      <a:pt x="4608" y="49"/>
                    </a:lnTo>
                    <a:lnTo>
                      <a:pt x="4600" y="29"/>
                    </a:lnTo>
                    <a:lnTo>
                      <a:pt x="4574" y="9"/>
                    </a:lnTo>
                    <a:lnTo>
                      <a:pt x="4552" y="1"/>
                    </a:lnTo>
                    <a:lnTo>
                      <a:pt x="4541" y="0"/>
                    </a:lnTo>
                    <a:lnTo>
                      <a:pt x="4526" y="1"/>
                    </a:lnTo>
                    <a:lnTo>
                      <a:pt x="4500" y="13"/>
                    </a:lnTo>
                    <a:lnTo>
                      <a:pt x="4482" y="32"/>
                    </a:lnTo>
                    <a:lnTo>
                      <a:pt x="4470" y="57"/>
                    </a:lnTo>
                    <a:lnTo>
                      <a:pt x="4470" y="72"/>
                    </a:lnTo>
                    <a:lnTo>
                      <a:pt x="4470" y="86"/>
                    </a:lnTo>
                    <a:lnTo>
                      <a:pt x="4482" y="111"/>
                    </a:lnTo>
                    <a:lnTo>
                      <a:pt x="4500" y="129"/>
                    </a:lnTo>
                    <a:lnTo>
                      <a:pt x="4526" y="141"/>
                    </a:lnTo>
                    <a:lnTo>
                      <a:pt x="4541" y="141"/>
                    </a:lnTo>
                    <a:lnTo>
                      <a:pt x="4552" y="141"/>
                    </a:lnTo>
                    <a:lnTo>
                      <a:pt x="4574" y="134"/>
                    </a:lnTo>
                    <a:lnTo>
                      <a:pt x="4591" y="121"/>
                    </a:lnTo>
                    <a:lnTo>
                      <a:pt x="4604" y="104"/>
                    </a:lnTo>
                    <a:lnTo>
                      <a:pt x="4608" y="93"/>
                    </a:lnTo>
                    <a:lnTo>
                      <a:pt x="4633" y="93"/>
                    </a:lnTo>
                    <a:lnTo>
                      <a:pt x="4669" y="207"/>
                    </a:lnTo>
                    <a:lnTo>
                      <a:pt x="4703" y="321"/>
                    </a:lnTo>
                    <a:lnTo>
                      <a:pt x="4710" y="341"/>
                    </a:lnTo>
                    <a:lnTo>
                      <a:pt x="4731" y="364"/>
                    </a:lnTo>
                    <a:lnTo>
                      <a:pt x="4749" y="371"/>
                    </a:lnTo>
                    <a:lnTo>
                      <a:pt x="4761" y="373"/>
                    </a:lnTo>
                    <a:close/>
                    <a:moveTo>
                      <a:pt x="3887" y="373"/>
                    </a:moveTo>
                    <a:lnTo>
                      <a:pt x="3898" y="371"/>
                    </a:lnTo>
                    <a:lnTo>
                      <a:pt x="3917" y="364"/>
                    </a:lnTo>
                    <a:lnTo>
                      <a:pt x="3937" y="341"/>
                    </a:lnTo>
                    <a:lnTo>
                      <a:pt x="3944" y="321"/>
                    </a:lnTo>
                    <a:lnTo>
                      <a:pt x="3979" y="207"/>
                    </a:lnTo>
                    <a:lnTo>
                      <a:pt x="4015" y="93"/>
                    </a:lnTo>
                    <a:lnTo>
                      <a:pt x="4039" y="93"/>
                    </a:lnTo>
                    <a:lnTo>
                      <a:pt x="4050" y="114"/>
                    </a:lnTo>
                    <a:lnTo>
                      <a:pt x="4074" y="134"/>
                    </a:lnTo>
                    <a:lnTo>
                      <a:pt x="4096" y="141"/>
                    </a:lnTo>
                    <a:lnTo>
                      <a:pt x="4107" y="141"/>
                    </a:lnTo>
                    <a:lnTo>
                      <a:pt x="4122" y="141"/>
                    </a:lnTo>
                    <a:lnTo>
                      <a:pt x="4147" y="129"/>
                    </a:lnTo>
                    <a:lnTo>
                      <a:pt x="4166" y="111"/>
                    </a:lnTo>
                    <a:lnTo>
                      <a:pt x="4178" y="86"/>
                    </a:lnTo>
                    <a:lnTo>
                      <a:pt x="4178" y="72"/>
                    </a:lnTo>
                    <a:lnTo>
                      <a:pt x="4178" y="57"/>
                    </a:lnTo>
                    <a:lnTo>
                      <a:pt x="4166" y="32"/>
                    </a:lnTo>
                    <a:lnTo>
                      <a:pt x="4147" y="13"/>
                    </a:lnTo>
                    <a:lnTo>
                      <a:pt x="4122" y="1"/>
                    </a:lnTo>
                    <a:lnTo>
                      <a:pt x="4107" y="0"/>
                    </a:lnTo>
                    <a:lnTo>
                      <a:pt x="4096" y="1"/>
                    </a:lnTo>
                    <a:lnTo>
                      <a:pt x="4074" y="9"/>
                    </a:lnTo>
                    <a:lnTo>
                      <a:pt x="4050" y="29"/>
                    </a:lnTo>
                    <a:lnTo>
                      <a:pt x="4039" y="49"/>
                    </a:lnTo>
                    <a:lnTo>
                      <a:pt x="3734" y="49"/>
                    </a:lnTo>
                    <a:lnTo>
                      <a:pt x="3726" y="29"/>
                    </a:lnTo>
                    <a:lnTo>
                      <a:pt x="3700" y="9"/>
                    </a:lnTo>
                    <a:lnTo>
                      <a:pt x="3678" y="1"/>
                    </a:lnTo>
                    <a:lnTo>
                      <a:pt x="3666" y="0"/>
                    </a:lnTo>
                    <a:lnTo>
                      <a:pt x="3652" y="1"/>
                    </a:lnTo>
                    <a:lnTo>
                      <a:pt x="3626" y="13"/>
                    </a:lnTo>
                    <a:lnTo>
                      <a:pt x="3607" y="32"/>
                    </a:lnTo>
                    <a:lnTo>
                      <a:pt x="3596" y="57"/>
                    </a:lnTo>
                    <a:lnTo>
                      <a:pt x="3596" y="72"/>
                    </a:lnTo>
                    <a:lnTo>
                      <a:pt x="3596" y="86"/>
                    </a:lnTo>
                    <a:lnTo>
                      <a:pt x="3607" y="111"/>
                    </a:lnTo>
                    <a:lnTo>
                      <a:pt x="3626" y="129"/>
                    </a:lnTo>
                    <a:lnTo>
                      <a:pt x="3652" y="141"/>
                    </a:lnTo>
                    <a:lnTo>
                      <a:pt x="3666" y="141"/>
                    </a:lnTo>
                    <a:lnTo>
                      <a:pt x="3678" y="141"/>
                    </a:lnTo>
                    <a:lnTo>
                      <a:pt x="3700" y="134"/>
                    </a:lnTo>
                    <a:lnTo>
                      <a:pt x="3717" y="121"/>
                    </a:lnTo>
                    <a:lnTo>
                      <a:pt x="3730" y="104"/>
                    </a:lnTo>
                    <a:lnTo>
                      <a:pt x="3734" y="93"/>
                    </a:lnTo>
                    <a:lnTo>
                      <a:pt x="3760" y="93"/>
                    </a:lnTo>
                    <a:lnTo>
                      <a:pt x="3795" y="207"/>
                    </a:lnTo>
                    <a:lnTo>
                      <a:pt x="3829" y="321"/>
                    </a:lnTo>
                    <a:lnTo>
                      <a:pt x="3836" y="341"/>
                    </a:lnTo>
                    <a:lnTo>
                      <a:pt x="3857" y="364"/>
                    </a:lnTo>
                    <a:lnTo>
                      <a:pt x="3875" y="371"/>
                    </a:lnTo>
                    <a:lnTo>
                      <a:pt x="3887" y="373"/>
                    </a:lnTo>
                    <a:close/>
                    <a:moveTo>
                      <a:pt x="3013" y="373"/>
                    </a:moveTo>
                    <a:lnTo>
                      <a:pt x="3024" y="371"/>
                    </a:lnTo>
                    <a:lnTo>
                      <a:pt x="3043" y="364"/>
                    </a:lnTo>
                    <a:lnTo>
                      <a:pt x="3063" y="341"/>
                    </a:lnTo>
                    <a:lnTo>
                      <a:pt x="3070" y="321"/>
                    </a:lnTo>
                    <a:lnTo>
                      <a:pt x="3105" y="207"/>
                    </a:lnTo>
                    <a:lnTo>
                      <a:pt x="3141" y="93"/>
                    </a:lnTo>
                    <a:lnTo>
                      <a:pt x="3165" y="93"/>
                    </a:lnTo>
                    <a:lnTo>
                      <a:pt x="3175" y="114"/>
                    </a:lnTo>
                    <a:lnTo>
                      <a:pt x="3200" y="134"/>
                    </a:lnTo>
                    <a:lnTo>
                      <a:pt x="3222" y="141"/>
                    </a:lnTo>
                    <a:lnTo>
                      <a:pt x="3233" y="141"/>
                    </a:lnTo>
                    <a:lnTo>
                      <a:pt x="3247" y="141"/>
                    </a:lnTo>
                    <a:lnTo>
                      <a:pt x="3273" y="129"/>
                    </a:lnTo>
                    <a:lnTo>
                      <a:pt x="3292" y="111"/>
                    </a:lnTo>
                    <a:lnTo>
                      <a:pt x="3304" y="86"/>
                    </a:lnTo>
                    <a:lnTo>
                      <a:pt x="3304" y="72"/>
                    </a:lnTo>
                    <a:lnTo>
                      <a:pt x="3304" y="57"/>
                    </a:lnTo>
                    <a:lnTo>
                      <a:pt x="3292" y="32"/>
                    </a:lnTo>
                    <a:lnTo>
                      <a:pt x="3273" y="13"/>
                    </a:lnTo>
                    <a:lnTo>
                      <a:pt x="3247" y="1"/>
                    </a:lnTo>
                    <a:lnTo>
                      <a:pt x="3233" y="0"/>
                    </a:lnTo>
                    <a:lnTo>
                      <a:pt x="3222" y="1"/>
                    </a:lnTo>
                    <a:lnTo>
                      <a:pt x="3200" y="9"/>
                    </a:lnTo>
                    <a:lnTo>
                      <a:pt x="3175" y="29"/>
                    </a:lnTo>
                    <a:lnTo>
                      <a:pt x="3165" y="49"/>
                    </a:lnTo>
                    <a:lnTo>
                      <a:pt x="2860" y="49"/>
                    </a:lnTo>
                    <a:lnTo>
                      <a:pt x="2851" y="29"/>
                    </a:lnTo>
                    <a:lnTo>
                      <a:pt x="2826" y="9"/>
                    </a:lnTo>
                    <a:lnTo>
                      <a:pt x="2804" y="1"/>
                    </a:lnTo>
                    <a:lnTo>
                      <a:pt x="2792" y="0"/>
                    </a:lnTo>
                    <a:lnTo>
                      <a:pt x="2778" y="1"/>
                    </a:lnTo>
                    <a:lnTo>
                      <a:pt x="2752" y="13"/>
                    </a:lnTo>
                    <a:lnTo>
                      <a:pt x="2733" y="32"/>
                    </a:lnTo>
                    <a:lnTo>
                      <a:pt x="2723" y="57"/>
                    </a:lnTo>
                    <a:lnTo>
                      <a:pt x="2722" y="72"/>
                    </a:lnTo>
                    <a:lnTo>
                      <a:pt x="2723" y="86"/>
                    </a:lnTo>
                    <a:lnTo>
                      <a:pt x="2733" y="111"/>
                    </a:lnTo>
                    <a:lnTo>
                      <a:pt x="2752" y="129"/>
                    </a:lnTo>
                    <a:lnTo>
                      <a:pt x="2778" y="141"/>
                    </a:lnTo>
                    <a:lnTo>
                      <a:pt x="2792" y="141"/>
                    </a:lnTo>
                    <a:lnTo>
                      <a:pt x="2804" y="141"/>
                    </a:lnTo>
                    <a:lnTo>
                      <a:pt x="2826" y="134"/>
                    </a:lnTo>
                    <a:lnTo>
                      <a:pt x="2844" y="121"/>
                    </a:lnTo>
                    <a:lnTo>
                      <a:pt x="2857" y="104"/>
                    </a:lnTo>
                    <a:lnTo>
                      <a:pt x="2860" y="93"/>
                    </a:lnTo>
                    <a:lnTo>
                      <a:pt x="2886" y="93"/>
                    </a:lnTo>
                    <a:lnTo>
                      <a:pt x="2921" y="207"/>
                    </a:lnTo>
                    <a:lnTo>
                      <a:pt x="2955" y="321"/>
                    </a:lnTo>
                    <a:lnTo>
                      <a:pt x="2962" y="341"/>
                    </a:lnTo>
                    <a:lnTo>
                      <a:pt x="2983" y="364"/>
                    </a:lnTo>
                    <a:lnTo>
                      <a:pt x="3001" y="371"/>
                    </a:lnTo>
                    <a:lnTo>
                      <a:pt x="3013" y="373"/>
                    </a:lnTo>
                    <a:close/>
                    <a:moveTo>
                      <a:pt x="2139" y="373"/>
                    </a:moveTo>
                    <a:lnTo>
                      <a:pt x="2150" y="371"/>
                    </a:lnTo>
                    <a:lnTo>
                      <a:pt x="2170" y="364"/>
                    </a:lnTo>
                    <a:lnTo>
                      <a:pt x="2191" y="341"/>
                    </a:lnTo>
                    <a:lnTo>
                      <a:pt x="2196" y="321"/>
                    </a:lnTo>
                    <a:lnTo>
                      <a:pt x="2232" y="207"/>
                    </a:lnTo>
                    <a:lnTo>
                      <a:pt x="2267" y="93"/>
                    </a:lnTo>
                    <a:lnTo>
                      <a:pt x="2293" y="93"/>
                    </a:lnTo>
                    <a:lnTo>
                      <a:pt x="2301" y="114"/>
                    </a:lnTo>
                    <a:lnTo>
                      <a:pt x="2327" y="134"/>
                    </a:lnTo>
                    <a:lnTo>
                      <a:pt x="2347" y="141"/>
                    </a:lnTo>
                    <a:lnTo>
                      <a:pt x="2359" y="141"/>
                    </a:lnTo>
                    <a:lnTo>
                      <a:pt x="2373" y="141"/>
                    </a:lnTo>
                    <a:lnTo>
                      <a:pt x="2399" y="129"/>
                    </a:lnTo>
                    <a:lnTo>
                      <a:pt x="2419" y="111"/>
                    </a:lnTo>
                    <a:lnTo>
                      <a:pt x="2430" y="86"/>
                    </a:lnTo>
                    <a:lnTo>
                      <a:pt x="2431" y="72"/>
                    </a:lnTo>
                    <a:lnTo>
                      <a:pt x="2430" y="57"/>
                    </a:lnTo>
                    <a:lnTo>
                      <a:pt x="2419" y="32"/>
                    </a:lnTo>
                    <a:lnTo>
                      <a:pt x="2399" y="13"/>
                    </a:lnTo>
                    <a:lnTo>
                      <a:pt x="2373" y="1"/>
                    </a:lnTo>
                    <a:lnTo>
                      <a:pt x="2359" y="0"/>
                    </a:lnTo>
                    <a:lnTo>
                      <a:pt x="2347" y="1"/>
                    </a:lnTo>
                    <a:lnTo>
                      <a:pt x="2327" y="9"/>
                    </a:lnTo>
                    <a:lnTo>
                      <a:pt x="2301" y="29"/>
                    </a:lnTo>
                    <a:lnTo>
                      <a:pt x="2293" y="49"/>
                    </a:lnTo>
                    <a:lnTo>
                      <a:pt x="1987" y="49"/>
                    </a:lnTo>
                    <a:lnTo>
                      <a:pt x="1977" y="29"/>
                    </a:lnTo>
                    <a:lnTo>
                      <a:pt x="1952" y="9"/>
                    </a:lnTo>
                    <a:lnTo>
                      <a:pt x="1930" y="1"/>
                    </a:lnTo>
                    <a:lnTo>
                      <a:pt x="1918" y="0"/>
                    </a:lnTo>
                    <a:lnTo>
                      <a:pt x="1904" y="1"/>
                    </a:lnTo>
                    <a:lnTo>
                      <a:pt x="1880" y="13"/>
                    </a:lnTo>
                    <a:lnTo>
                      <a:pt x="1859" y="32"/>
                    </a:lnTo>
                    <a:lnTo>
                      <a:pt x="1849" y="57"/>
                    </a:lnTo>
                    <a:lnTo>
                      <a:pt x="1848" y="72"/>
                    </a:lnTo>
                    <a:lnTo>
                      <a:pt x="1849" y="86"/>
                    </a:lnTo>
                    <a:lnTo>
                      <a:pt x="1859" y="111"/>
                    </a:lnTo>
                    <a:lnTo>
                      <a:pt x="1880" y="129"/>
                    </a:lnTo>
                    <a:lnTo>
                      <a:pt x="1904" y="141"/>
                    </a:lnTo>
                    <a:lnTo>
                      <a:pt x="1918" y="141"/>
                    </a:lnTo>
                    <a:lnTo>
                      <a:pt x="1930" y="141"/>
                    </a:lnTo>
                    <a:lnTo>
                      <a:pt x="1952" y="134"/>
                    </a:lnTo>
                    <a:lnTo>
                      <a:pt x="1970" y="121"/>
                    </a:lnTo>
                    <a:lnTo>
                      <a:pt x="1983" y="104"/>
                    </a:lnTo>
                    <a:lnTo>
                      <a:pt x="1987" y="93"/>
                    </a:lnTo>
                    <a:lnTo>
                      <a:pt x="2012" y="93"/>
                    </a:lnTo>
                    <a:lnTo>
                      <a:pt x="2047" y="207"/>
                    </a:lnTo>
                    <a:lnTo>
                      <a:pt x="2081" y="321"/>
                    </a:lnTo>
                    <a:lnTo>
                      <a:pt x="2088" y="341"/>
                    </a:lnTo>
                    <a:lnTo>
                      <a:pt x="2108" y="364"/>
                    </a:lnTo>
                    <a:lnTo>
                      <a:pt x="2127" y="371"/>
                    </a:lnTo>
                    <a:lnTo>
                      <a:pt x="2139" y="373"/>
                    </a:lnTo>
                    <a:close/>
                    <a:moveTo>
                      <a:pt x="1266" y="373"/>
                    </a:moveTo>
                    <a:lnTo>
                      <a:pt x="1276" y="371"/>
                    </a:lnTo>
                    <a:lnTo>
                      <a:pt x="1296" y="364"/>
                    </a:lnTo>
                    <a:lnTo>
                      <a:pt x="1316" y="341"/>
                    </a:lnTo>
                    <a:lnTo>
                      <a:pt x="1324" y="321"/>
                    </a:lnTo>
                    <a:lnTo>
                      <a:pt x="1358" y="207"/>
                    </a:lnTo>
                    <a:lnTo>
                      <a:pt x="1393" y="93"/>
                    </a:lnTo>
                    <a:lnTo>
                      <a:pt x="1419" y="93"/>
                    </a:lnTo>
                    <a:lnTo>
                      <a:pt x="1427" y="114"/>
                    </a:lnTo>
                    <a:lnTo>
                      <a:pt x="1453" y="134"/>
                    </a:lnTo>
                    <a:lnTo>
                      <a:pt x="1473" y="141"/>
                    </a:lnTo>
                    <a:lnTo>
                      <a:pt x="1485" y="141"/>
                    </a:lnTo>
                    <a:lnTo>
                      <a:pt x="1501" y="141"/>
                    </a:lnTo>
                    <a:lnTo>
                      <a:pt x="1525" y="129"/>
                    </a:lnTo>
                    <a:lnTo>
                      <a:pt x="1545" y="111"/>
                    </a:lnTo>
                    <a:lnTo>
                      <a:pt x="1556" y="86"/>
                    </a:lnTo>
                    <a:lnTo>
                      <a:pt x="1557" y="72"/>
                    </a:lnTo>
                    <a:lnTo>
                      <a:pt x="1556" y="57"/>
                    </a:lnTo>
                    <a:lnTo>
                      <a:pt x="1545" y="32"/>
                    </a:lnTo>
                    <a:lnTo>
                      <a:pt x="1525" y="13"/>
                    </a:lnTo>
                    <a:lnTo>
                      <a:pt x="1501" y="1"/>
                    </a:lnTo>
                    <a:lnTo>
                      <a:pt x="1485" y="0"/>
                    </a:lnTo>
                    <a:lnTo>
                      <a:pt x="1473" y="1"/>
                    </a:lnTo>
                    <a:lnTo>
                      <a:pt x="1453" y="9"/>
                    </a:lnTo>
                    <a:lnTo>
                      <a:pt x="1427" y="29"/>
                    </a:lnTo>
                    <a:lnTo>
                      <a:pt x="1419" y="49"/>
                    </a:lnTo>
                    <a:lnTo>
                      <a:pt x="1113" y="49"/>
                    </a:lnTo>
                    <a:lnTo>
                      <a:pt x="1103" y="29"/>
                    </a:lnTo>
                    <a:lnTo>
                      <a:pt x="1077" y="9"/>
                    </a:lnTo>
                    <a:lnTo>
                      <a:pt x="1057" y="1"/>
                    </a:lnTo>
                    <a:lnTo>
                      <a:pt x="1046" y="0"/>
                    </a:lnTo>
                    <a:lnTo>
                      <a:pt x="1030" y="1"/>
                    </a:lnTo>
                    <a:lnTo>
                      <a:pt x="1005" y="13"/>
                    </a:lnTo>
                    <a:lnTo>
                      <a:pt x="985" y="32"/>
                    </a:lnTo>
                    <a:lnTo>
                      <a:pt x="975" y="57"/>
                    </a:lnTo>
                    <a:lnTo>
                      <a:pt x="974" y="72"/>
                    </a:lnTo>
                    <a:lnTo>
                      <a:pt x="975" y="86"/>
                    </a:lnTo>
                    <a:lnTo>
                      <a:pt x="985" y="111"/>
                    </a:lnTo>
                    <a:lnTo>
                      <a:pt x="1005" y="129"/>
                    </a:lnTo>
                    <a:lnTo>
                      <a:pt x="1030" y="141"/>
                    </a:lnTo>
                    <a:lnTo>
                      <a:pt x="1046" y="141"/>
                    </a:lnTo>
                    <a:lnTo>
                      <a:pt x="1057" y="141"/>
                    </a:lnTo>
                    <a:lnTo>
                      <a:pt x="1077" y="134"/>
                    </a:lnTo>
                    <a:lnTo>
                      <a:pt x="1096" y="121"/>
                    </a:lnTo>
                    <a:lnTo>
                      <a:pt x="1109" y="104"/>
                    </a:lnTo>
                    <a:lnTo>
                      <a:pt x="1113" y="93"/>
                    </a:lnTo>
                    <a:lnTo>
                      <a:pt x="1138" y="93"/>
                    </a:lnTo>
                    <a:lnTo>
                      <a:pt x="1172" y="207"/>
                    </a:lnTo>
                    <a:lnTo>
                      <a:pt x="1207" y="321"/>
                    </a:lnTo>
                    <a:lnTo>
                      <a:pt x="1214" y="341"/>
                    </a:lnTo>
                    <a:lnTo>
                      <a:pt x="1234" y="364"/>
                    </a:lnTo>
                    <a:lnTo>
                      <a:pt x="1255" y="371"/>
                    </a:lnTo>
                    <a:lnTo>
                      <a:pt x="1265" y="373"/>
                    </a:lnTo>
                    <a:lnTo>
                      <a:pt x="1266" y="37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3" name="Freeform 321"/>
              <p:cNvSpPr>
                <a:spLocks noEditPoints="1"/>
              </p:cNvSpPr>
              <p:nvPr/>
            </p:nvSpPr>
            <p:spPr bwMode="auto">
              <a:xfrm>
                <a:off x="1526" y="2598"/>
                <a:ext cx="4149" cy="654"/>
              </a:xfrm>
              <a:custGeom>
                <a:avLst/>
                <a:gdLst>
                  <a:gd name="T0" fmla="*/ 11612 w 12449"/>
                  <a:gd name="T1" fmla="*/ 0 h 1964"/>
                  <a:gd name="T2" fmla="*/ 1911 w 12449"/>
                  <a:gd name="T3" fmla="*/ 5 h 1964"/>
                  <a:gd name="T4" fmla="*/ 402 w 12449"/>
                  <a:gd name="T5" fmla="*/ 47 h 1964"/>
                  <a:gd name="T6" fmla="*/ 197 w 12449"/>
                  <a:gd name="T7" fmla="*/ 190 h 1964"/>
                  <a:gd name="T8" fmla="*/ 59 w 12449"/>
                  <a:gd name="T9" fmla="*/ 400 h 1964"/>
                  <a:gd name="T10" fmla="*/ 0 w 12449"/>
                  <a:gd name="T11" fmla="*/ 646 h 1964"/>
                  <a:gd name="T12" fmla="*/ 38 w 12449"/>
                  <a:gd name="T13" fmla="*/ 889 h 1964"/>
                  <a:gd name="T14" fmla="*/ 154 w 12449"/>
                  <a:gd name="T15" fmla="*/ 1068 h 1964"/>
                  <a:gd name="T16" fmla="*/ 429 w 12449"/>
                  <a:gd name="T17" fmla="*/ 1281 h 1964"/>
                  <a:gd name="T18" fmla="*/ 938 w 12449"/>
                  <a:gd name="T19" fmla="*/ 1521 h 1964"/>
                  <a:gd name="T20" fmla="*/ 1215 w 12449"/>
                  <a:gd name="T21" fmla="*/ 1659 h 1964"/>
                  <a:gd name="T22" fmla="*/ 1786 w 12449"/>
                  <a:gd name="T23" fmla="*/ 1867 h 1964"/>
                  <a:gd name="T24" fmla="*/ 2383 w 12449"/>
                  <a:gd name="T25" fmla="*/ 1964 h 1964"/>
                  <a:gd name="T26" fmla="*/ 4631 w 12449"/>
                  <a:gd name="T27" fmla="*/ 1956 h 1964"/>
                  <a:gd name="T28" fmla="*/ 10466 w 12449"/>
                  <a:gd name="T29" fmla="*/ 1940 h 1964"/>
                  <a:gd name="T30" fmla="*/ 11033 w 12449"/>
                  <a:gd name="T31" fmla="*/ 1777 h 1964"/>
                  <a:gd name="T32" fmla="*/ 11965 w 12449"/>
                  <a:gd name="T33" fmla="*/ 1458 h 1964"/>
                  <a:gd name="T34" fmla="*/ 12233 w 12449"/>
                  <a:gd name="T35" fmla="*/ 1276 h 1964"/>
                  <a:gd name="T36" fmla="*/ 12426 w 12449"/>
                  <a:gd name="T37" fmla="*/ 942 h 1964"/>
                  <a:gd name="T38" fmla="*/ 12434 w 12449"/>
                  <a:gd name="T39" fmla="*/ 622 h 1964"/>
                  <a:gd name="T40" fmla="*/ 12310 w 12449"/>
                  <a:gd name="T41" fmla="*/ 322 h 1964"/>
                  <a:gd name="T42" fmla="*/ 12015 w 12449"/>
                  <a:gd name="T43" fmla="*/ 73 h 1964"/>
                  <a:gd name="T44" fmla="*/ 11700 w 12449"/>
                  <a:gd name="T45" fmla="*/ 0 h 1964"/>
                  <a:gd name="T46" fmla="*/ 654 w 12449"/>
                  <a:gd name="T47" fmla="*/ 80 h 1964"/>
                  <a:gd name="T48" fmla="*/ 11796 w 12449"/>
                  <a:gd name="T49" fmla="*/ 88 h 1964"/>
                  <a:gd name="T50" fmla="*/ 12123 w 12449"/>
                  <a:gd name="T51" fmla="*/ 234 h 1964"/>
                  <a:gd name="T52" fmla="*/ 12339 w 12449"/>
                  <a:gd name="T53" fmla="*/ 554 h 1964"/>
                  <a:gd name="T54" fmla="*/ 12368 w 12449"/>
                  <a:gd name="T55" fmla="*/ 755 h 1964"/>
                  <a:gd name="T56" fmla="*/ 12312 w 12449"/>
                  <a:gd name="T57" fmla="*/ 1027 h 1964"/>
                  <a:gd name="T58" fmla="*/ 12115 w 12449"/>
                  <a:gd name="T59" fmla="*/ 1282 h 1964"/>
                  <a:gd name="T60" fmla="*/ 11873 w 12449"/>
                  <a:gd name="T61" fmla="*/ 1405 h 1964"/>
                  <a:gd name="T62" fmla="*/ 10510 w 12449"/>
                  <a:gd name="T63" fmla="*/ 1861 h 1964"/>
                  <a:gd name="T64" fmla="*/ 2274 w 12449"/>
                  <a:gd name="T65" fmla="*/ 1881 h 1964"/>
                  <a:gd name="T66" fmla="*/ 1954 w 12449"/>
                  <a:gd name="T67" fmla="*/ 1836 h 1964"/>
                  <a:gd name="T68" fmla="*/ 1263 w 12449"/>
                  <a:gd name="T69" fmla="*/ 1593 h 1964"/>
                  <a:gd name="T70" fmla="*/ 429 w 12449"/>
                  <a:gd name="T71" fmla="*/ 1189 h 1964"/>
                  <a:gd name="T72" fmla="*/ 354 w 12449"/>
                  <a:gd name="T73" fmla="*/ 1147 h 1964"/>
                  <a:gd name="T74" fmla="*/ 186 w 12449"/>
                  <a:gd name="T75" fmla="*/ 990 h 1964"/>
                  <a:gd name="T76" fmla="*/ 91 w 12449"/>
                  <a:gd name="T77" fmla="*/ 777 h 1964"/>
                  <a:gd name="T78" fmla="*/ 81 w 12449"/>
                  <a:gd name="T79" fmla="*/ 596 h 1964"/>
                  <a:gd name="T80" fmla="*/ 209 w 12449"/>
                  <a:gd name="T81" fmla="*/ 289 h 1964"/>
                  <a:gd name="T82" fmla="*/ 483 w 12449"/>
                  <a:gd name="T83" fmla="*/ 106 h 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449" h="1964">
                    <a:moveTo>
                      <a:pt x="11657" y="0"/>
                    </a:moveTo>
                    <a:lnTo>
                      <a:pt x="11635" y="0"/>
                    </a:lnTo>
                    <a:lnTo>
                      <a:pt x="11612" y="0"/>
                    </a:lnTo>
                    <a:lnTo>
                      <a:pt x="8840" y="5"/>
                    </a:lnTo>
                    <a:lnTo>
                      <a:pt x="4683" y="3"/>
                    </a:lnTo>
                    <a:lnTo>
                      <a:pt x="1911" y="5"/>
                    </a:lnTo>
                    <a:lnTo>
                      <a:pt x="526" y="14"/>
                    </a:lnTo>
                    <a:lnTo>
                      <a:pt x="483" y="21"/>
                    </a:lnTo>
                    <a:lnTo>
                      <a:pt x="402" y="47"/>
                    </a:lnTo>
                    <a:lnTo>
                      <a:pt x="328" y="85"/>
                    </a:lnTo>
                    <a:lnTo>
                      <a:pt x="259" y="132"/>
                    </a:lnTo>
                    <a:lnTo>
                      <a:pt x="197" y="190"/>
                    </a:lnTo>
                    <a:lnTo>
                      <a:pt x="143" y="253"/>
                    </a:lnTo>
                    <a:lnTo>
                      <a:pt x="97" y="325"/>
                    </a:lnTo>
                    <a:lnTo>
                      <a:pt x="59" y="400"/>
                    </a:lnTo>
                    <a:lnTo>
                      <a:pt x="29" y="480"/>
                    </a:lnTo>
                    <a:lnTo>
                      <a:pt x="10" y="563"/>
                    </a:lnTo>
                    <a:lnTo>
                      <a:pt x="0" y="646"/>
                    </a:lnTo>
                    <a:lnTo>
                      <a:pt x="2" y="729"/>
                    </a:lnTo>
                    <a:lnTo>
                      <a:pt x="15" y="810"/>
                    </a:lnTo>
                    <a:lnTo>
                      <a:pt x="38" y="889"/>
                    </a:lnTo>
                    <a:lnTo>
                      <a:pt x="75" y="966"/>
                    </a:lnTo>
                    <a:lnTo>
                      <a:pt x="124" y="1035"/>
                    </a:lnTo>
                    <a:lnTo>
                      <a:pt x="154" y="1068"/>
                    </a:lnTo>
                    <a:lnTo>
                      <a:pt x="203" y="1118"/>
                    </a:lnTo>
                    <a:lnTo>
                      <a:pt x="311" y="1206"/>
                    </a:lnTo>
                    <a:lnTo>
                      <a:pt x="429" y="1281"/>
                    </a:lnTo>
                    <a:lnTo>
                      <a:pt x="553" y="1347"/>
                    </a:lnTo>
                    <a:lnTo>
                      <a:pt x="745" y="1435"/>
                    </a:lnTo>
                    <a:lnTo>
                      <a:pt x="938" y="1521"/>
                    </a:lnTo>
                    <a:lnTo>
                      <a:pt x="1064" y="1583"/>
                    </a:lnTo>
                    <a:lnTo>
                      <a:pt x="1125" y="1616"/>
                    </a:lnTo>
                    <a:lnTo>
                      <a:pt x="1215" y="1659"/>
                    </a:lnTo>
                    <a:lnTo>
                      <a:pt x="1403" y="1738"/>
                    </a:lnTo>
                    <a:lnTo>
                      <a:pt x="1593" y="1809"/>
                    </a:lnTo>
                    <a:lnTo>
                      <a:pt x="1786" y="1867"/>
                    </a:lnTo>
                    <a:lnTo>
                      <a:pt x="1983" y="1914"/>
                    </a:lnTo>
                    <a:lnTo>
                      <a:pt x="2182" y="1946"/>
                    </a:lnTo>
                    <a:lnTo>
                      <a:pt x="2383" y="1964"/>
                    </a:lnTo>
                    <a:lnTo>
                      <a:pt x="2585" y="1964"/>
                    </a:lnTo>
                    <a:lnTo>
                      <a:pt x="2687" y="1957"/>
                    </a:lnTo>
                    <a:lnTo>
                      <a:pt x="4631" y="1956"/>
                    </a:lnTo>
                    <a:lnTo>
                      <a:pt x="7548" y="1962"/>
                    </a:lnTo>
                    <a:lnTo>
                      <a:pt x="9494" y="1953"/>
                    </a:lnTo>
                    <a:lnTo>
                      <a:pt x="10466" y="1940"/>
                    </a:lnTo>
                    <a:lnTo>
                      <a:pt x="10562" y="1920"/>
                    </a:lnTo>
                    <a:lnTo>
                      <a:pt x="10752" y="1868"/>
                    </a:lnTo>
                    <a:lnTo>
                      <a:pt x="11033" y="1777"/>
                    </a:lnTo>
                    <a:lnTo>
                      <a:pt x="11405" y="1643"/>
                    </a:lnTo>
                    <a:lnTo>
                      <a:pt x="11776" y="1514"/>
                    </a:lnTo>
                    <a:lnTo>
                      <a:pt x="11965" y="1458"/>
                    </a:lnTo>
                    <a:lnTo>
                      <a:pt x="12024" y="1432"/>
                    </a:lnTo>
                    <a:lnTo>
                      <a:pt x="12136" y="1363"/>
                    </a:lnTo>
                    <a:lnTo>
                      <a:pt x="12233" y="1276"/>
                    </a:lnTo>
                    <a:lnTo>
                      <a:pt x="12316" y="1176"/>
                    </a:lnTo>
                    <a:lnTo>
                      <a:pt x="12381" y="1063"/>
                    </a:lnTo>
                    <a:lnTo>
                      <a:pt x="12426" y="942"/>
                    </a:lnTo>
                    <a:lnTo>
                      <a:pt x="12449" y="816"/>
                    </a:lnTo>
                    <a:lnTo>
                      <a:pt x="12446" y="686"/>
                    </a:lnTo>
                    <a:lnTo>
                      <a:pt x="12434" y="622"/>
                    </a:lnTo>
                    <a:lnTo>
                      <a:pt x="12421" y="557"/>
                    </a:lnTo>
                    <a:lnTo>
                      <a:pt x="12375" y="434"/>
                    </a:lnTo>
                    <a:lnTo>
                      <a:pt x="12310" y="322"/>
                    </a:lnTo>
                    <a:lnTo>
                      <a:pt x="12225" y="223"/>
                    </a:lnTo>
                    <a:lnTo>
                      <a:pt x="12127" y="139"/>
                    </a:lnTo>
                    <a:lnTo>
                      <a:pt x="12015" y="73"/>
                    </a:lnTo>
                    <a:lnTo>
                      <a:pt x="11894" y="26"/>
                    </a:lnTo>
                    <a:lnTo>
                      <a:pt x="11766" y="3"/>
                    </a:lnTo>
                    <a:lnTo>
                      <a:pt x="11700" y="0"/>
                    </a:lnTo>
                    <a:lnTo>
                      <a:pt x="11678" y="0"/>
                    </a:lnTo>
                    <a:lnTo>
                      <a:pt x="11657" y="0"/>
                    </a:lnTo>
                    <a:close/>
                    <a:moveTo>
                      <a:pt x="654" y="80"/>
                    </a:moveTo>
                    <a:lnTo>
                      <a:pt x="11694" y="80"/>
                    </a:lnTo>
                    <a:lnTo>
                      <a:pt x="11729" y="82"/>
                    </a:lnTo>
                    <a:lnTo>
                      <a:pt x="11796" y="88"/>
                    </a:lnTo>
                    <a:lnTo>
                      <a:pt x="11894" y="111"/>
                    </a:lnTo>
                    <a:lnTo>
                      <a:pt x="12015" y="161"/>
                    </a:lnTo>
                    <a:lnTo>
                      <a:pt x="12123" y="234"/>
                    </a:lnTo>
                    <a:lnTo>
                      <a:pt x="12215" y="325"/>
                    </a:lnTo>
                    <a:lnTo>
                      <a:pt x="12287" y="433"/>
                    </a:lnTo>
                    <a:lnTo>
                      <a:pt x="12339" y="554"/>
                    </a:lnTo>
                    <a:lnTo>
                      <a:pt x="12361" y="652"/>
                    </a:lnTo>
                    <a:lnTo>
                      <a:pt x="12368" y="719"/>
                    </a:lnTo>
                    <a:lnTo>
                      <a:pt x="12368" y="755"/>
                    </a:lnTo>
                    <a:lnTo>
                      <a:pt x="12367" y="813"/>
                    </a:lnTo>
                    <a:lnTo>
                      <a:pt x="12348" y="924"/>
                    </a:lnTo>
                    <a:lnTo>
                      <a:pt x="12312" y="1027"/>
                    </a:lnTo>
                    <a:lnTo>
                      <a:pt x="12260" y="1122"/>
                    </a:lnTo>
                    <a:lnTo>
                      <a:pt x="12194" y="1209"/>
                    </a:lnTo>
                    <a:lnTo>
                      <a:pt x="12115" y="1282"/>
                    </a:lnTo>
                    <a:lnTo>
                      <a:pt x="12024" y="1343"/>
                    </a:lnTo>
                    <a:lnTo>
                      <a:pt x="11924" y="1389"/>
                    </a:lnTo>
                    <a:lnTo>
                      <a:pt x="11873" y="1405"/>
                    </a:lnTo>
                    <a:lnTo>
                      <a:pt x="10675" y="1813"/>
                    </a:lnTo>
                    <a:lnTo>
                      <a:pt x="10657" y="1822"/>
                    </a:lnTo>
                    <a:lnTo>
                      <a:pt x="10510" y="1861"/>
                    </a:lnTo>
                    <a:lnTo>
                      <a:pt x="10353" y="1880"/>
                    </a:lnTo>
                    <a:lnTo>
                      <a:pt x="10257" y="1881"/>
                    </a:lnTo>
                    <a:lnTo>
                      <a:pt x="2274" y="1881"/>
                    </a:lnTo>
                    <a:lnTo>
                      <a:pt x="2218" y="1881"/>
                    </a:lnTo>
                    <a:lnTo>
                      <a:pt x="2092" y="1865"/>
                    </a:lnTo>
                    <a:lnTo>
                      <a:pt x="1954" y="1836"/>
                    </a:lnTo>
                    <a:lnTo>
                      <a:pt x="1807" y="1796"/>
                    </a:lnTo>
                    <a:lnTo>
                      <a:pt x="1577" y="1718"/>
                    </a:lnTo>
                    <a:lnTo>
                      <a:pt x="1263" y="1593"/>
                    </a:lnTo>
                    <a:lnTo>
                      <a:pt x="965" y="1458"/>
                    </a:lnTo>
                    <a:lnTo>
                      <a:pt x="706" y="1331"/>
                    </a:lnTo>
                    <a:lnTo>
                      <a:pt x="429" y="1189"/>
                    </a:lnTo>
                    <a:lnTo>
                      <a:pt x="389" y="1166"/>
                    </a:lnTo>
                    <a:lnTo>
                      <a:pt x="389" y="1166"/>
                    </a:lnTo>
                    <a:lnTo>
                      <a:pt x="354" y="1147"/>
                    </a:lnTo>
                    <a:lnTo>
                      <a:pt x="292" y="1102"/>
                    </a:lnTo>
                    <a:lnTo>
                      <a:pt x="235" y="1049"/>
                    </a:lnTo>
                    <a:lnTo>
                      <a:pt x="186" y="990"/>
                    </a:lnTo>
                    <a:lnTo>
                      <a:pt x="146" y="924"/>
                    </a:lnTo>
                    <a:lnTo>
                      <a:pt x="114" y="853"/>
                    </a:lnTo>
                    <a:lnTo>
                      <a:pt x="91" y="777"/>
                    </a:lnTo>
                    <a:lnTo>
                      <a:pt x="79" y="696"/>
                    </a:lnTo>
                    <a:lnTo>
                      <a:pt x="79" y="655"/>
                    </a:lnTo>
                    <a:lnTo>
                      <a:pt x="81" y="596"/>
                    </a:lnTo>
                    <a:lnTo>
                      <a:pt x="104" y="483"/>
                    </a:lnTo>
                    <a:lnTo>
                      <a:pt x="147" y="381"/>
                    </a:lnTo>
                    <a:lnTo>
                      <a:pt x="209" y="289"/>
                    </a:lnTo>
                    <a:lnTo>
                      <a:pt x="288" y="211"/>
                    </a:lnTo>
                    <a:lnTo>
                      <a:pt x="379" y="149"/>
                    </a:lnTo>
                    <a:lnTo>
                      <a:pt x="483" y="106"/>
                    </a:lnTo>
                    <a:lnTo>
                      <a:pt x="595" y="83"/>
                    </a:lnTo>
                    <a:lnTo>
                      <a:pt x="654" y="8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4" name="Freeform 322"/>
              <p:cNvSpPr/>
              <p:nvPr/>
            </p:nvSpPr>
            <p:spPr bwMode="auto">
              <a:xfrm>
                <a:off x="5199" y="2625"/>
                <a:ext cx="449" cy="449"/>
              </a:xfrm>
              <a:custGeom>
                <a:avLst/>
                <a:gdLst>
                  <a:gd name="T0" fmla="*/ 1349 w 1349"/>
                  <a:gd name="T1" fmla="*/ 673 h 1347"/>
                  <a:gd name="T2" fmla="*/ 1349 w 1349"/>
                  <a:gd name="T3" fmla="*/ 708 h 1347"/>
                  <a:gd name="T4" fmla="*/ 1342 w 1349"/>
                  <a:gd name="T5" fmla="*/ 776 h 1347"/>
                  <a:gd name="T6" fmla="*/ 1320 w 1349"/>
                  <a:gd name="T7" fmla="*/ 875 h 1347"/>
                  <a:gd name="T8" fmla="*/ 1268 w 1349"/>
                  <a:gd name="T9" fmla="*/ 996 h 1347"/>
                  <a:gd name="T10" fmla="*/ 1196 w 1349"/>
                  <a:gd name="T11" fmla="*/ 1102 h 1347"/>
                  <a:gd name="T12" fmla="*/ 1104 w 1349"/>
                  <a:gd name="T13" fmla="*/ 1194 h 1347"/>
                  <a:gd name="T14" fmla="*/ 996 w 1349"/>
                  <a:gd name="T15" fmla="*/ 1266 h 1347"/>
                  <a:gd name="T16" fmla="*/ 875 w 1349"/>
                  <a:gd name="T17" fmla="*/ 1318 h 1347"/>
                  <a:gd name="T18" fmla="*/ 777 w 1349"/>
                  <a:gd name="T19" fmla="*/ 1340 h 1347"/>
                  <a:gd name="T20" fmla="*/ 710 w 1349"/>
                  <a:gd name="T21" fmla="*/ 1347 h 1347"/>
                  <a:gd name="T22" fmla="*/ 675 w 1349"/>
                  <a:gd name="T23" fmla="*/ 1347 h 1347"/>
                  <a:gd name="T24" fmla="*/ 641 w 1349"/>
                  <a:gd name="T25" fmla="*/ 1347 h 1347"/>
                  <a:gd name="T26" fmla="*/ 571 w 1349"/>
                  <a:gd name="T27" fmla="*/ 1340 h 1347"/>
                  <a:gd name="T28" fmla="*/ 473 w 1349"/>
                  <a:gd name="T29" fmla="*/ 1318 h 1347"/>
                  <a:gd name="T30" fmla="*/ 353 w 1349"/>
                  <a:gd name="T31" fmla="*/ 1266 h 1347"/>
                  <a:gd name="T32" fmla="*/ 245 w 1349"/>
                  <a:gd name="T33" fmla="*/ 1194 h 1347"/>
                  <a:gd name="T34" fmla="*/ 154 w 1349"/>
                  <a:gd name="T35" fmla="*/ 1102 h 1347"/>
                  <a:gd name="T36" fmla="*/ 80 w 1349"/>
                  <a:gd name="T37" fmla="*/ 996 h 1347"/>
                  <a:gd name="T38" fmla="*/ 30 w 1349"/>
                  <a:gd name="T39" fmla="*/ 875 h 1347"/>
                  <a:gd name="T40" fmla="*/ 8 w 1349"/>
                  <a:gd name="T41" fmla="*/ 776 h 1347"/>
                  <a:gd name="T42" fmla="*/ 1 w 1349"/>
                  <a:gd name="T43" fmla="*/ 708 h 1347"/>
                  <a:gd name="T44" fmla="*/ 0 w 1349"/>
                  <a:gd name="T45" fmla="*/ 673 h 1347"/>
                  <a:gd name="T46" fmla="*/ 1 w 1349"/>
                  <a:gd name="T47" fmla="*/ 639 h 1347"/>
                  <a:gd name="T48" fmla="*/ 8 w 1349"/>
                  <a:gd name="T49" fmla="*/ 571 h 1347"/>
                  <a:gd name="T50" fmla="*/ 30 w 1349"/>
                  <a:gd name="T51" fmla="*/ 472 h 1347"/>
                  <a:gd name="T52" fmla="*/ 80 w 1349"/>
                  <a:gd name="T53" fmla="*/ 351 h 1347"/>
                  <a:gd name="T54" fmla="*/ 154 w 1349"/>
                  <a:gd name="T55" fmla="*/ 244 h 1347"/>
                  <a:gd name="T56" fmla="*/ 245 w 1349"/>
                  <a:gd name="T57" fmla="*/ 152 h 1347"/>
                  <a:gd name="T58" fmla="*/ 353 w 1349"/>
                  <a:gd name="T59" fmla="*/ 80 h 1347"/>
                  <a:gd name="T60" fmla="*/ 473 w 1349"/>
                  <a:gd name="T61" fmla="*/ 29 h 1347"/>
                  <a:gd name="T62" fmla="*/ 571 w 1349"/>
                  <a:gd name="T63" fmla="*/ 7 h 1347"/>
                  <a:gd name="T64" fmla="*/ 641 w 1349"/>
                  <a:gd name="T65" fmla="*/ 0 h 1347"/>
                  <a:gd name="T66" fmla="*/ 675 w 1349"/>
                  <a:gd name="T67" fmla="*/ 0 h 1347"/>
                  <a:gd name="T68" fmla="*/ 710 w 1349"/>
                  <a:gd name="T69" fmla="*/ 0 h 1347"/>
                  <a:gd name="T70" fmla="*/ 777 w 1349"/>
                  <a:gd name="T71" fmla="*/ 7 h 1347"/>
                  <a:gd name="T72" fmla="*/ 875 w 1349"/>
                  <a:gd name="T73" fmla="*/ 29 h 1347"/>
                  <a:gd name="T74" fmla="*/ 996 w 1349"/>
                  <a:gd name="T75" fmla="*/ 80 h 1347"/>
                  <a:gd name="T76" fmla="*/ 1104 w 1349"/>
                  <a:gd name="T77" fmla="*/ 152 h 1347"/>
                  <a:gd name="T78" fmla="*/ 1196 w 1349"/>
                  <a:gd name="T79" fmla="*/ 244 h 1347"/>
                  <a:gd name="T80" fmla="*/ 1268 w 1349"/>
                  <a:gd name="T81" fmla="*/ 351 h 1347"/>
                  <a:gd name="T82" fmla="*/ 1320 w 1349"/>
                  <a:gd name="T83" fmla="*/ 472 h 1347"/>
                  <a:gd name="T84" fmla="*/ 1342 w 1349"/>
                  <a:gd name="T85" fmla="*/ 571 h 1347"/>
                  <a:gd name="T86" fmla="*/ 1349 w 1349"/>
                  <a:gd name="T87" fmla="*/ 639 h 1347"/>
                  <a:gd name="T88" fmla="*/ 1349 w 1349"/>
                  <a:gd name="T89" fmla="*/ 673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49" h="1347">
                    <a:moveTo>
                      <a:pt x="1349" y="673"/>
                    </a:moveTo>
                    <a:lnTo>
                      <a:pt x="1349" y="708"/>
                    </a:lnTo>
                    <a:lnTo>
                      <a:pt x="1342" y="776"/>
                    </a:lnTo>
                    <a:lnTo>
                      <a:pt x="1320" y="875"/>
                    </a:lnTo>
                    <a:lnTo>
                      <a:pt x="1268" y="996"/>
                    </a:lnTo>
                    <a:lnTo>
                      <a:pt x="1196" y="1102"/>
                    </a:lnTo>
                    <a:lnTo>
                      <a:pt x="1104" y="1194"/>
                    </a:lnTo>
                    <a:lnTo>
                      <a:pt x="996" y="1266"/>
                    </a:lnTo>
                    <a:lnTo>
                      <a:pt x="875" y="1318"/>
                    </a:lnTo>
                    <a:lnTo>
                      <a:pt x="777" y="1340"/>
                    </a:lnTo>
                    <a:lnTo>
                      <a:pt x="710" y="1347"/>
                    </a:lnTo>
                    <a:lnTo>
                      <a:pt x="675" y="1347"/>
                    </a:lnTo>
                    <a:lnTo>
                      <a:pt x="641" y="1347"/>
                    </a:lnTo>
                    <a:lnTo>
                      <a:pt x="571" y="1340"/>
                    </a:lnTo>
                    <a:lnTo>
                      <a:pt x="473" y="1318"/>
                    </a:lnTo>
                    <a:lnTo>
                      <a:pt x="353" y="1266"/>
                    </a:lnTo>
                    <a:lnTo>
                      <a:pt x="245" y="1194"/>
                    </a:lnTo>
                    <a:lnTo>
                      <a:pt x="154" y="1102"/>
                    </a:lnTo>
                    <a:lnTo>
                      <a:pt x="80" y="996"/>
                    </a:lnTo>
                    <a:lnTo>
                      <a:pt x="30" y="875"/>
                    </a:lnTo>
                    <a:lnTo>
                      <a:pt x="8" y="776"/>
                    </a:lnTo>
                    <a:lnTo>
                      <a:pt x="1" y="708"/>
                    </a:lnTo>
                    <a:lnTo>
                      <a:pt x="0" y="673"/>
                    </a:lnTo>
                    <a:lnTo>
                      <a:pt x="1" y="639"/>
                    </a:lnTo>
                    <a:lnTo>
                      <a:pt x="8" y="571"/>
                    </a:lnTo>
                    <a:lnTo>
                      <a:pt x="30" y="472"/>
                    </a:lnTo>
                    <a:lnTo>
                      <a:pt x="80" y="351"/>
                    </a:lnTo>
                    <a:lnTo>
                      <a:pt x="154" y="244"/>
                    </a:lnTo>
                    <a:lnTo>
                      <a:pt x="245" y="152"/>
                    </a:lnTo>
                    <a:lnTo>
                      <a:pt x="353" y="80"/>
                    </a:lnTo>
                    <a:lnTo>
                      <a:pt x="473" y="29"/>
                    </a:lnTo>
                    <a:lnTo>
                      <a:pt x="571" y="7"/>
                    </a:lnTo>
                    <a:lnTo>
                      <a:pt x="641" y="0"/>
                    </a:lnTo>
                    <a:lnTo>
                      <a:pt x="675" y="0"/>
                    </a:lnTo>
                    <a:lnTo>
                      <a:pt x="710" y="0"/>
                    </a:lnTo>
                    <a:lnTo>
                      <a:pt x="777" y="7"/>
                    </a:lnTo>
                    <a:lnTo>
                      <a:pt x="875" y="29"/>
                    </a:lnTo>
                    <a:lnTo>
                      <a:pt x="996" y="80"/>
                    </a:lnTo>
                    <a:lnTo>
                      <a:pt x="1104" y="152"/>
                    </a:lnTo>
                    <a:lnTo>
                      <a:pt x="1196" y="244"/>
                    </a:lnTo>
                    <a:lnTo>
                      <a:pt x="1268" y="351"/>
                    </a:lnTo>
                    <a:lnTo>
                      <a:pt x="1320" y="472"/>
                    </a:lnTo>
                    <a:lnTo>
                      <a:pt x="1342" y="571"/>
                    </a:lnTo>
                    <a:lnTo>
                      <a:pt x="1349" y="639"/>
                    </a:lnTo>
                    <a:lnTo>
                      <a:pt x="1349" y="67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5" name="Freeform 323"/>
              <p:cNvSpPr>
                <a:spLocks noEditPoints="1"/>
              </p:cNvSpPr>
              <p:nvPr/>
            </p:nvSpPr>
            <p:spPr bwMode="auto">
              <a:xfrm>
                <a:off x="5199" y="2624"/>
                <a:ext cx="449" cy="450"/>
              </a:xfrm>
              <a:custGeom>
                <a:avLst/>
                <a:gdLst>
                  <a:gd name="T0" fmla="*/ 0 w 1349"/>
                  <a:gd name="T1" fmla="*/ 674 h 1348"/>
                  <a:gd name="T2" fmla="*/ 126 w 1349"/>
                  <a:gd name="T3" fmla="*/ 608 h 1348"/>
                  <a:gd name="T4" fmla="*/ 674 w 1349"/>
                  <a:gd name="T5" fmla="*/ 674 h 1348"/>
                  <a:gd name="T6" fmla="*/ 342 w 1349"/>
                  <a:gd name="T7" fmla="*/ 232 h 1348"/>
                  <a:gd name="T8" fmla="*/ 337 w 1349"/>
                  <a:gd name="T9" fmla="*/ 91 h 1348"/>
                  <a:gd name="T10" fmla="*/ 155 w 1349"/>
                  <a:gd name="T11" fmla="*/ 375 h 1348"/>
                  <a:gd name="T12" fmla="*/ 345 w 1349"/>
                  <a:gd name="T13" fmla="*/ 344 h 1348"/>
                  <a:gd name="T14" fmla="*/ 318 w 1349"/>
                  <a:gd name="T15" fmla="*/ 549 h 1348"/>
                  <a:gd name="T16" fmla="*/ 138 w 1349"/>
                  <a:gd name="T17" fmla="*/ 445 h 1348"/>
                  <a:gd name="T18" fmla="*/ 232 w 1349"/>
                  <a:gd name="T19" fmla="*/ 1183 h 1348"/>
                  <a:gd name="T20" fmla="*/ 338 w 1349"/>
                  <a:gd name="T21" fmla="*/ 1165 h 1348"/>
                  <a:gd name="T22" fmla="*/ 419 w 1349"/>
                  <a:gd name="T23" fmla="*/ 1081 h 1348"/>
                  <a:gd name="T24" fmla="*/ 162 w 1349"/>
                  <a:gd name="T25" fmla="*/ 732 h 1348"/>
                  <a:gd name="T26" fmla="*/ 66 w 1349"/>
                  <a:gd name="T27" fmla="*/ 691 h 1348"/>
                  <a:gd name="T28" fmla="*/ 69 w 1349"/>
                  <a:gd name="T29" fmla="*/ 970 h 1348"/>
                  <a:gd name="T30" fmla="*/ 180 w 1349"/>
                  <a:gd name="T31" fmla="*/ 819 h 1348"/>
                  <a:gd name="T32" fmla="*/ 370 w 1349"/>
                  <a:gd name="T33" fmla="*/ 850 h 1348"/>
                  <a:gd name="T34" fmla="*/ 302 w 1349"/>
                  <a:gd name="T35" fmla="*/ 1029 h 1348"/>
                  <a:gd name="T36" fmla="*/ 720 w 1349"/>
                  <a:gd name="T37" fmla="*/ 1348 h 1348"/>
                  <a:gd name="T38" fmla="*/ 963 w 1349"/>
                  <a:gd name="T39" fmla="*/ 1209 h 1348"/>
                  <a:gd name="T40" fmla="*/ 880 w 1349"/>
                  <a:gd name="T41" fmla="*/ 1146 h 1348"/>
                  <a:gd name="T42" fmla="*/ 448 w 1349"/>
                  <a:gd name="T43" fmla="*/ 1100 h 1348"/>
                  <a:gd name="T44" fmla="*/ 414 w 1349"/>
                  <a:gd name="T45" fmla="*/ 1211 h 1348"/>
                  <a:gd name="T46" fmla="*/ 455 w 1349"/>
                  <a:gd name="T47" fmla="*/ 1312 h 1348"/>
                  <a:gd name="T48" fmla="*/ 605 w 1349"/>
                  <a:gd name="T49" fmla="*/ 1253 h 1348"/>
                  <a:gd name="T50" fmla="*/ 605 w 1349"/>
                  <a:gd name="T51" fmla="*/ 1047 h 1348"/>
                  <a:gd name="T52" fmla="*/ 796 w 1349"/>
                  <a:gd name="T53" fmla="*/ 1124 h 1348"/>
                  <a:gd name="T54" fmla="*/ 674 w 1349"/>
                  <a:gd name="T55" fmla="*/ 1273 h 1348"/>
                  <a:gd name="T56" fmla="*/ 1349 w 1349"/>
                  <a:gd name="T57" fmla="*/ 674 h 1348"/>
                  <a:gd name="T58" fmla="*/ 1222 w 1349"/>
                  <a:gd name="T59" fmla="*/ 742 h 1348"/>
                  <a:gd name="T60" fmla="*/ 674 w 1349"/>
                  <a:gd name="T61" fmla="*/ 674 h 1348"/>
                  <a:gd name="T62" fmla="*/ 1006 w 1349"/>
                  <a:gd name="T63" fmla="*/ 1117 h 1348"/>
                  <a:gd name="T64" fmla="*/ 1011 w 1349"/>
                  <a:gd name="T65" fmla="*/ 1258 h 1348"/>
                  <a:gd name="T66" fmla="*/ 1193 w 1349"/>
                  <a:gd name="T67" fmla="*/ 973 h 1348"/>
                  <a:gd name="T68" fmla="*/ 1003 w 1349"/>
                  <a:gd name="T69" fmla="*/ 1005 h 1348"/>
                  <a:gd name="T70" fmla="*/ 1031 w 1349"/>
                  <a:gd name="T71" fmla="*/ 801 h 1348"/>
                  <a:gd name="T72" fmla="*/ 1209 w 1349"/>
                  <a:gd name="T73" fmla="*/ 903 h 1348"/>
                  <a:gd name="T74" fmla="*/ 1117 w 1349"/>
                  <a:gd name="T75" fmla="*/ 166 h 1348"/>
                  <a:gd name="T76" fmla="*/ 1011 w 1349"/>
                  <a:gd name="T77" fmla="*/ 183 h 1348"/>
                  <a:gd name="T78" fmla="*/ 928 w 1349"/>
                  <a:gd name="T79" fmla="*/ 268 h 1348"/>
                  <a:gd name="T80" fmla="*/ 1186 w 1349"/>
                  <a:gd name="T81" fmla="*/ 618 h 1348"/>
                  <a:gd name="T82" fmla="*/ 1283 w 1349"/>
                  <a:gd name="T83" fmla="*/ 658 h 1348"/>
                  <a:gd name="T84" fmla="*/ 1280 w 1349"/>
                  <a:gd name="T85" fmla="*/ 377 h 1348"/>
                  <a:gd name="T86" fmla="*/ 1169 w 1349"/>
                  <a:gd name="T87" fmla="*/ 530 h 1348"/>
                  <a:gd name="T88" fmla="*/ 979 w 1349"/>
                  <a:gd name="T89" fmla="*/ 498 h 1348"/>
                  <a:gd name="T90" fmla="*/ 1047 w 1349"/>
                  <a:gd name="T91" fmla="*/ 318 h 1348"/>
                  <a:gd name="T92" fmla="*/ 629 w 1349"/>
                  <a:gd name="T93" fmla="*/ 2 h 1348"/>
                  <a:gd name="T94" fmla="*/ 386 w 1349"/>
                  <a:gd name="T95" fmla="*/ 140 h 1348"/>
                  <a:gd name="T96" fmla="*/ 469 w 1349"/>
                  <a:gd name="T97" fmla="*/ 203 h 1348"/>
                  <a:gd name="T98" fmla="*/ 900 w 1349"/>
                  <a:gd name="T99" fmla="*/ 249 h 1348"/>
                  <a:gd name="T100" fmla="*/ 933 w 1349"/>
                  <a:gd name="T101" fmla="*/ 138 h 1348"/>
                  <a:gd name="T102" fmla="*/ 894 w 1349"/>
                  <a:gd name="T103" fmla="*/ 36 h 1348"/>
                  <a:gd name="T104" fmla="*/ 744 w 1349"/>
                  <a:gd name="T105" fmla="*/ 97 h 1348"/>
                  <a:gd name="T106" fmla="*/ 744 w 1349"/>
                  <a:gd name="T107" fmla="*/ 303 h 1348"/>
                  <a:gd name="T108" fmla="*/ 553 w 1349"/>
                  <a:gd name="T109" fmla="*/ 225 h 1348"/>
                  <a:gd name="T110" fmla="*/ 674 w 1349"/>
                  <a:gd name="T111" fmla="*/ 75 h 1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49" h="1348">
                    <a:moveTo>
                      <a:pt x="90" y="337"/>
                    </a:moveTo>
                    <a:lnTo>
                      <a:pt x="69" y="377"/>
                    </a:lnTo>
                    <a:lnTo>
                      <a:pt x="34" y="461"/>
                    </a:lnTo>
                    <a:lnTo>
                      <a:pt x="11" y="546"/>
                    </a:lnTo>
                    <a:lnTo>
                      <a:pt x="1" y="632"/>
                    </a:lnTo>
                    <a:lnTo>
                      <a:pt x="0" y="674"/>
                    </a:lnTo>
                    <a:lnTo>
                      <a:pt x="66" y="674"/>
                    </a:lnTo>
                    <a:lnTo>
                      <a:pt x="66" y="657"/>
                    </a:lnTo>
                    <a:lnTo>
                      <a:pt x="73" y="641"/>
                    </a:lnTo>
                    <a:lnTo>
                      <a:pt x="82" y="629"/>
                    </a:lnTo>
                    <a:lnTo>
                      <a:pt x="102" y="613"/>
                    </a:lnTo>
                    <a:lnTo>
                      <a:pt x="126" y="608"/>
                    </a:lnTo>
                    <a:lnTo>
                      <a:pt x="151" y="611"/>
                    </a:lnTo>
                    <a:lnTo>
                      <a:pt x="162" y="616"/>
                    </a:lnTo>
                    <a:lnTo>
                      <a:pt x="178" y="626"/>
                    </a:lnTo>
                    <a:lnTo>
                      <a:pt x="194" y="657"/>
                    </a:lnTo>
                    <a:lnTo>
                      <a:pt x="196" y="674"/>
                    </a:lnTo>
                    <a:lnTo>
                      <a:pt x="674" y="674"/>
                    </a:lnTo>
                    <a:lnTo>
                      <a:pt x="435" y="259"/>
                    </a:lnTo>
                    <a:lnTo>
                      <a:pt x="419" y="267"/>
                    </a:lnTo>
                    <a:lnTo>
                      <a:pt x="386" y="267"/>
                    </a:lnTo>
                    <a:lnTo>
                      <a:pt x="370" y="259"/>
                    </a:lnTo>
                    <a:lnTo>
                      <a:pt x="358" y="252"/>
                    </a:lnTo>
                    <a:lnTo>
                      <a:pt x="342" y="232"/>
                    </a:lnTo>
                    <a:lnTo>
                      <a:pt x="337" y="208"/>
                    </a:lnTo>
                    <a:lnTo>
                      <a:pt x="340" y="182"/>
                    </a:lnTo>
                    <a:lnTo>
                      <a:pt x="345" y="170"/>
                    </a:lnTo>
                    <a:lnTo>
                      <a:pt x="355" y="156"/>
                    </a:lnTo>
                    <a:lnTo>
                      <a:pt x="370" y="147"/>
                    </a:lnTo>
                    <a:lnTo>
                      <a:pt x="337" y="91"/>
                    </a:lnTo>
                    <a:lnTo>
                      <a:pt x="301" y="113"/>
                    </a:lnTo>
                    <a:lnTo>
                      <a:pt x="232" y="166"/>
                    </a:lnTo>
                    <a:lnTo>
                      <a:pt x="170" y="228"/>
                    </a:lnTo>
                    <a:lnTo>
                      <a:pt x="115" y="298"/>
                    </a:lnTo>
                    <a:lnTo>
                      <a:pt x="90" y="337"/>
                    </a:lnTo>
                    <a:close/>
                    <a:moveTo>
                      <a:pt x="155" y="375"/>
                    </a:moveTo>
                    <a:lnTo>
                      <a:pt x="170" y="354"/>
                    </a:lnTo>
                    <a:lnTo>
                      <a:pt x="209" y="326"/>
                    </a:lnTo>
                    <a:lnTo>
                      <a:pt x="253" y="313"/>
                    </a:lnTo>
                    <a:lnTo>
                      <a:pt x="302" y="318"/>
                    </a:lnTo>
                    <a:lnTo>
                      <a:pt x="324" y="330"/>
                    </a:lnTo>
                    <a:lnTo>
                      <a:pt x="345" y="344"/>
                    </a:lnTo>
                    <a:lnTo>
                      <a:pt x="374" y="382"/>
                    </a:lnTo>
                    <a:lnTo>
                      <a:pt x="387" y="428"/>
                    </a:lnTo>
                    <a:lnTo>
                      <a:pt x="381" y="477"/>
                    </a:lnTo>
                    <a:lnTo>
                      <a:pt x="370" y="498"/>
                    </a:lnTo>
                    <a:lnTo>
                      <a:pt x="355" y="520"/>
                    </a:lnTo>
                    <a:lnTo>
                      <a:pt x="318" y="549"/>
                    </a:lnTo>
                    <a:lnTo>
                      <a:pt x="272" y="562"/>
                    </a:lnTo>
                    <a:lnTo>
                      <a:pt x="223" y="554"/>
                    </a:lnTo>
                    <a:lnTo>
                      <a:pt x="201" y="544"/>
                    </a:lnTo>
                    <a:lnTo>
                      <a:pt x="180" y="530"/>
                    </a:lnTo>
                    <a:lnTo>
                      <a:pt x="151" y="491"/>
                    </a:lnTo>
                    <a:lnTo>
                      <a:pt x="138" y="445"/>
                    </a:lnTo>
                    <a:lnTo>
                      <a:pt x="144" y="398"/>
                    </a:lnTo>
                    <a:lnTo>
                      <a:pt x="155" y="375"/>
                    </a:lnTo>
                    <a:close/>
                    <a:moveTo>
                      <a:pt x="90" y="1011"/>
                    </a:moveTo>
                    <a:lnTo>
                      <a:pt x="115" y="1051"/>
                    </a:lnTo>
                    <a:lnTo>
                      <a:pt x="170" y="1122"/>
                    </a:lnTo>
                    <a:lnTo>
                      <a:pt x="232" y="1183"/>
                    </a:lnTo>
                    <a:lnTo>
                      <a:pt x="301" y="1235"/>
                    </a:lnTo>
                    <a:lnTo>
                      <a:pt x="337" y="1258"/>
                    </a:lnTo>
                    <a:lnTo>
                      <a:pt x="370" y="1201"/>
                    </a:lnTo>
                    <a:lnTo>
                      <a:pt x="355" y="1192"/>
                    </a:lnTo>
                    <a:lnTo>
                      <a:pt x="344" y="1178"/>
                    </a:lnTo>
                    <a:lnTo>
                      <a:pt x="338" y="1165"/>
                    </a:lnTo>
                    <a:lnTo>
                      <a:pt x="335" y="1140"/>
                    </a:lnTo>
                    <a:lnTo>
                      <a:pt x="342" y="1116"/>
                    </a:lnTo>
                    <a:lnTo>
                      <a:pt x="357" y="1096"/>
                    </a:lnTo>
                    <a:lnTo>
                      <a:pt x="368" y="1088"/>
                    </a:lnTo>
                    <a:lnTo>
                      <a:pt x="384" y="1080"/>
                    </a:lnTo>
                    <a:lnTo>
                      <a:pt x="419" y="1081"/>
                    </a:lnTo>
                    <a:lnTo>
                      <a:pt x="435" y="1088"/>
                    </a:lnTo>
                    <a:lnTo>
                      <a:pt x="674" y="674"/>
                    </a:lnTo>
                    <a:lnTo>
                      <a:pt x="194" y="674"/>
                    </a:lnTo>
                    <a:lnTo>
                      <a:pt x="193" y="691"/>
                    </a:lnTo>
                    <a:lnTo>
                      <a:pt x="177" y="720"/>
                    </a:lnTo>
                    <a:lnTo>
                      <a:pt x="162" y="732"/>
                    </a:lnTo>
                    <a:lnTo>
                      <a:pt x="149" y="737"/>
                    </a:lnTo>
                    <a:lnTo>
                      <a:pt x="125" y="740"/>
                    </a:lnTo>
                    <a:lnTo>
                      <a:pt x="101" y="733"/>
                    </a:lnTo>
                    <a:lnTo>
                      <a:pt x="80" y="719"/>
                    </a:lnTo>
                    <a:lnTo>
                      <a:pt x="73" y="707"/>
                    </a:lnTo>
                    <a:lnTo>
                      <a:pt x="66" y="691"/>
                    </a:lnTo>
                    <a:lnTo>
                      <a:pt x="65" y="674"/>
                    </a:lnTo>
                    <a:lnTo>
                      <a:pt x="0" y="674"/>
                    </a:lnTo>
                    <a:lnTo>
                      <a:pt x="1" y="717"/>
                    </a:lnTo>
                    <a:lnTo>
                      <a:pt x="11" y="803"/>
                    </a:lnTo>
                    <a:lnTo>
                      <a:pt x="34" y="888"/>
                    </a:lnTo>
                    <a:lnTo>
                      <a:pt x="69" y="970"/>
                    </a:lnTo>
                    <a:lnTo>
                      <a:pt x="90" y="1011"/>
                    </a:lnTo>
                    <a:close/>
                    <a:moveTo>
                      <a:pt x="155" y="973"/>
                    </a:moveTo>
                    <a:lnTo>
                      <a:pt x="144" y="952"/>
                    </a:lnTo>
                    <a:lnTo>
                      <a:pt x="138" y="903"/>
                    </a:lnTo>
                    <a:lnTo>
                      <a:pt x="151" y="858"/>
                    </a:lnTo>
                    <a:lnTo>
                      <a:pt x="180" y="819"/>
                    </a:lnTo>
                    <a:lnTo>
                      <a:pt x="201" y="805"/>
                    </a:lnTo>
                    <a:lnTo>
                      <a:pt x="223" y="793"/>
                    </a:lnTo>
                    <a:lnTo>
                      <a:pt x="272" y="788"/>
                    </a:lnTo>
                    <a:lnTo>
                      <a:pt x="318" y="801"/>
                    </a:lnTo>
                    <a:lnTo>
                      <a:pt x="355" y="829"/>
                    </a:lnTo>
                    <a:lnTo>
                      <a:pt x="370" y="850"/>
                    </a:lnTo>
                    <a:lnTo>
                      <a:pt x="381" y="873"/>
                    </a:lnTo>
                    <a:lnTo>
                      <a:pt x="387" y="920"/>
                    </a:lnTo>
                    <a:lnTo>
                      <a:pt x="374" y="966"/>
                    </a:lnTo>
                    <a:lnTo>
                      <a:pt x="345" y="1005"/>
                    </a:lnTo>
                    <a:lnTo>
                      <a:pt x="324" y="1019"/>
                    </a:lnTo>
                    <a:lnTo>
                      <a:pt x="302" y="1029"/>
                    </a:lnTo>
                    <a:lnTo>
                      <a:pt x="253" y="1037"/>
                    </a:lnTo>
                    <a:lnTo>
                      <a:pt x="209" y="1024"/>
                    </a:lnTo>
                    <a:lnTo>
                      <a:pt x="170" y="995"/>
                    </a:lnTo>
                    <a:lnTo>
                      <a:pt x="155" y="973"/>
                    </a:lnTo>
                    <a:close/>
                    <a:moveTo>
                      <a:pt x="674" y="1348"/>
                    </a:moveTo>
                    <a:lnTo>
                      <a:pt x="720" y="1348"/>
                    </a:lnTo>
                    <a:lnTo>
                      <a:pt x="809" y="1335"/>
                    </a:lnTo>
                    <a:lnTo>
                      <a:pt x="894" y="1312"/>
                    </a:lnTo>
                    <a:lnTo>
                      <a:pt x="973" y="1278"/>
                    </a:lnTo>
                    <a:lnTo>
                      <a:pt x="1012" y="1258"/>
                    </a:lnTo>
                    <a:lnTo>
                      <a:pt x="979" y="1201"/>
                    </a:lnTo>
                    <a:lnTo>
                      <a:pt x="963" y="1209"/>
                    </a:lnTo>
                    <a:lnTo>
                      <a:pt x="944" y="1211"/>
                    </a:lnTo>
                    <a:lnTo>
                      <a:pt x="931" y="1211"/>
                    </a:lnTo>
                    <a:lnTo>
                      <a:pt x="908" y="1201"/>
                    </a:lnTo>
                    <a:lnTo>
                      <a:pt x="890" y="1183"/>
                    </a:lnTo>
                    <a:lnTo>
                      <a:pt x="880" y="1159"/>
                    </a:lnTo>
                    <a:lnTo>
                      <a:pt x="880" y="1146"/>
                    </a:lnTo>
                    <a:lnTo>
                      <a:pt x="881" y="1127"/>
                    </a:lnTo>
                    <a:lnTo>
                      <a:pt x="900" y="1099"/>
                    </a:lnTo>
                    <a:lnTo>
                      <a:pt x="914" y="1088"/>
                    </a:lnTo>
                    <a:lnTo>
                      <a:pt x="674" y="674"/>
                    </a:lnTo>
                    <a:lnTo>
                      <a:pt x="435" y="1090"/>
                    </a:lnTo>
                    <a:lnTo>
                      <a:pt x="448" y="1100"/>
                    </a:lnTo>
                    <a:lnTo>
                      <a:pt x="465" y="1129"/>
                    </a:lnTo>
                    <a:lnTo>
                      <a:pt x="468" y="1146"/>
                    </a:lnTo>
                    <a:lnTo>
                      <a:pt x="466" y="1159"/>
                    </a:lnTo>
                    <a:lnTo>
                      <a:pt x="456" y="1183"/>
                    </a:lnTo>
                    <a:lnTo>
                      <a:pt x="439" y="1201"/>
                    </a:lnTo>
                    <a:lnTo>
                      <a:pt x="414" y="1211"/>
                    </a:lnTo>
                    <a:lnTo>
                      <a:pt x="401" y="1211"/>
                    </a:lnTo>
                    <a:lnTo>
                      <a:pt x="384" y="1209"/>
                    </a:lnTo>
                    <a:lnTo>
                      <a:pt x="370" y="1202"/>
                    </a:lnTo>
                    <a:lnTo>
                      <a:pt x="337" y="1258"/>
                    </a:lnTo>
                    <a:lnTo>
                      <a:pt x="374" y="1278"/>
                    </a:lnTo>
                    <a:lnTo>
                      <a:pt x="455" y="1312"/>
                    </a:lnTo>
                    <a:lnTo>
                      <a:pt x="540" y="1335"/>
                    </a:lnTo>
                    <a:lnTo>
                      <a:pt x="629" y="1348"/>
                    </a:lnTo>
                    <a:lnTo>
                      <a:pt x="674" y="1348"/>
                    </a:lnTo>
                    <a:close/>
                    <a:moveTo>
                      <a:pt x="674" y="1273"/>
                    </a:moveTo>
                    <a:lnTo>
                      <a:pt x="649" y="1271"/>
                    </a:lnTo>
                    <a:lnTo>
                      <a:pt x="605" y="1253"/>
                    </a:lnTo>
                    <a:lnTo>
                      <a:pt x="571" y="1219"/>
                    </a:lnTo>
                    <a:lnTo>
                      <a:pt x="553" y="1175"/>
                    </a:lnTo>
                    <a:lnTo>
                      <a:pt x="551" y="1149"/>
                    </a:lnTo>
                    <a:lnTo>
                      <a:pt x="553" y="1124"/>
                    </a:lnTo>
                    <a:lnTo>
                      <a:pt x="571" y="1080"/>
                    </a:lnTo>
                    <a:lnTo>
                      <a:pt x="605" y="1047"/>
                    </a:lnTo>
                    <a:lnTo>
                      <a:pt x="649" y="1027"/>
                    </a:lnTo>
                    <a:lnTo>
                      <a:pt x="674" y="1025"/>
                    </a:lnTo>
                    <a:lnTo>
                      <a:pt x="700" y="1027"/>
                    </a:lnTo>
                    <a:lnTo>
                      <a:pt x="744" y="1047"/>
                    </a:lnTo>
                    <a:lnTo>
                      <a:pt x="777" y="1080"/>
                    </a:lnTo>
                    <a:lnTo>
                      <a:pt x="796" y="1124"/>
                    </a:lnTo>
                    <a:lnTo>
                      <a:pt x="797" y="1149"/>
                    </a:lnTo>
                    <a:lnTo>
                      <a:pt x="796" y="1175"/>
                    </a:lnTo>
                    <a:lnTo>
                      <a:pt x="777" y="1219"/>
                    </a:lnTo>
                    <a:lnTo>
                      <a:pt x="744" y="1253"/>
                    </a:lnTo>
                    <a:lnTo>
                      <a:pt x="700" y="1271"/>
                    </a:lnTo>
                    <a:lnTo>
                      <a:pt x="674" y="1273"/>
                    </a:lnTo>
                    <a:close/>
                    <a:moveTo>
                      <a:pt x="1258" y="1011"/>
                    </a:moveTo>
                    <a:lnTo>
                      <a:pt x="1280" y="970"/>
                    </a:lnTo>
                    <a:lnTo>
                      <a:pt x="1314" y="888"/>
                    </a:lnTo>
                    <a:lnTo>
                      <a:pt x="1336" y="803"/>
                    </a:lnTo>
                    <a:lnTo>
                      <a:pt x="1348" y="717"/>
                    </a:lnTo>
                    <a:lnTo>
                      <a:pt x="1349" y="674"/>
                    </a:lnTo>
                    <a:lnTo>
                      <a:pt x="1283" y="674"/>
                    </a:lnTo>
                    <a:lnTo>
                      <a:pt x="1281" y="691"/>
                    </a:lnTo>
                    <a:lnTo>
                      <a:pt x="1274" y="708"/>
                    </a:lnTo>
                    <a:lnTo>
                      <a:pt x="1267" y="720"/>
                    </a:lnTo>
                    <a:lnTo>
                      <a:pt x="1247" y="734"/>
                    </a:lnTo>
                    <a:lnTo>
                      <a:pt x="1222" y="742"/>
                    </a:lnTo>
                    <a:lnTo>
                      <a:pt x="1198" y="739"/>
                    </a:lnTo>
                    <a:lnTo>
                      <a:pt x="1185" y="733"/>
                    </a:lnTo>
                    <a:lnTo>
                      <a:pt x="1170" y="721"/>
                    </a:lnTo>
                    <a:lnTo>
                      <a:pt x="1155" y="691"/>
                    </a:lnTo>
                    <a:lnTo>
                      <a:pt x="1153" y="674"/>
                    </a:lnTo>
                    <a:lnTo>
                      <a:pt x="674" y="674"/>
                    </a:lnTo>
                    <a:lnTo>
                      <a:pt x="914" y="1090"/>
                    </a:lnTo>
                    <a:lnTo>
                      <a:pt x="928" y="1083"/>
                    </a:lnTo>
                    <a:lnTo>
                      <a:pt x="963" y="1081"/>
                    </a:lnTo>
                    <a:lnTo>
                      <a:pt x="979" y="1090"/>
                    </a:lnTo>
                    <a:lnTo>
                      <a:pt x="990" y="1097"/>
                    </a:lnTo>
                    <a:lnTo>
                      <a:pt x="1006" y="1117"/>
                    </a:lnTo>
                    <a:lnTo>
                      <a:pt x="1012" y="1142"/>
                    </a:lnTo>
                    <a:lnTo>
                      <a:pt x="1009" y="1166"/>
                    </a:lnTo>
                    <a:lnTo>
                      <a:pt x="1003" y="1179"/>
                    </a:lnTo>
                    <a:lnTo>
                      <a:pt x="993" y="1192"/>
                    </a:lnTo>
                    <a:lnTo>
                      <a:pt x="979" y="1202"/>
                    </a:lnTo>
                    <a:lnTo>
                      <a:pt x="1011" y="1258"/>
                    </a:lnTo>
                    <a:lnTo>
                      <a:pt x="1048" y="1235"/>
                    </a:lnTo>
                    <a:lnTo>
                      <a:pt x="1117" y="1183"/>
                    </a:lnTo>
                    <a:lnTo>
                      <a:pt x="1179" y="1122"/>
                    </a:lnTo>
                    <a:lnTo>
                      <a:pt x="1234" y="1051"/>
                    </a:lnTo>
                    <a:lnTo>
                      <a:pt x="1258" y="1011"/>
                    </a:lnTo>
                    <a:close/>
                    <a:moveTo>
                      <a:pt x="1193" y="973"/>
                    </a:moveTo>
                    <a:lnTo>
                      <a:pt x="1179" y="995"/>
                    </a:lnTo>
                    <a:lnTo>
                      <a:pt x="1140" y="1024"/>
                    </a:lnTo>
                    <a:lnTo>
                      <a:pt x="1094" y="1037"/>
                    </a:lnTo>
                    <a:lnTo>
                      <a:pt x="1047" y="1029"/>
                    </a:lnTo>
                    <a:lnTo>
                      <a:pt x="1024" y="1019"/>
                    </a:lnTo>
                    <a:lnTo>
                      <a:pt x="1003" y="1005"/>
                    </a:lnTo>
                    <a:lnTo>
                      <a:pt x="973" y="966"/>
                    </a:lnTo>
                    <a:lnTo>
                      <a:pt x="962" y="920"/>
                    </a:lnTo>
                    <a:lnTo>
                      <a:pt x="967" y="873"/>
                    </a:lnTo>
                    <a:lnTo>
                      <a:pt x="979" y="850"/>
                    </a:lnTo>
                    <a:lnTo>
                      <a:pt x="992" y="829"/>
                    </a:lnTo>
                    <a:lnTo>
                      <a:pt x="1031" y="801"/>
                    </a:lnTo>
                    <a:lnTo>
                      <a:pt x="1077" y="788"/>
                    </a:lnTo>
                    <a:lnTo>
                      <a:pt x="1124" y="793"/>
                    </a:lnTo>
                    <a:lnTo>
                      <a:pt x="1147" y="805"/>
                    </a:lnTo>
                    <a:lnTo>
                      <a:pt x="1169" y="819"/>
                    </a:lnTo>
                    <a:lnTo>
                      <a:pt x="1198" y="858"/>
                    </a:lnTo>
                    <a:lnTo>
                      <a:pt x="1209" y="903"/>
                    </a:lnTo>
                    <a:lnTo>
                      <a:pt x="1204" y="952"/>
                    </a:lnTo>
                    <a:lnTo>
                      <a:pt x="1193" y="973"/>
                    </a:lnTo>
                    <a:close/>
                    <a:moveTo>
                      <a:pt x="1258" y="337"/>
                    </a:moveTo>
                    <a:lnTo>
                      <a:pt x="1234" y="298"/>
                    </a:lnTo>
                    <a:lnTo>
                      <a:pt x="1179" y="228"/>
                    </a:lnTo>
                    <a:lnTo>
                      <a:pt x="1117" y="166"/>
                    </a:lnTo>
                    <a:lnTo>
                      <a:pt x="1048" y="113"/>
                    </a:lnTo>
                    <a:lnTo>
                      <a:pt x="1011" y="91"/>
                    </a:lnTo>
                    <a:lnTo>
                      <a:pt x="979" y="147"/>
                    </a:lnTo>
                    <a:lnTo>
                      <a:pt x="993" y="157"/>
                    </a:lnTo>
                    <a:lnTo>
                      <a:pt x="1003" y="172"/>
                    </a:lnTo>
                    <a:lnTo>
                      <a:pt x="1011" y="183"/>
                    </a:lnTo>
                    <a:lnTo>
                      <a:pt x="1013" y="209"/>
                    </a:lnTo>
                    <a:lnTo>
                      <a:pt x="1006" y="233"/>
                    </a:lnTo>
                    <a:lnTo>
                      <a:pt x="992" y="254"/>
                    </a:lnTo>
                    <a:lnTo>
                      <a:pt x="980" y="261"/>
                    </a:lnTo>
                    <a:lnTo>
                      <a:pt x="963" y="268"/>
                    </a:lnTo>
                    <a:lnTo>
                      <a:pt x="928" y="268"/>
                    </a:lnTo>
                    <a:lnTo>
                      <a:pt x="914" y="259"/>
                    </a:lnTo>
                    <a:lnTo>
                      <a:pt x="674" y="674"/>
                    </a:lnTo>
                    <a:lnTo>
                      <a:pt x="1155" y="674"/>
                    </a:lnTo>
                    <a:lnTo>
                      <a:pt x="1155" y="658"/>
                    </a:lnTo>
                    <a:lnTo>
                      <a:pt x="1172" y="628"/>
                    </a:lnTo>
                    <a:lnTo>
                      <a:pt x="1186" y="618"/>
                    </a:lnTo>
                    <a:lnTo>
                      <a:pt x="1198" y="612"/>
                    </a:lnTo>
                    <a:lnTo>
                      <a:pt x="1224" y="609"/>
                    </a:lnTo>
                    <a:lnTo>
                      <a:pt x="1248" y="615"/>
                    </a:lnTo>
                    <a:lnTo>
                      <a:pt x="1268" y="631"/>
                    </a:lnTo>
                    <a:lnTo>
                      <a:pt x="1276" y="642"/>
                    </a:lnTo>
                    <a:lnTo>
                      <a:pt x="1283" y="658"/>
                    </a:lnTo>
                    <a:lnTo>
                      <a:pt x="1284" y="674"/>
                    </a:lnTo>
                    <a:lnTo>
                      <a:pt x="1349" y="674"/>
                    </a:lnTo>
                    <a:lnTo>
                      <a:pt x="1348" y="632"/>
                    </a:lnTo>
                    <a:lnTo>
                      <a:pt x="1336" y="546"/>
                    </a:lnTo>
                    <a:lnTo>
                      <a:pt x="1314" y="461"/>
                    </a:lnTo>
                    <a:lnTo>
                      <a:pt x="1280" y="377"/>
                    </a:lnTo>
                    <a:lnTo>
                      <a:pt x="1258" y="337"/>
                    </a:lnTo>
                    <a:close/>
                    <a:moveTo>
                      <a:pt x="1193" y="375"/>
                    </a:moveTo>
                    <a:lnTo>
                      <a:pt x="1204" y="398"/>
                    </a:lnTo>
                    <a:lnTo>
                      <a:pt x="1209" y="445"/>
                    </a:lnTo>
                    <a:lnTo>
                      <a:pt x="1198" y="491"/>
                    </a:lnTo>
                    <a:lnTo>
                      <a:pt x="1169" y="530"/>
                    </a:lnTo>
                    <a:lnTo>
                      <a:pt x="1147" y="544"/>
                    </a:lnTo>
                    <a:lnTo>
                      <a:pt x="1124" y="554"/>
                    </a:lnTo>
                    <a:lnTo>
                      <a:pt x="1077" y="562"/>
                    </a:lnTo>
                    <a:lnTo>
                      <a:pt x="1031" y="549"/>
                    </a:lnTo>
                    <a:lnTo>
                      <a:pt x="992" y="520"/>
                    </a:lnTo>
                    <a:lnTo>
                      <a:pt x="979" y="498"/>
                    </a:lnTo>
                    <a:lnTo>
                      <a:pt x="967" y="477"/>
                    </a:lnTo>
                    <a:lnTo>
                      <a:pt x="962" y="428"/>
                    </a:lnTo>
                    <a:lnTo>
                      <a:pt x="973" y="383"/>
                    </a:lnTo>
                    <a:lnTo>
                      <a:pt x="1003" y="344"/>
                    </a:lnTo>
                    <a:lnTo>
                      <a:pt x="1024" y="330"/>
                    </a:lnTo>
                    <a:lnTo>
                      <a:pt x="1047" y="318"/>
                    </a:lnTo>
                    <a:lnTo>
                      <a:pt x="1094" y="313"/>
                    </a:lnTo>
                    <a:lnTo>
                      <a:pt x="1140" y="326"/>
                    </a:lnTo>
                    <a:lnTo>
                      <a:pt x="1179" y="354"/>
                    </a:lnTo>
                    <a:lnTo>
                      <a:pt x="1193" y="375"/>
                    </a:lnTo>
                    <a:close/>
                    <a:moveTo>
                      <a:pt x="674" y="0"/>
                    </a:moveTo>
                    <a:lnTo>
                      <a:pt x="629" y="2"/>
                    </a:lnTo>
                    <a:lnTo>
                      <a:pt x="540" y="13"/>
                    </a:lnTo>
                    <a:lnTo>
                      <a:pt x="455" y="36"/>
                    </a:lnTo>
                    <a:lnTo>
                      <a:pt x="374" y="69"/>
                    </a:lnTo>
                    <a:lnTo>
                      <a:pt x="337" y="91"/>
                    </a:lnTo>
                    <a:lnTo>
                      <a:pt x="370" y="147"/>
                    </a:lnTo>
                    <a:lnTo>
                      <a:pt x="386" y="140"/>
                    </a:lnTo>
                    <a:lnTo>
                      <a:pt x="403" y="137"/>
                    </a:lnTo>
                    <a:lnTo>
                      <a:pt x="417" y="138"/>
                    </a:lnTo>
                    <a:lnTo>
                      <a:pt x="440" y="149"/>
                    </a:lnTo>
                    <a:lnTo>
                      <a:pt x="458" y="166"/>
                    </a:lnTo>
                    <a:lnTo>
                      <a:pt x="468" y="189"/>
                    </a:lnTo>
                    <a:lnTo>
                      <a:pt x="469" y="203"/>
                    </a:lnTo>
                    <a:lnTo>
                      <a:pt x="468" y="221"/>
                    </a:lnTo>
                    <a:lnTo>
                      <a:pt x="449" y="251"/>
                    </a:lnTo>
                    <a:lnTo>
                      <a:pt x="435" y="259"/>
                    </a:lnTo>
                    <a:lnTo>
                      <a:pt x="674" y="674"/>
                    </a:lnTo>
                    <a:lnTo>
                      <a:pt x="914" y="259"/>
                    </a:lnTo>
                    <a:lnTo>
                      <a:pt x="900" y="249"/>
                    </a:lnTo>
                    <a:lnTo>
                      <a:pt x="882" y="221"/>
                    </a:lnTo>
                    <a:lnTo>
                      <a:pt x="881" y="203"/>
                    </a:lnTo>
                    <a:lnTo>
                      <a:pt x="882" y="189"/>
                    </a:lnTo>
                    <a:lnTo>
                      <a:pt x="892" y="166"/>
                    </a:lnTo>
                    <a:lnTo>
                      <a:pt x="910" y="149"/>
                    </a:lnTo>
                    <a:lnTo>
                      <a:pt x="933" y="138"/>
                    </a:lnTo>
                    <a:lnTo>
                      <a:pt x="947" y="137"/>
                    </a:lnTo>
                    <a:lnTo>
                      <a:pt x="964" y="140"/>
                    </a:lnTo>
                    <a:lnTo>
                      <a:pt x="979" y="147"/>
                    </a:lnTo>
                    <a:lnTo>
                      <a:pt x="1012" y="91"/>
                    </a:lnTo>
                    <a:lnTo>
                      <a:pt x="973" y="69"/>
                    </a:lnTo>
                    <a:lnTo>
                      <a:pt x="894" y="36"/>
                    </a:lnTo>
                    <a:lnTo>
                      <a:pt x="809" y="13"/>
                    </a:lnTo>
                    <a:lnTo>
                      <a:pt x="720" y="2"/>
                    </a:lnTo>
                    <a:lnTo>
                      <a:pt x="674" y="0"/>
                    </a:lnTo>
                    <a:close/>
                    <a:moveTo>
                      <a:pt x="674" y="75"/>
                    </a:moveTo>
                    <a:lnTo>
                      <a:pt x="700" y="78"/>
                    </a:lnTo>
                    <a:lnTo>
                      <a:pt x="744" y="97"/>
                    </a:lnTo>
                    <a:lnTo>
                      <a:pt x="777" y="130"/>
                    </a:lnTo>
                    <a:lnTo>
                      <a:pt x="796" y="174"/>
                    </a:lnTo>
                    <a:lnTo>
                      <a:pt x="797" y="199"/>
                    </a:lnTo>
                    <a:lnTo>
                      <a:pt x="796" y="225"/>
                    </a:lnTo>
                    <a:lnTo>
                      <a:pt x="777" y="269"/>
                    </a:lnTo>
                    <a:lnTo>
                      <a:pt x="744" y="303"/>
                    </a:lnTo>
                    <a:lnTo>
                      <a:pt x="700" y="321"/>
                    </a:lnTo>
                    <a:lnTo>
                      <a:pt x="674" y="323"/>
                    </a:lnTo>
                    <a:lnTo>
                      <a:pt x="649" y="321"/>
                    </a:lnTo>
                    <a:lnTo>
                      <a:pt x="605" y="303"/>
                    </a:lnTo>
                    <a:lnTo>
                      <a:pt x="571" y="269"/>
                    </a:lnTo>
                    <a:lnTo>
                      <a:pt x="553" y="225"/>
                    </a:lnTo>
                    <a:lnTo>
                      <a:pt x="551" y="199"/>
                    </a:lnTo>
                    <a:lnTo>
                      <a:pt x="553" y="174"/>
                    </a:lnTo>
                    <a:lnTo>
                      <a:pt x="571" y="130"/>
                    </a:lnTo>
                    <a:lnTo>
                      <a:pt x="605" y="97"/>
                    </a:lnTo>
                    <a:lnTo>
                      <a:pt x="649" y="78"/>
                    </a:lnTo>
                    <a:lnTo>
                      <a:pt x="674" y="75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6" name="Freeform 324"/>
              <p:cNvSpPr>
                <a:spLocks noEditPoints="1"/>
              </p:cNvSpPr>
              <p:nvPr/>
            </p:nvSpPr>
            <p:spPr bwMode="auto">
              <a:xfrm>
                <a:off x="2039" y="2680"/>
                <a:ext cx="490" cy="490"/>
              </a:xfrm>
              <a:custGeom>
                <a:avLst/>
                <a:gdLst>
                  <a:gd name="T0" fmla="*/ 697 w 1471"/>
                  <a:gd name="T1" fmla="*/ 0 h 1471"/>
                  <a:gd name="T2" fmla="*/ 552 w 1471"/>
                  <a:gd name="T3" fmla="*/ 21 h 1471"/>
                  <a:gd name="T4" fmla="*/ 417 w 1471"/>
                  <a:gd name="T5" fmla="*/ 72 h 1471"/>
                  <a:gd name="T6" fmla="*/ 296 w 1471"/>
                  <a:gd name="T7" fmla="*/ 145 h 1471"/>
                  <a:gd name="T8" fmla="*/ 191 w 1471"/>
                  <a:gd name="T9" fmla="*/ 240 h 1471"/>
                  <a:gd name="T10" fmla="*/ 106 w 1471"/>
                  <a:gd name="T11" fmla="*/ 352 h 1471"/>
                  <a:gd name="T12" fmla="*/ 44 w 1471"/>
                  <a:gd name="T13" fmla="*/ 482 h 1471"/>
                  <a:gd name="T14" fmla="*/ 8 w 1471"/>
                  <a:gd name="T15" fmla="*/ 623 h 1471"/>
                  <a:gd name="T16" fmla="*/ 0 w 1471"/>
                  <a:gd name="T17" fmla="*/ 734 h 1471"/>
                  <a:gd name="T18" fmla="*/ 8 w 1471"/>
                  <a:gd name="T19" fmla="*/ 846 h 1471"/>
                  <a:gd name="T20" fmla="*/ 44 w 1471"/>
                  <a:gd name="T21" fmla="*/ 987 h 1471"/>
                  <a:gd name="T22" fmla="*/ 106 w 1471"/>
                  <a:gd name="T23" fmla="*/ 1117 h 1471"/>
                  <a:gd name="T24" fmla="*/ 191 w 1471"/>
                  <a:gd name="T25" fmla="*/ 1229 h 1471"/>
                  <a:gd name="T26" fmla="*/ 296 w 1471"/>
                  <a:gd name="T27" fmla="*/ 1324 h 1471"/>
                  <a:gd name="T28" fmla="*/ 417 w 1471"/>
                  <a:gd name="T29" fmla="*/ 1397 h 1471"/>
                  <a:gd name="T30" fmla="*/ 552 w 1471"/>
                  <a:gd name="T31" fmla="*/ 1448 h 1471"/>
                  <a:gd name="T32" fmla="*/ 697 w 1471"/>
                  <a:gd name="T33" fmla="*/ 1469 h 1471"/>
                  <a:gd name="T34" fmla="*/ 774 w 1471"/>
                  <a:gd name="T35" fmla="*/ 1469 h 1471"/>
                  <a:gd name="T36" fmla="*/ 919 w 1471"/>
                  <a:gd name="T37" fmla="*/ 1448 h 1471"/>
                  <a:gd name="T38" fmla="*/ 1055 w 1471"/>
                  <a:gd name="T39" fmla="*/ 1397 h 1471"/>
                  <a:gd name="T40" fmla="*/ 1175 w 1471"/>
                  <a:gd name="T41" fmla="*/ 1324 h 1471"/>
                  <a:gd name="T42" fmla="*/ 1281 w 1471"/>
                  <a:gd name="T43" fmla="*/ 1229 h 1471"/>
                  <a:gd name="T44" fmla="*/ 1366 w 1471"/>
                  <a:gd name="T45" fmla="*/ 1117 h 1471"/>
                  <a:gd name="T46" fmla="*/ 1426 w 1471"/>
                  <a:gd name="T47" fmla="*/ 987 h 1471"/>
                  <a:gd name="T48" fmla="*/ 1463 w 1471"/>
                  <a:gd name="T49" fmla="*/ 846 h 1471"/>
                  <a:gd name="T50" fmla="*/ 1471 w 1471"/>
                  <a:gd name="T51" fmla="*/ 734 h 1471"/>
                  <a:gd name="T52" fmla="*/ 1463 w 1471"/>
                  <a:gd name="T53" fmla="*/ 623 h 1471"/>
                  <a:gd name="T54" fmla="*/ 1426 w 1471"/>
                  <a:gd name="T55" fmla="*/ 482 h 1471"/>
                  <a:gd name="T56" fmla="*/ 1366 w 1471"/>
                  <a:gd name="T57" fmla="*/ 352 h 1471"/>
                  <a:gd name="T58" fmla="*/ 1281 w 1471"/>
                  <a:gd name="T59" fmla="*/ 240 h 1471"/>
                  <a:gd name="T60" fmla="*/ 1175 w 1471"/>
                  <a:gd name="T61" fmla="*/ 145 h 1471"/>
                  <a:gd name="T62" fmla="*/ 1055 w 1471"/>
                  <a:gd name="T63" fmla="*/ 72 h 1471"/>
                  <a:gd name="T64" fmla="*/ 919 w 1471"/>
                  <a:gd name="T65" fmla="*/ 21 h 1471"/>
                  <a:gd name="T66" fmla="*/ 774 w 1471"/>
                  <a:gd name="T67" fmla="*/ 0 h 1471"/>
                  <a:gd name="T68" fmla="*/ 735 w 1471"/>
                  <a:gd name="T69" fmla="*/ 89 h 1471"/>
                  <a:gd name="T70" fmla="*/ 928 w 1471"/>
                  <a:gd name="T71" fmla="*/ 116 h 1471"/>
                  <a:gd name="T72" fmla="*/ 1147 w 1471"/>
                  <a:gd name="T73" fmla="*/ 236 h 1471"/>
                  <a:gd name="T74" fmla="*/ 1305 w 1471"/>
                  <a:gd name="T75" fmla="*/ 426 h 1471"/>
                  <a:gd name="T76" fmla="*/ 1380 w 1471"/>
                  <a:gd name="T77" fmla="*/ 668 h 1471"/>
                  <a:gd name="T78" fmla="*/ 1380 w 1471"/>
                  <a:gd name="T79" fmla="*/ 802 h 1471"/>
                  <a:gd name="T80" fmla="*/ 1305 w 1471"/>
                  <a:gd name="T81" fmla="*/ 1043 h 1471"/>
                  <a:gd name="T82" fmla="*/ 1147 w 1471"/>
                  <a:gd name="T83" fmla="*/ 1233 h 1471"/>
                  <a:gd name="T84" fmla="*/ 928 w 1471"/>
                  <a:gd name="T85" fmla="*/ 1353 h 1471"/>
                  <a:gd name="T86" fmla="*/ 735 w 1471"/>
                  <a:gd name="T87" fmla="*/ 1382 h 1471"/>
                  <a:gd name="T88" fmla="*/ 543 w 1471"/>
                  <a:gd name="T89" fmla="*/ 1353 h 1471"/>
                  <a:gd name="T90" fmla="*/ 324 w 1471"/>
                  <a:gd name="T91" fmla="*/ 1233 h 1471"/>
                  <a:gd name="T92" fmla="*/ 166 w 1471"/>
                  <a:gd name="T93" fmla="*/ 1043 h 1471"/>
                  <a:gd name="T94" fmla="*/ 91 w 1471"/>
                  <a:gd name="T95" fmla="*/ 802 h 1471"/>
                  <a:gd name="T96" fmla="*/ 91 w 1471"/>
                  <a:gd name="T97" fmla="*/ 668 h 1471"/>
                  <a:gd name="T98" fmla="*/ 166 w 1471"/>
                  <a:gd name="T99" fmla="*/ 426 h 1471"/>
                  <a:gd name="T100" fmla="*/ 324 w 1471"/>
                  <a:gd name="T101" fmla="*/ 236 h 1471"/>
                  <a:gd name="T102" fmla="*/ 543 w 1471"/>
                  <a:gd name="T103" fmla="*/ 116 h 1471"/>
                  <a:gd name="T104" fmla="*/ 735 w 1471"/>
                  <a:gd name="T105" fmla="*/ 89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71" h="1471">
                    <a:moveTo>
                      <a:pt x="735" y="0"/>
                    </a:moveTo>
                    <a:lnTo>
                      <a:pt x="697" y="0"/>
                    </a:lnTo>
                    <a:lnTo>
                      <a:pt x="624" y="7"/>
                    </a:lnTo>
                    <a:lnTo>
                      <a:pt x="552" y="21"/>
                    </a:lnTo>
                    <a:lnTo>
                      <a:pt x="483" y="43"/>
                    </a:lnTo>
                    <a:lnTo>
                      <a:pt x="417" y="72"/>
                    </a:lnTo>
                    <a:lnTo>
                      <a:pt x="353" y="105"/>
                    </a:lnTo>
                    <a:lnTo>
                      <a:pt x="296" y="145"/>
                    </a:lnTo>
                    <a:lnTo>
                      <a:pt x="241" y="190"/>
                    </a:lnTo>
                    <a:lnTo>
                      <a:pt x="191" y="240"/>
                    </a:lnTo>
                    <a:lnTo>
                      <a:pt x="146" y="295"/>
                    </a:lnTo>
                    <a:lnTo>
                      <a:pt x="106" y="352"/>
                    </a:lnTo>
                    <a:lnTo>
                      <a:pt x="72" y="416"/>
                    </a:lnTo>
                    <a:lnTo>
                      <a:pt x="44" y="482"/>
                    </a:lnTo>
                    <a:lnTo>
                      <a:pt x="24" y="551"/>
                    </a:lnTo>
                    <a:lnTo>
                      <a:pt x="8" y="623"/>
                    </a:lnTo>
                    <a:lnTo>
                      <a:pt x="0" y="696"/>
                    </a:lnTo>
                    <a:lnTo>
                      <a:pt x="0" y="734"/>
                    </a:lnTo>
                    <a:lnTo>
                      <a:pt x="0" y="773"/>
                    </a:lnTo>
                    <a:lnTo>
                      <a:pt x="8" y="846"/>
                    </a:lnTo>
                    <a:lnTo>
                      <a:pt x="24" y="918"/>
                    </a:lnTo>
                    <a:lnTo>
                      <a:pt x="44" y="987"/>
                    </a:lnTo>
                    <a:lnTo>
                      <a:pt x="72" y="1053"/>
                    </a:lnTo>
                    <a:lnTo>
                      <a:pt x="106" y="1117"/>
                    </a:lnTo>
                    <a:lnTo>
                      <a:pt x="146" y="1174"/>
                    </a:lnTo>
                    <a:lnTo>
                      <a:pt x="191" y="1229"/>
                    </a:lnTo>
                    <a:lnTo>
                      <a:pt x="241" y="1279"/>
                    </a:lnTo>
                    <a:lnTo>
                      <a:pt x="296" y="1324"/>
                    </a:lnTo>
                    <a:lnTo>
                      <a:pt x="353" y="1364"/>
                    </a:lnTo>
                    <a:lnTo>
                      <a:pt x="417" y="1397"/>
                    </a:lnTo>
                    <a:lnTo>
                      <a:pt x="483" y="1426"/>
                    </a:lnTo>
                    <a:lnTo>
                      <a:pt x="552" y="1448"/>
                    </a:lnTo>
                    <a:lnTo>
                      <a:pt x="624" y="1462"/>
                    </a:lnTo>
                    <a:lnTo>
                      <a:pt x="697" y="1469"/>
                    </a:lnTo>
                    <a:lnTo>
                      <a:pt x="735" y="1471"/>
                    </a:lnTo>
                    <a:lnTo>
                      <a:pt x="774" y="1469"/>
                    </a:lnTo>
                    <a:lnTo>
                      <a:pt x="847" y="1462"/>
                    </a:lnTo>
                    <a:lnTo>
                      <a:pt x="919" y="1448"/>
                    </a:lnTo>
                    <a:lnTo>
                      <a:pt x="988" y="1426"/>
                    </a:lnTo>
                    <a:lnTo>
                      <a:pt x="1055" y="1397"/>
                    </a:lnTo>
                    <a:lnTo>
                      <a:pt x="1116" y="1364"/>
                    </a:lnTo>
                    <a:lnTo>
                      <a:pt x="1175" y="1324"/>
                    </a:lnTo>
                    <a:lnTo>
                      <a:pt x="1230" y="1279"/>
                    </a:lnTo>
                    <a:lnTo>
                      <a:pt x="1281" y="1229"/>
                    </a:lnTo>
                    <a:lnTo>
                      <a:pt x="1325" y="1174"/>
                    </a:lnTo>
                    <a:lnTo>
                      <a:pt x="1366" y="1117"/>
                    </a:lnTo>
                    <a:lnTo>
                      <a:pt x="1399" y="1053"/>
                    </a:lnTo>
                    <a:lnTo>
                      <a:pt x="1426" y="987"/>
                    </a:lnTo>
                    <a:lnTo>
                      <a:pt x="1448" y="918"/>
                    </a:lnTo>
                    <a:lnTo>
                      <a:pt x="1463" y="846"/>
                    </a:lnTo>
                    <a:lnTo>
                      <a:pt x="1471" y="773"/>
                    </a:lnTo>
                    <a:lnTo>
                      <a:pt x="1471" y="734"/>
                    </a:lnTo>
                    <a:lnTo>
                      <a:pt x="1471" y="696"/>
                    </a:lnTo>
                    <a:lnTo>
                      <a:pt x="1463" y="623"/>
                    </a:lnTo>
                    <a:lnTo>
                      <a:pt x="1448" y="551"/>
                    </a:lnTo>
                    <a:lnTo>
                      <a:pt x="1426" y="482"/>
                    </a:lnTo>
                    <a:lnTo>
                      <a:pt x="1399" y="416"/>
                    </a:lnTo>
                    <a:lnTo>
                      <a:pt x="1366" y="352"/>
                    </a:lnTo>
                    <a:lnTo>
                      <a:pt x="1325" y="295"/>
                    </a:lnTo>
                    <a:lnTo>
                      <a:pt x="1281" y="240"/>
                    </a:lnTo>
                    <a:lnTo>
                      <a:pt x="1230" y="190"/>
                    </a:lnTo>
                    <a:lnTo>
                      <a:pt x="1175" y="145"/>
                    </a:lnTo>
                    <a:lnTo>
                      <a:pt x="1116" y="105"/>
                    </a:lnTo>
                    <a:lnTo>
                      <a:pt x="1055" y="72"/>
                    </a:lnTo>
                    <a:lnTo>
                      <a:pt x="988" y="43"/>
                    </a:lnTo>
                    <a:lnTo>
                      <a:pt x="919" y="21"/>
                    </a:lnTo>
                    <a:lnTo>
                      <a:pt x="847" y="7"/>
                    </a:lnTo>
                    <a:lnTo>
                      <a:pt x="774" y="0"/>
                    </a:lnTo>
                    <a:lnTo>
                      <a:pt x="735" y="0"/>
                    </a:lnTo>
                    <a:close/>
                    <a:moveTo>
                      <a:pt x="735" y="89"/>
                    </a:moveTo>
                    <a:lnTo>
                      <a:pt x="803" y="91"/>
                    </a:lnTo>
                    <a:lnTo>
                      <a:pt x="928" y="116"/>
                    </a:lnTo>
                    <a:lnTo>
                      <a:pt x="1044" y="165"/>
                    </a:lnTo>
                    <a:lnTo>
                      <a:pt x="1147" y="236"/>
                    </a:lnTo>
                    <a:lnTo>
                      <a:pt x="1235" y="324"/>
                    </a:lnTo>
                    <a:lnTo>
                      <a:pt x="1305" y="426"/>
                    </a:lnTo>
                    <a:lnTo>
                      <a:pt x="1354" y="542"/>
                    </a:lnTo>
                    <a:lnTo>
                      <a:pt x="1380" y="668"/>
                    </a:lnTo>
                    <a:lnTo>
                      <a:pt x="1381" y="734"/>
                    </a:lnTo>
                    <a:lnTo>
                      <a:pt x="1380" y="802"/>
                    </a:lnTo>
                    <a:lnTo>
                      <a:pt x="1354" y="927"/>
                    </a:lnTo>
                    <a:lnTo>
                      <a:pt x="1305" y="1043"/>
                    </a:lnTo>
                    <a:lnTo>
                      <a:pt x="1235" y="1147"/>
                    </a:lnTo>
                    <a:lnTo>
                      <a:pt x="1147" y="1233"/>
                    </a:lnTo>
                    <a:lnTo>
                      <a:pt x="1044" y="1304"/>
                    </a:lnTo>
                    <a:lnTo>
                      <a:pt x="928" y="1353"/>
                    </a:lnTo>
                    <a:lnTo>
                      <a:pt x="803" y="1379"/>
                    </a:lnTo>
                    <a:lnTo>
                      <a:pt x="735" y="1382"/>
                    </a:lnTo>
                    <a:lnTo>
                      <a:pt x="669" y="1379"/>
                    </a:lnTo>
                    <a:lnTo>
                      <a:pt x="543" y="1353"/>
                    </a:lnTo>
                    <a:lnTo>
                      <a:pt x="427" y="1304"/>
                    </a:lnTo>
                    <a:lnTo>
                      <a:pt x="324" y="1233"/>
                    </a:lnTo>
                    <a:lnTo>
                      <a:pt x="237" y="1147"/>
                    </a:lnTo>
                    <a:lnTo>
                      <a:pt x="166" y="1043"/>
                    </a:lnTo>
                    <a:lnTo>
                      <a:pt x="117" y="927"/>
                    </a:lnTo>
                    <a:lnTo>
                      <a:pt x="91" y="802"/>
                    </a:lnTo>
                    <a:lnTo>
                      <a:pt x="90" y="734"/>
                    </a:lnTo>
                    <a:lnTo>
                      <a:pt x="91" y="668"/>
                    </a:lnTo>
                    <a:lnTo>
                      <a:pt x="117" y="542"/>
                    </a:lnTo>
                    <a:lnTo>
                      <a:pt x="166" y="426"/>
                    </a:lnTo>
                    <a:lnTo>
                      <a:pt x="237" y="324"/>
                    </a:lnTo>
                    <a:lnTo>
                      <a:pt x="324" y="236"/>
                    </a:lnTo>
                    <a:lnTo>
                      <a:pt x="427" y="165"/>
                    </a:lnTo>
                    <a:lnTo>
                      <a:pt x="543" y="116"/>
                    </a:lnTo>
                    <a:lnTo>
                      <a:pt x="669" y="91"/>
                    </a:lnTo>
                    <a:lnTo>
                      <a:pt x="735" y="8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7" name="Freeform 325"/>
              <p:cNvSpPr/>
              <p:nvPr/>
            </p:nvSpPr>
            <p:spPr bwMode="auto">
              <a:xfrm>
                <a:off x="1984" y="2624"/>
                <a:ext cx="600" cy="601"/>
              </a:xfrm>
              <a:custGeom>
                <a:avLst/>
                <a:gdLst>
                  <a:gd name="T0" fmla="*/ 1801 w 1801"/>
                  <a:gd name="T1" fmla="*/ 947 h 1802"/>
                  <a:gd name="T2" fmla="*/ 1774 w 1801"/>
                  <a:gd name="T3" fmla="*/ 1127 h 1802"/>
                  <a:gd name="T4" fmla="*/ 1713 w 1801"/>
                  <a:gd name="T5" fmla="*/ 1292 h 1802"/>
                  <a:gd name="T6" fmla="*/ 1623 w 1801"/>
                  <a:gd name="T7" fmla="*/ 1441 h 1802"/>
                  <a:gd name="T8" fmla="*/ 1506 w 1801"/>
                  <a:gd name="T9" fmla="*/ 1567 h 1802"/>
                  <a:gd name="T10" fmla="*/ 1368 w 1801"/>
                  <a:gd name="T11" fmla="*/ 1671 h 1802"/>
                  <a:gd name="T12" fmla="*/ 1211 w 1801"/>
                  <a:gd name="T13" fmla="*/ 1747 h 1802"/>
                  <a:gd name="T14" fmla="*/ 1038 w 1801"/>
                  <a:gd name="T15" fmla="*/ 1792 h 1802"/>
                  <a:gd name="T16" fmla="*/ 900 w 1801"/>
                  <a:gd name="T17" fmla="*/ 1802 h 1802"/>
                  <a:gd name="T18" fmla="*/ 763 w 1801"/>
                  <a:gd name="T19" fmla="*/ 1792 h 1802"/>
                  <a:gd name="T20" fmla="*/ 590 w 1801"/>
                  <a:gd name="T21" fmla="*/ 1747 h 1802"/>
                  <a:gd name="T22" fmla="*/ 433 w 1801"/>
                  <a:gd name="T23" fmla="*/ 1671 h 1802"/>
                  <a:gd name="T24" fmla="*/ 295 w 1801"/>
                  <a:gd name="T25" fmla="*/ 1567 h 1802"/>
                  <a:gd name="T26" fmla="*/ 178 w 1801"/>
                  <a:gd name="T27" fmla="*/ 1441 h 1802"/>
                  <a:gd name="T28" fmla="*/ 88 w 1801"/>
                  <a:gd name="T29" fmla="*/ 1292 h 1802"/>
                  <a:gd name="T30" fmla="*/ 27 w 1801"/>
                  <a:gd name="T31" fmla="*/ 1127 h 1802"/>
                  <a:gd name="T32" fmla="*/ 0 w 1801"/>
                  <a:gd name="T33" fmla="*/ 947 h 1802"/>
                  <a:gd name="T34" fmla="*/ 0 w 1801"/>
                  <a:gd name="T35" fmla="*/ 855 h 1802"/>
                  <a:gd name="T36" fmla="*/ 27 w 1801"/>
                  <a:gd name="T37" fmla="*/ 676 h 1802"/>
                  <a:gd name="T38" fmla="*/ 88 w 1801"/>
                  <a:gd name="T39" fmla="*/ 511 h 1802"/>
                  <a:gd name="T40" fmla="*/ 178 w 1801"/>
                  <a:gd name="T41" fmla="*/ 363 h 1802"/>
                  <a:gd name="T42" fmla="*/ 295 w 1801"/>
                  <a:gd name="T43" fmla="*/ 234 h 1802"/>
                  <a:gd name="T44" fmla="*/ 433 w 1801"/>
                  <a:gd name="T45" fmla="*/ 131 h 1802"/>
                  <a:gd name="T46" fmla="*/ 590 w 1801"/>
                  <a:gd name="T47" fmla="*/ 55 h 1802"/>
                  <a:gd name="T48" fmla="*/ 763 w 1801"/>
                  <a:gd name="T49" fmla="*/ 10 h 1802"/>
                  <a:gd name="T50" fmla="*/ 900 w 1801"/>
                  <a:gd name="T51" fmla="*/ 0 h 1802"/>
                  <a:gd name="T52" fmla="*/ 1038 w 1801"/>
                  <a:gd name="T53" fmla="*/ 10 h 1802"/>
                  <a:gd name="T54" fmla="*/ 1211 w 1801"/>
                  <a:gd name="T55" fmla="*/ 55 h 1802"/>
                  <a:gd name="T56" fmla="*/ 1368 w 1801"/>
                  <a:gd name="T57" fmla="*/ 131 h 1802"/>
                  <a:gd name="T58" fmla="*/ 1506 w 1801"/>
                  <a:gd name="T59" fmla="*/ 234 h 1802"/>
                  <a:gd name="T60" fmla="*/ 1623 w 1801"/>
                  <a:gd name="T61" fmla="*/ 363 h 1802"/>
                  <a:gd name="T62" fmla="*/ 1713 w 1801"/>
                  <a:gd name="T63" fmla="*/ 511 h 1802"/>
                  <a:gd name="T64" fmla="*/ 1774 w 1801"/>
                  <a:gd name="T65" fmla="*/ 676 h 1802"/>
                  <a:gd name="T66" fmla="*/ 1801 w 1801"/>
                  <a:gd name="T67" fmla="*/ 855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01" h="1802">
                    <a:moveTo>
                      <a:pt x="1801" y="901"/>
                    </a:moveTo>
                    <a:lnTo>
                      <a:pt x="1801" y="947"/>
                    </a:lnTo>
                    <a:lnTo>
                      <a:pt x="1791" y="1038"/>
                    </a:lnTo>
                    <a:lnTo>
                      <a:pt x="1774" y="1127"/>
                    </a:lnTo>
                    <a:lnTo>
                      <a:pt x="1747" y="1210"/>
                    </a:lnTo>
                    <a:lnTo>
                      <a:pt x="1713" y="1292"/>
                    </a:lnTo>
                    <a:lnTo>
                      <a:pt x="1672" y="1369"/>
                    </a:lnTo>
                    <a:lnTo>
                      <a:pt x="1623" y="1441"/>
                    </a:lnTo>
                    <a:lnTo>
                      <a:pt x="1568" y="1507"/>
                    </a:lnTo>
                    <a:lnTo>
                      <a:pt x="1506" y="1567"/>
                    </a:lnTo>
                    <a:lnTo>
                      <a:pt x="1440" y="1623"/>
                    </a:lnTo>
                    <a:lnTo>
                      <a:pt x="1368" y="1671"/>
                    </a:lnTo>
                    <a:lnTo>
                      <a:pt x="1292" y="1713"/>
                    </a:lnTo>
                    <a:lnTo>
                      <a:pt x="1211" y="1747"/>
                    </a:lnTo>
                    <a:lnTo>
                      <a:pt x="1126" y="1773"/>
                    </a:lnTo>
                    <a:lnTo>
                      <a:pt x="1038" y="1792"/>
                    </a:lnTo>
                    <a:lnTo>
                      <a:pt x="947" y="1801"/>
                    </a:lnTo>
                    <a:lnTo>
                      <a:pt x="900" y="1802"/>
                    </a:lnTo>
                    <a:lnTo>
                      <a:pt x="854" y="1801"/>
                    </a:lnTo>
                    <a:lnTo>
                      <a:pt x="763" y="1792"/>
                    </a:lnTo>
                    <a:lnTo>
                      <a:pt x="675" y="1773"/>
                    </a:lnTo>
                    <a:lnTo>
                      <a:pt x="590" y="1747"/>
                    </a:lnTo>
                    <a:lnTo>
                      <a:pt x="510" y="1713"/>
                    </a:lnTo>
                    <a:lnTo>
                      <a:pt x="433" y="1671"/>
                    </a:lnTo>
                    <a:lnTo>
                      <a:pt x="361" y="1623"/>
                    </a:lnTo>
                    <a:lnTo>
                      <a:pt x="295" y="1567"/>
                    </a:lnTo>
                    <a:lnTo>
                      <a:pt x="233" y="1507"/>
                    </a:lnTo>
                    <a:lnTo>
                      <a:pt x="178" y="1441"/>
                    </a:lnTo>
                    <a:lnTo>
                      <a:pt x="129" y="1369"/>
                    </a:lnTo>
                    <a:lnTo>
                      <a:pt x="88" y="1292"/>
                    </a:lnTo>
                    <a:lnTo>
                      <a:pt x="55" y="1210"/>
                    </a:lnTo>
                    <a:lnTo>
                      <a:pt x="27" y="1127"/>
                    </a:lnTo>
                    <a:lnTo>
                      <a:pt x="10" y="1038"/>
                    </a:lnTo>
                    <a:lnTo>
                      <a:pt x="0" y="947"/>
                    </a:lnTo>
                    <a:lnTo>
                      <a:pt x="0" y="901"/>
                    </a:lnTo>
                    <a:lnTo>
                      <a:pt x="0" y="855"/>
                    </a:lnTo>
                    <a:lnTo>
                      <a:pt x="10" y="764"/>
                    </a:lnTo>
                    <a:lnTo>
                      <a:pt x="27" y="676"/>
                    </a:lnTo>
                    <a:lnTo>
                      <a:pt x="55" y="591"/>
                    </a:lnTo>
                    <a:lnTo>
                      <a:pt x="88" y="511"/>
                    </a:lnTo>
                    <a:lnTo>
                      <a:pt x="129" y="435"/>
                    </a:lnTo>
                    <a:lnTo>
                      <a:pt x="178" y="363"/>
                    </a:lnTo>
                    <a:lnTo>
                      <a:pt x="233" y="295"/>
                    </a:lnTo>
                    <a:lnTo>
                      <a:pt x="295" y="234"/>
                    </a:lnTo>
                    <a:lnTo>
                      <a:pt x="361" y="180"/>
                    </a:lnTo>
                    <a:lnTo>
                      <a:pt x="433" y="131"/>
                    </a:lnTo>
                    <a:lnTo>
                      <a:pt x="510" y="89"/>
                    </a:lnTo>
                    <a:lnTo>
                      <a:pt x="590" y="55"/>
                    </a:lnTo>
                    <a:lnTo>
                      <a:pt x="675" y="29"/>
                    </a:lnTo>
                    <a:lnTo>
                      <a:pt x="763" y="10"/>
                    </a:lnTo>
                    <a:lnTo>
                      <a:pt x="854" y="1"/>
                    </a:lnTo>
                    <a:lnTo>
                      <a:pt x="900" y="0"/>
                    </a:lnTo>
                    <a:lnTo>
                      <a:pt x="947" y="1"/>
                    </a:lnTo>
                    <a:lnTo>
                      <a:pt x="1038" y="10"/>
                    </a:lnTo>
                    <a:lnTo>
                      <a:pt x="1126" y="29"/>
                    </a:lnTo>
                    <a:lnTo>
                      <a:pt x="1211" y="55"/>
                    </a:lnTo>
                    <a:lnTo>
                      <a:pt x="1292" y="89"/>
                    </a:lnTo>
                    <a:lnTo>
                      <a:pt x="1368" y="131"/>
                    </a:lnTo>
                    <a:lnTo>
                      <a:pt x="1440" y="180"/>
                    </a:lnTo>
                    <a:lnTo>
                      <a:pt x="1506" y="234"/>
                    </a:lnTo>
                    <a:lnTo>
                      <a:pt x="1568" y="295"/>
                    </a:lnTo>
                    <a:lnTo>
                      <a:pt x="1623" y="363"/>
                    </a:lnTo>
                    <a:lnTo>
                      <a:pt x="1672" y="435"/>
                    </a:lnTo>
                    <a:lnTo>
                      <a:pt x="1713" y="511"/>
                    </a:lnTo>
                    <a:lnTo>
                      <a:pt x="1747" y="591"/>
                    </a:lnTo>
                    <a:lnTo>
                      <a:pt x="1774" y="676"/>
                    </a:lnTo>
                    <a:lnTo>
                      <a:pt x="1791" y="764"/>
                    </a:lnTo>
                    <a:lnTo>
                      <a:pt x="1801" y="855"/>
                    </a:lnTo>
                    <a:lnTo>
                      <a:pt x="1801" y="90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8" name="Freeform 326"/>
              <p:cNvSpPr>
                <a:spLocks noEditPoints="1"/>
              </p:cNvSpPr>
              <p:nvPr/>
            </p:nvSpPr>
            <p:spPr bwMode="auto">
              <a:xfrm>
                <a:off x="2228" y="2709"/>
                <a:ext cx="112" cy="167"/>
              </a:xfrm>
              <a:custGeom>
                <a:avLst/>
                <a:gdLst>
                  <a:gd name="T0" fmla="*/ 167 w 335"/>
                  <a:gd name="T1" fmla="*/ 1 h 501"/>
                  <a:gd name="T2" fmla="*/ 124 w 335"/>
                  <a:gd name="T3" fmla="*/ 1 h 501"/>
                  <a:gd name="T4" fmla="*/ 40 w 335"/>
                  <a:gd name="T5" fmla="*/ 13 h 501"/>
                  <a:gd name="T6" fmla="*/ 0 w 335"/>
                  <a:gd name="T7" fmla="*/ 23 h 501"/>
                  <a:gd name="T8" fmla="*/ 128 w 335"/>
                  <a:gd name="T9" fmla="*/ 501 h 501"/>
                  <a:gd name="T10" fmla="*/ 148 w 335"/>
                  <a:gd name="T11" fmla="*/ 496 h 501"/>
                  <a:gd name="T12" fmla="*/ 167 w 335"/>
                  <a:gd name="T13" fmla="*/ 496 h 501"/>
                  <a:gd name="T14" fmla="*/ 187 w 335"/>
                  <a:gd name="T15" fmla="*/ 496 h 501"/>
                  <a:gd name="T16" fmla="*/ 207 w 335"/>
                  <a:gd name="T17" fmla="*/ 501 h 501"/>
                  <a:gd name="T18" fmla="*/ 335 w 335"/>
                  <a:gd name="T19" fmla="*/ 23 h 501"/>
                  <a:gd name="T20" fmla="*/ 295 w 335"/>
                  <a:gd name="T21" fmla="*/ 13 h 501"/>
                  <a:gd name="T22" fmla="*/ 210 w 335"/>
                  <a:gd name="T23" fmla="*/ 1 h 501"/>
                  <a:gd name="T24" fmla="*/ 167 w 335"/>
                  <a:gd name="T25" fmla="*/ 0 h 501"/>
                  <a:gd name="T26" fmla="*/ 167 w 335"/>
                  <a:gd name="T27" fmla="*/ 1 h 501"/>
                  <a:gd name="T28" fmla="*/ 167 w 335"/>
                  <a:gd name="T29" fmla="*/ 64 h 501"/>
                  <a:gd name="T30" fmla="*/ 181 w 335"/>
                  <a:gd name="T31" fmla="*/ 64 h 501"/>
                  <a:gd name="T32" fmla="*/ 204 w 335"/>
                  <a:gd name="T33" fmla="*/ 74 h 501"/>
                  <a:gd name="T34" fmla="*/ 223 w 335"/>
                  <a:gd name="T35" fmla="*/ 93 h 501"/>
                  <a:gd name="T36" fmla="*/ 233 w 335"/>
                  <a:gd name="T37" fmla="*/ 118 h 501"/>
                  <a:gd name="T38" fmla="*/ 235 w 335"/>
                  <a:gd name="T39" fmla="*/ 131 h 501"/>
                  <a:gd name="T40" fmla="*/ 233 w 335"/>
                  <a:gd name="T41" fmla="*/ 144 h 501"/>
                  <a:gd name="T42" fmla="*/ 223 w 335"/>
                  <a:gd name="T43" fmla="*/ 168 h 501"/>
                  <a:gd name="T44" fmla="*/ 204 w 335"/>
                  <a:gd name="T45" fmla="*/ 187 h 501"/>
                  <a:gd name="T46" fmla="*/ 181 w 335"/>
                  <a:gd name="T47" fmla="*/ 197 h 501"/>
                  <a:gd name="T48" fmla="*/ 167 w 335"/>
                  <a:gd name="T49" fmla="*/ 197 h 501"/>
                  <a:gd name="T50" fmla="*/ 154 w 335"/>
                  <a:gd name="T51" fmla="*/ 197 h 501"/>
                  <a:gd name="T52" fmla="*/ 129 w 335"/>
                  <a:gd name="T53" fmla="*/ 187 h 501"/>
                  <a:gd name="T54" fmla="*/ 112 w 335"/>
                  <a:gd name="T55" fmla="*/ 168 h 501"/>
                  <a:gd name="T56" fmla="*/ 102 w 335"/>
                  <a:gd name="T57" fmla="*/ 144 h 501"/>
                  <a:gd name="T58" fmla="*/ 101 w 335"/>
                  <a:gd name="T59" fmla="*/ 131 h 501"/>
                  <a:gd name="T60" fmla="*/ 102 w 335"/>
                  <a:gd name="T61" fmla="*/ 118 h 501"/>
                  <a:gd name="T62" fmla="*/ 112 w 335"/>
                  <a:gd name="T63" fmla="*/ 93 h 501"/>
                  <a:gd name="T64" fmla="*/ 129 w 335"/>
                  <a:gd name="T65" fmla="*/ 74 h 501"/>
                  <a:gd name="T66" fmla="*/ 154 w 335"/>
                  <a:gd name="T67" fmla="*/ 64 h 501"/>
                  <a:gd name="T68" fmla="*/ 167 w 335"/>
                  <a:gd name="T69" fmla="*/ 64 h 501"/>
                  <a:gd name="T70" fmla="*/ 167 w 335"/>
                  <a:gd name="T71" fmla="*/ 339 h 501"/>
                  <a:gd name="T72" fmla="*/ 180 w 335"/>
                  <a:gd name="T73" fmla="*/ 341 h 501"/>
                  <a:gd name="T74" fmla="*/ 197 w 335"/>
                  <a:gd name="T75" fmla="*/ 358 h 501"/>
                  <a:gd name="T76" fmla="*/ 199 w 335"/>
                  <a:gd name="T77" fmla="*/ 370 h 501"/>
                  <a:gd name="T78" fmla="*/ 197 w 335"/>
                  <a:gd name="T79" fmla="*/ 383 h 501"/>
                  <a:gd name="T80" fmla="*/ 180 w 335"/>
                  <a:gd name="T81" fmla="*/ 398 h 501"/>
                  <a:gd name="T82" fmla="*/ 167 w 335"/>
                  <a:gd name="T83" fmla="*/ 400 h 501"/>
                  <a:gd name="T84" fmla="*/ 155 w 335"/>
                  <a:gd name="T85" fmla="*/ 398 h 501"/>
                  <a:gd name="T86" fmla="*/ 138 w 335"/>
                  <a:gd name="T87" fmla="*/ 383 h 501"/>
                  <a:gd name="T88" fmla="*/ 137 w 335"/>
                  <a:gd name="T89" fmla="*/ 370 h 501"/>
                  <a:gd name="T90" fmla="*/ 138 w 335"/>
                  <a:gd name="T91" fmla="*/ 358 h 501"/>
                  <a:gd name="T92" fmla="*/ 155 w 335"/>
                  <a:gd name="T93" fmla="*/ 341 h 501"/>
                  <a:gd name="T94" fmla="*/ 167 w 335"/>
                  <a:gd name="T95" fmla="*/ 339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5" h="501">
                    <a:moveTo>
                      <a:pt x="167" y="1"/>
                    </a:moveTo>
                    <a:lnTo>
                      <a:pt x="124" y="1"/>
                    </a:lnTo>
                    <a:lnTo>
                      <a:pt x="40" y="13"/>
                    </a:lnTo>
                    <a:lnTo>
                      <a:pt x="0" y="23"/>
                    </a:lnTo>
                    <a:lnTo>
                      <a:pt x="128" y="501"/>
                    </a:lnTo>
                    <a:lnTo>
                      <a:pt x="148" y="496"/>
                    </a:lnTo>
                    <a:lnTo>
                      <a:pt x="167" y="496"/>
                    </a:lnTo>
                    <a:lnTo>
                      <a:pt x="187" y="496"/>
                    </a:lnTo>
                    <a:lnTo>
                      <a:pt x="207" y="501"/>
                    </a:lnTo>
                    <a:lnTo>
                      <a:pt x="335" y="23"/>
                    </a:lnTo>
                    <a:lnTo>
                      <a:pt x="295" y="13"/>
                    </a:lnTo>
                    <a:lnTo>
                      <a:pt x="210" y="1"/>
                    </a:lnTo>
                    <a:lnTo>
                      <a:pt x="167" y="0"/>
                    </a:lnTo>
                    <a:lnTo>
                      <a:pt x="167" y="1"/>
                    </a:lnTo>
                    <a:close/>
                    <a:moveTo>
                      <a:pt x="167" y="64"/>
                    </a:moveTo>
                    <a:lnTo>
                      <a:pt x="181" y="64"/>
                    </a:lnTo>
                    <a:lnTo>
                      <a:pt x="204" y="74"/>
                    </a:lnTo>
                    <a:lnTo>
                      <a:pt x="223" y="93"/>
                    </a:lnTo>
                    <a:lnTo>
                      <a:pt x="233" y="118"/>
                    </a:lnTo>
                    <a:lnTo>
                      <a:pt x="235" y="131"/>
                    </a:lnTo>
                    <a:lnTo>
                      <a:pt x="233" y="144"/>
                    </a:lnTo>
                    <a:lnTo>
                      <a:pt x="223" y="168"/>
                    </a:lnTo>
                    <a:lnTo>
                      <a:pt x="204" y="187"/>
                    </a:lnTo>
                    <a:lnTo>
                      <a:pt x="181" y="197"/>
                    </a:lnTo>
                    <a:lnTo>
                      <a:pt x="167" y="197"/>
                    </a:lnTo>
                    <a:lnTo>
                      <a:pt x="154" y="197"/>
                    </a:lnTo>
                    <a:lnTo>
                      <a:pt x="129" y="187"/>
                    </a:lnTo>
                    <a:lnTo>
                      <a:pt x="112" y="168"/>
                    </a:lnTo>
                    <a:lnTo>
                      <a:pt x="102" y="144"/>
                    </a:lnTo>
                    <a:lnTo>
                      <a:pt x="101" y="131"/>
                    </a:lnTo>
                    <a:lnTo>
                      <a:pt x="102" y="118"/>
                    </a:lnTo>
                    <a:lnTo>
                      <a:pt x="112" y="93"/>
                    </a:lnTo>
                    <a:lnTo>
                      <a:pt x="129" y="74"/>
                    </a:lnTo>
                    <a:lnTo>
                      <a:pt x="154" y="64"/>
                    </a:lnTo>
                    <a:lnTo>
                      <a:pt x="167" y="64"/>
                    </a:lnTo>
                    <a:close/>
                    <a:moveTo>
                      <a:pt x="167" y="339"/>
                    </a:moveTo>
                    <a:lnTo>
                      <a:pt x="180" y="341"/>
                    </a:lnTo>
                    <a:lnTo>
                      <a:pt x="197" y="358"/>
                    </a:lnTo>
                    <a:lnTo>
                      <a:pt x="199" y="370"/>
                    </a:lnTo>
                    <a:lnTo>
                      <a:pt x="197" y="383"/>
                    </a:lnTo>
                    <a:lnTo>
                      <a:pt x="180" y="398"/>
                    </a:lnTo>
                    <a:lnTo>
                      <a:pt x="167" y="400"/>
                    </a:lnTo>
                    <a:lnTo>
                      <a:pt x="155" y="398"/>
                    </a:lnTo>
                    <a:lnTo>
                      <a:pt x="138" y="383"/>
                    </a:lnTo>
                    <a:lnTo>
                      <a:pt x="137" y="370"/>
                    </a:lnTo>
                    <a:lnTo>
                      <a:pt x="138" y="358"/>
                    </a:lnTo>
                    <a:lnTo>
                      <a:pt x="155" y="341"/>
                    </a:lnTo>
                    <a:lnTo>
                      <a:pt x="167" y="33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9" name="Freeform 327"/>
              <p:cNvSpPr>
                <a:spLocks noEditPoints="1"/>
              </p:cNvSpPr>
              <p:nvPr/>
            </p:nvSpPr>
            <p:spPr bwMode="auto">
              <a:xfrm>
                <a:off x="2131" y="2717"/>
                <a:ext cx="140" cy="172"/>
              </a:xfrm>
              <a:custGeom>
                <a:avLst/>
                <a:gdLst>
                  <a:gd name="T0" fmla="*/ 134 w 418"/>
                  <a:gd name="T1" fmla="*/ 64 h 518"/>
                  <a:gd name="T2" fmla="*/ 97 w 418"/>
                  <a:gd name="T3" fmla="*/ 86 h 518"/>
                  <a:gd name="T4" fmla="*/ 31 w 418"/>
                  <a:gd name="T5" fmla="*/ 138 h 518"/>
                  <a:gd name="T6" fmla="*/ 0 w 418"/>
                  <a:gd name="T7" fmla="*/ 167 h 518"/>
                  <a:gd name="T8" fmla="*/ 352 w 418"/>
                  <a:gd name="T9" fmla="*/ 518 h 518"/>
                  <a:gd name="T10" fmla="*/ 365 w 418"/>
                  <a:gd name="T11" fmla="*/ 503 h 518"/>
                  <a:gd name="T12" fmla="*/ 382 w 418"/>
                  <a:gd name="T13" fmla="*/ 493 h 518"/>
                  <a:gd name="T14" fmla="*/ 401 w 418"/>
                  <a:gd name="T15" fmla="*/ 483 h 518"/>
                  <a:gd name="T16" fmla="*/ 418 w 418"/>
                  <a:gd name="T17" fmla="*/ 478 h 518"/>
                  <a:gd name="T18" fmla="*/ 290 w 418"/>
                  <a:gd name="T19" fmla="*/ 0 h 518"/>
                  <a:gd name="T20" fmla="*/ 251 w 418"/>
                  <a:gd name="T21" fmla="*/ 11 h 518"/>
                  <a:gd name="T22" fmla="*/ 172 w 418"/>
                  <a:gd name="T23" fmla="*/ 43 h 518"/>
                  <a:gd name="T24" fmla="*/ 134 w 418"/>
                  <a:gd name="T25" fmla="*/ 64 h 518"/>
                  <a:gd name="T26" fmla="*/ 166 w 418"/>
                  <a:gd name="T27" fmla="*/ 119 h 518"/>
                  <a:gd name="T28" fmla="*/ 179 w 418"/>
                  <a:gd name="T29" fmla="*/ 113 h 518"/>
                  <a:gd name="T30" fmla="*/ 203 w 418"/>
                  <a:gd name="T31" fmla="*/ 111 h 518"/>
                  <a:gd name="T32" fmla="*/ 229 w 418"/>
                  <a:gd name="T33" fmla="*/ 116 h 518"/>
                  <a:gd name="T34" fmla="*/ 249 w 418"/>
                  <a:gd name="T35" fmla="*/ 132 h 518"/>
                  <a:gd name="T36" fmla="*/ 257 w 418"/>
                  <a:gd name="T37" fmla="*/ 144 h 518"/>
                  <a:gd name="T38" fmla="*/ 262 w 418"/>
                  <a:gd name="T39" fmla="*/ 155 h 518"/>
                  <a:gd name="T40" fmla="*/ 267 w 418"/>
                  <a:gd name="T41" fmla="*/ 181 h 518"/>
                  <a:gd name="T42" fmla="*/ 260 w 418"/>
                  <a:gd name="T43" fmla="*/ 206 h 518"/>
                  <a:gd name="T44" fmla="*/ 244 w 418"/>
                  <a:gd name="T45" fmla="*/ 227 h 518"/>
                  <a:gd name="T46" fmla="*/ 232 w 418"/>
                  <a:gd name="T47" fmla="*/ 234 h 518"/>
                  <a:gd name="T48" fmla="*/ 221 w 418"/>
                  <a:gd name="T49" fmla="*/ 240 h 518"/>
                  <a:gd name="T50" fmla="*/ 195 w 418"/>
                  <a:gd name="T51" fmla="*/ 243 h 518"/>
                  <a:gd name="T52" fmla="*/ 170 w 418"/>
                  <a:gd name="T53" fmla="*/ 237 h 518"/>
                  <a:gd name="T54" fmla="*/ 149 w 418"/>
                  <a:gd name="T55" fmla="*/ 221 h 518"/>
                  <a:gd name="T56" fmla="*/ 141 w 418"/>
                  <a:gd name="T57" fmla="*/ 210 h 518"/>
                  <a:gd name="T58" fmla="*/ 136 w 418"/>
                  <a:gd name="T59" fmla="*/ 198 h 518"/>
                  <a:gd name="T60" fmla="*/ 133 w 418"/>
                  <a:gd name="T61" fmla="*/ 172 h 518"/>
                  <a:gd name="T62" fmla="*/ 139 w 418"/>
                  <a:gd name="T63" fmla="*/ 148 h 518"/>
                  <a:gd name="T64" fmla="*/ 154 w 418"/>
                  <a:gd name="T65" fmla="*/ 126 h 518"/>
                  <a:gd name="T66" fmla="*/ 166 w 418"/>
                  <a:gd name="T67" fmla="*/ 119 h 518"/>
                  <a:gd name="T68" fmla="*/ 304 w 418"/>
                  <a:gd name="T69" fmla="*/ 358 h 518"/>
                  <a:gd name="T70" fmla="*/ 316 w 418"/>
                  <a:gd name="T71" fmla="*/ 352 h 518"/>
                  <a:gd name="T72" fmla="*/ 337 w 418"/>
                  <a:gd name="T73" fmla="*/ 360 h 518"/>
                  <a:gd name="T74" fmla="*/ 346 w 418"/>
                  <a:gd name="T75" fmla="*/ 368 h 518"/>
                  <a:gd name="T76" fmla="*/ 350 w 418"/>
                  <a:gd name="T77" fmla="*/ 380 h 518"/>
                  <a:gd name="T78" fmla="*/ 345 w 418"/>
                  <a:gd name="T79" fmla="*/ 403 h 518"/>
                  <a:gd name="T80" fmla="*/ 334 w 418"/>
                  <a:gd name="T81" fmla="*/ 410 h 518"/>
                  <a:gd name="T82" fmla="*/ 323 w 418"/>
                  <a:gd name="T83" fmla="*/ 414 h 518"/>
                  <a:gd name="T84" fmla="*/ 300 w 418"/>
                  <a:gd name="T85" fmla="*/ 408 h 518"/>
                  <a:gd name="T86" fmla="*/ 293 w 418"/>
                  <a:gd name="T87" fmla="*/ 400 h 518"/>
                  <a:gd name="T88" fmla="*/ 288 w 418"/>
                  <a:gd name="T89" fmla="*/ 388 h 518"/>
                  <a:gd name="T90" fmla="*/ 294 w 418"/>
                  <a:gd name="T91" fmla="*/ 365 h 518"/>
                  <a:gd name="T92" fmla="*/ 304 w 418"/>
                  <a:gd name="T93" fmla="*/ 35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8" h="518">
                    <a:moveTo>
                      <a:pt x="134" y="64"/>
                    </a:moveTo>
                    <a:lnTo>
                      <a:pt x="97" y="86"/>
                    </a:lnTo>
                    <a:lnTo>
                      <a:pt x="31" y="138"/>
                    </a:lnTo>
                    <a:lnTo>
                      <a:pt x="0" y="167"/>
                    </a:lnTo>
                    <a:lnTo>
                      <a:pt x="352" y="518"/>
                    </a:lnTo>
                    <a:lnTo>
                      <a:pt x="365" y="503"/>
                    </a:lnTo>
                    <a:lnTo>
                      <a:pt x="382" y="493"/>
                    </a:lnTo>
                    <a:lnTo>
                      <a:pt x="401" y="483"/>
                    </a:lnTo>
                    <a:lnTo>
                      <a:pt x="418" y="478"/>
                    </a:lnTo>
                    <a:lnTo>
                      <a:pt x="290" y="0"/>
                    </a:lnTo>
                    <a:lnTo>
                      <a:pt x="251" y="11"/>
                    </a:lnTo>
                    <a:lnTo>
                      <a:pt x="172" y="43"/>
                    </a:lnTo>
                    <a:lnTo>
                      <a:pt x="134" y="64"/>
                    </a:lnTo>
                    <a:close/>
                    <a:moveTo>
                      <a:pt x="166" y="119"/>
                    </a:moveTo>
                    <a:lnTo>
                      <a:pt x="179" y="113"/>
                    </a:lnTo>
                    <a:lnTo>
                      <a:pt x="203" y="111"/>
                    </a:lnTo>
                    <a:lnTo>
                      <a:pt x="229" y="116"/>
                    </a:lnTo>
                    <a:lnTo>
                      <a:pt x="249" y="132"/>
                    </a:lnTo>
                    <a:lnTo>
                      <a:pt x="257" y="144"/>
                    </a:lnTo>
                    <a:lnTo>
                      <a:pt x="262" y="155"/>
                    </a:lnTo>
                    <a:lnTo>
                      <a:pt x="267" y="181"/>
                    </a:lnTo>
                    <a:lnTo>
                      <a:pt x="260" y="206"/>
                    </a:lnTo>
                    <a:lnTo>
                      <a:pt x="244" y="227"/>
                    </a:lnTo>
                    <a:lnTo>
                      <a:pt x="232" y="234"/>
                    </a:lnTo>
                    <a:lnTo>
                      <a:pt x="221" y="240"/>
                    </a:lnTo>
                    <a:lnTo>
                      <a:pt x="195" y="243"/>
                    </a:lnTo>
                    <a:lnTo>
                      <a:pt x="170" y="237"/>
                    </a:lnTo>
                    <a:lnTo>
                      <a:pt x="149" y="221"/>
                    </a:lnTo>
                    <a:lnTo>
                      <a:pt x="141" y="210"/>
                    </a:lnTo>
                    <a:lnTo>
                      <a:pt x="136" y="198"/>
                    </a:lnTo>
                    <a:lnTo>
                      <a:pt x="133" y="172"/>
                    </a:lnTo>
                    <a:lnTo>
                      <a:pt x="139" y="148"/>
                    </a:lnTo>
                    <a:lnTo>
                      <a:pt x="154" y="126"/>
                    </a:lnTo>
                    <a:lnTo>
                      <a:pt x="166" y="119"/>
                    </a:lnTo>
                    <a:close/>
                    <a:moveTo>
                      <a:pt x="304" y="358"/>
                    </a:moveTo>
                    <a:lnTo>
                      <a:pt x="316" y="352"/>
                    </a:lnTo>
                    <a:lnTo>
                      <a:pt x="337" y="360"/>
                    </a:lnTo>
                    <a:lnTo>
                      <a:pt x="346" y="368"/>
                    </a:lnTo>
                    <a:lnTo>
                      <a:pt x="350" y="380"/>
                    </a:lnTo>
                    <a:lnTo>
                      <a:pt x="345" y="403"/>
                    </a:lnTo>
                    <a:lnTo>
                      <a:pt x="334" y="410"/>
                    </a:lnTo>
                    <a:lnTo>
                      <a:pt x="323" y="414"/>
                    </a:lnTo>
                    <a:lnTo>
                      <a:pt x="300" y="408"/>
                    </a:lnTo>
                    <a:lnTo>
                      <a:pt x="293" y="400"/>
                    </a:lnTo>
                    <a:lnTo>
                      <a:pt x="288" y="388"/>
                    </a:lnTo>
                    <a:lnTo>
                      <a:pt x="294" y="365"/>
                    </a:lnTo>
                    <a:lnTo>
                      <a:pt x="304" y="35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0" name="Freeform 328"/>
              <p:cNvSpPr>
                <a:spLocks noEditPoints="1"/>
              </p:cNvSpPr>
              <p:nvPr/>
            </p:nvSpPr>
            <p:spPr bwMode="auto">
              <a:xfrm>
                <a:off x="2076" y="2772"/>
                <a:ext cx="173" cy="139"/>
              </a:xfrm>
              <a:custGeom>
                <a:avLst/>
                <a:gdLst>
                  <a:gd name="T0" fmla="*/ 65 w 519"/>
                  <a:gd name="T1" fmla="*/ 134 h 417"/>
                  <a:gd name="T2" fmla="*/ 44 w 519"/>
                  <a:gd name="T3" fmla="*/ 171 h 417"/>
                  <a:gd name="T4" fmla="*/ 12 w 519"/>
                  <a:gd name="T5" fmla="*/ 250 h 417"/>
                  <a:gd name="T6" fmla="*/ 0 w 519"/>
                  <a:gd name="T7" fmla="*/ 289 h 417"/>
                  <a:gd name="T8" fmla="*/ 478 w 519"/>
                  <a:gd name="T9" fmla="*/ 417 h 417"/>
                  <a:gd name="T10" fmla="*/ 484 w 519"/>
                  <a:gd name="T11" fmla="*/ 398 h 417"/>
                  <a:gd name="T12" fmla="*/ 494 w 519"/>
                  <a:gd name="T13" fmla="*/ 381 h 417"/>
                  <a:gd name="T14" fmla="*/ 504 w 519"/>
                  <a:gd name="T15" fmla="*/ 364 h 417"/>
                  <a:gd name="T16" fmla="*/ 519 w 519"/>
                  <a:gd name="T17" fmla="*/ 349 h 417"/>
                  <a:gd name="T18" fmla="*/ 167 w 519"/>
                  <a:gd name="T19" fmla="*/ 0 h 417"/>
                  <a:gd name="T20" fmla="*/ 139 w 519"/>
                  <a:gd name="T21" fmla="*/ 30 h 417"/>
                  <a:gd name="T22" fmla="*/ 87 w 519"/>
                  <a:gd name="T23" fmla="*/ 96 h 417"/>
                  <a:gd name="T24" fmla="*/ 65 w 519"/>
                  <a:gd name="T25" fmla="*/ 134 h 417"/>
                  <a:gd name="T26" fmla="*/ 120 w 519"/>
                  <a:gd name="T27" fmla="*/ 165 h 417"/>
                  <a:gd name="T28" fmla="*/ 127 w 519"/>
                  <a:gd name="T29" fmla="*/ 154 h 417"/>
                  <a:gd name="T30" fmla="*/ 149 w 519"/>
                  <a:gd name="T31" fmla="*/ 138 h 417"/>
                  <a:gd name="T32" fmla="*/ 173 w 519"/>
                  <a:gd name="T33" fmla="*/ 132 h 417"/>
                  <a:gd name="T34" fmla="*/ 199 w 519"/>
                  <a:gd name="T35" fmla="*/ 135 h 417"/>
                  <a:gd name="T36" fmla="*/ 211 w 519"/>
                  <a:gd name="T37" fmla="*/ 141 h 417"/>
                  <a:gd name="T38" fmla="*/ 222 w 519"/>
                  <a:gd name="T39" fmla="*/ 148 h 417"/>
                  <a:gd name="T40" fmla="*/ 238 w 519"/>
                  <a:gd name="T41" fmla="*/ 169 h 417"/>
                  <a:gd name="T42" fmla="*/ 244 w 519"/>
                  <a:gd name="T43" fmla="*/ 194 h 417"/>
                  <a:gd name="T44" fmla="*/ 241 w 519"/>
                  <a:gd name="T45" fmla="*/ 220 h 417"/>
                  <a:gd name="T46" fmla="*/ 235 w 519"/>
                  <a:gd name="T47" fmla="*/ 231 h 417"/>
                  <a:gd name="T48" fmla="*/ 228 w 519"/>
                  <a:gd name="T49" fmla="*/ 243 h 417"/>
                  <a:gd name="T50" fmla="*/ 206 w 519"/>
                  <a:gd name="T51" fmla="*/ 259 h 417"/>
                  <a:gd name="T52" fmla="*/ 182 w 519"/>
                  <a:gd name="T53" fmla="*/ 266 h 417"/>
                  <a:gd name="T54" fmla="*/ 156 w 519"/>
                  <a:gd name="T55" fmla="*/ 262 h 417"/>
                  <a:gd name="T56" fmla="*/ 144 w 519"/>
                  <a:gd name="T57" fmla="*/ 256 h 417"/>
                  <a:gd name="T58" fmla="*/ 133 w 519"/>
                  <a:gd name="T59" fmla="*/ 249 h 417"/>
                  <a:gd name="T60" fmla="*/ 117 w 519"/>
                  <a:gd name="T61" fmla="*/ 229 h 417"/>
                  <a:gd name="T62" fmla="*/ 111 w 519"/>
                  <a:gd name="T63" fmla="*/ 203 h 417"/>
                  <a:gd name="T64" fmla="*/ 114 w 519"/>
                  <a:gd name="T65" fmla="*/ 178 h 417"/>
                  <a:gd name="T66" fmla="*/ 120 w 519"/>
                  <a:gd name="T67" fmla="*/ 165 h 417"/>
                  <a:gd name="T68" fmla="*/ 359 w 519"/>
                  <a:gd name="T69" fmla="*/ 303 h 417"/>
                  <a:gd name="T70" fmla="*/ 366 w 519"/>
                  <a:gd name="T71" fmla="*/ 293 h 417"/>
                  <a:gd name="T72" fmla="*/ 389 w 519"/>
                  <a:gd name="T73" fmla="*/ 288 h 417"/>
                  <a:gd name="T74" fmla="*/ 401 w 519"/>
                  <a:gd name="T75" fmla="*/ 292 h 417"/>
                  <a:gd name="T76" fmla="*/ 409 w 519"/>
                  <a:gd name="T77" fmla="*/ 299 h 417"/>
                  <a:gd name="T78" fmla="*/ 415 w 519"/>
                  <a:gd name="T79" fmla="*/ 322 h 417"/>
                  <a:gd name="T80" fmla="*/ 411 w 519"/>
                  <a:gd name="T81" fmla="*/ 334 h 417"/>
                  <a:gd name="T82" fmla="*/ 404 w 519"/>
                  <a:gd name="T83" fmla="*/ 344 h 417"/>
                  <a:gd name="T84" fmla="*/ 380 w 519"/>
                  <a:gd name="T85" fmla="*/ 349 h 417"/>
                  <a:gd name="T86" fmla="*/ 369 w 519"/>
                  <a:gd name="T87" fmla="*/ 345 h 417"/>
                  <a:gd name="T88" fmla="*/ 360 w 519"/>
                  <a:gd name="T89" fmla="*/ 336 h 417"/>
                  <a:gd name="T90" fmla="*/ 353 w 519"/>
                  <a:gd name="T91" fmla="*/ 315 h 417"/>
                  <a:gd name="T92" fmla="*/ 359 w 519"/>
                  <a:gd name="T93" fmla="*/ 3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9" h="417">
                    <a:moveTo>
                      <a:pt x="65" y="134"/>
                    </a:moveTo>
                    <a:lnTo>
                      <a:pt x="44" y="171"/>
                    </a:lnTo>
                    <a:lnTo>
                      <a:pt x="12" y="250"/>
                    </a:lnTo>
                    <a:lnTo>
                      <a:pt x="0" y="289"/>
                    </a:lnTo>
                    <a:lnTo>
                      <a:pt x="478" y="417"/>
                    </a:lnTo>
                    <a:lnTo>
                      <a:pt x="484" y="398"/>
                    </a:lnTo>
                    <a:lnTo>
                      <a:pt x="494" y="381"/>
                    </a:lnTo>
                    <a:lnTo>
                      <a:pt x="504" y="364"/>
                    </a:lnTo>
                    <a:lnTo>
                      <a:pt x="519" y="349"/>
                    </a:lnTo>
                    <a:lnTo>
                      <a:pt x="167" y="0"/>
                    </a:lnTo>
                    <a:lnTo>
                      <a:pt x="139" y="30"/>
                    </a:lnTo>
                    <a:lnTo>
                      <a:pt x="87" y="96"/>
                    </a:lnTo>
                    <a:lnTo>
                      <a:pt x="65" y="134"/>
                    </a:lnTo>
                    <a:close/>
                    <a:moveTo>
                      <a:pt x="120" y="165"/>
                    </a:moveTo>
                    <a:lnTo>
                      <a:pt x="127" y="154"/>
                    </a:lnTo>
                    <a:lnTo>
                      <a:pt x="149" y="138"/>
                    </a:lnTo>
                    <a:lnTo>
                      <a:pt x="173" y="132"/>
                    </a:lnTo>
                    <a:lnTo>
                      <a:pt x="199" y="135"/>
                    </a:lnTo>
                    <a:lnTo>
                      <a:pt x="211" y="141"/>
                    </a:lnTo>
                    <a:lnTo>
                      <a:pt x="222" y="148"/>
                    </a:lnTo>
                    <a:lnTo>
                      <a:pt x="238" y="169"/>
                    </a:lnTo>
                    <a:lnTo>
                      <a:pt x="244" y="194"/>
                    </a:lnTo>
                    <a:lnTo>
                      <a:pt x="241" y="220"/>
                    </a:lnTo>
                    <a:lnTo>
                      <a:pt x="235" y="231"/>
                    </a:lnTo>
                    <a:lnTo>
                      <a:pt x="228" y="243"/>
                    </a:lnTo>
                    <a:lnTo>
                      <a:pt x="206" y="259"/>
                    </a:lnTo>
                    <a:lnTo>
                      <a:pt x="182" y="266"/>
                    </a:lnTo>
                    <a:lnTo>
                      <a:pt x="156" y="262"/>
                    </a:lnTo>
                    <a:lnTo>
                      <a:pt x="144" y="256"/>
                    </a:lnTo>
                    <a:lnTo>
                      <a:pt x="133" y="249"/>
                    </a:lnTo>
                    <a:lnTo>
                      <a:pt x="117" y="229"/>
                    </a:lnTo>
                    <a:lnTo>
                      <a:pt x="111" y="203"/>
                    </a:lnTo>
                    <a:lnTo>
                      <a:pt x="114" y="178"/>
                    </a:lnTo>
                    <a:lnTo>
                      <a:pt x="120" y="165"/>
                    </a:lnTo>
                    <a:close/>
                    <a:moveTo>
                      <a:pt x="359" y="303"/>
                    </a:moveTo>
                    <a:lnTo>
                      <a:pt x="366" y="293"/>
                    </a:lnTo>
                    <a:lnTo>
                      <a:pt x="389" y="288"/>
                    </a:lnTo>
                    <a:lnTo>
                      <a:pt x="401" y="292"/>
                    </a:lnTo>
                    <a:lnTo>
                      <a:pt x="409" y="299"/>
                    </a:lnTo>
                    <a:lnTo>
                      <a:pt x="415" y="322"/>
                    </a:lnTo>
                    <a:lnTo>
                      <a:pt x="411" y="334"/>
                    </a:lnTo>
                    <a:lnTo>
                      <a:pt x="404" y="344"/>
                    </a:lnTo>
                    <a:lnTo>
                      <a:pt x="380" y="349"/>
                    </a:lnTo>
                    <a:lnTo>
                      <a:pt x="369" y="345"/>
                    </a:lnTo>
                    <a:lnTo>
                      <a:pt x="360" y="336"/>
                    </a:lnTo>
                    <a:lnTo>
                      <a:pt x="353" y="315"/>
                    </a:lnTo>
                    <a:lnTo>
                      <a:pt x="359" y="30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1" name="Freeform 329"/>
              <p:cNvSpPr>
                <a:spLocks noEditPoints="1"/>
              </p:cNvSpPr>
              <p:nvPr/>
            </p:nvSpPr>
            <p:spPr bwMode="auto">
              <a:xfrm>
                <a:off x="2069" y="2869"/>
                <a:ext cx="166" cy="111"/>
              </a:xfrm>
              <a:custGeom>
                <a:avLst/>
                <a:gdLst>
                  <a:gd name="T0" fmla="*/ 0 w 499"/>
                  <a:gd name="T1" fmla="*/ 168 h 335"/>
                  <a:gd name="T2" fmla="*/ 0 w 499"/>
                  <a:gd name="T3" fmla="*/ 212 h 335"/>
                  <a:gd name="T4" fmla="*/ 11 w 499"/>
                  <a:gd name="T5" fmla="*/ 295 h 335"/>
                  <a:gd name="T6" fmla="*/ 21 w 499"/>
                  <a:gd name="T7" fmla="*/ 335 h 335"/>
                  <a:gd name="T8" fmla="*/ 499 w 499"/>
                  <a:gd name="T9" fmla="*/ 207 h 335"/>
                  <a:gd name="T10" fmla="*/ 495 w 499"/>
                  <a:gd name="T11" fmla="*/ 187 h 335"/>
                  <a:gd name="T12" fmla="*/ 495 w 499"/>
                  <a:gd name="T13" fmla="*/ 168 h 335"/>
                  <a:gd name="T14" fmla="*/ 495 w 499"/>
                  <a:gd name="T15" fmla="*/ 148 h 335"/>
                  <a:gd name="T16" fmla="*/ 499 w 499"/>
                  <a:gd name="T17" fmla="*/ 128 h 335"/>
                  <a:gd name="T18" fmla="*/ 21 w 499"/>
                  <a:gd name="T19" fmla="*/ 0 h 335"/>
                  <a:gd name="T20" fmla="*/ 11 w 499"/>
                  <a:gd name="T21" fmla="*/ 40 h 335"/>
                  <a:gd name="T22" fmla="*/ 0 w 499"/>
                  <a:gd name="T23" fmla="*/ 125 h 335"/>
                  <a:gd name="T24" fmla="*/ 0 w 499"/>
                  <a:gd name="T25" fmla="*/ 168 h 335"/>
                  <a:gd name="T26" fmla="*/ 63 w 499"/>
                  <a:gd name="T27" fmla="*/ 168 h 335"/>
                  <a:gd name="T28" fmla="*/ 63 w 499"/>
                  <a:gd name="T29" fmla="*/ 154 h 335"/>
                  <a:gd name="T30" fmla="*/ 73 w 499"/>
                  <a:gd name="T31" fmla="*/ 131 h 335"/>
                  <a:gd name="T32" fmla="*/ 92 w 499"/>
                  <a:gd name="T33" fmla="*/ 112 h 335"/>
                  <a:gd name="T34" fmla="*/ 116 w 499"/>
                  <a:gd name="T35" fmla="*/ 102 h 335"/>
                  <a:gd name="T36" fmla="*/ 129 w 499"/>
                  <a:gd name="T37" fmla="*/ 101 h 335"/>
                  <a:gd name="T38" fmla="*/ 142 w 499"/>
                  <a:gd name="T39" fmla="*/ 102 h 335"/>
                  <a:gd name="T40" fmla="*/ 167 w 499"/>
                  <a:gd name="T41" fmla="*/ 112 h 335"/>
                  <a:gd name="T42" fmla="*/ 186 w 499"/>
                  <a:gd name="T43" fmla="*/ 131 h 335"/>
                  <a:gd name="T44" fmla="*/ 196 w 499"/>
                  <a:gd name="T45" fmla="*/ 154 h 335"/>
                  <a:gd name="T46" fmla="*/ 196 w 499"/>
                  <a:gd name="T47" fmla="*/ 168 h 335"/>
                  <a:gd name="T48" fmla="*/ 196 w 499"/>
                  <a:gd name="T49" fmla="*/ 181 h 335"/>
                  <a:gd name="T50" fmla="*/ 186 w 499"/>
                  <a:gd name="T51" fmla="*/ 206 h 335"/>
                  <a:gd name="T52" fmla="*/ 167 w 499"/>
                  <a:gd name="T53" fmla="*/ 223 h 335"/>
                  <a:gd name="T54" fmla="*/ 142 w 499"/>
                  <a:gd name="T55" fmla="*/ 233 h 335"/>
                  <a:gd name="T56" fmla="*/ 129 w 499"/>
                  <a:gd name="T57" fmla="*/ 235 h 335"/>
                  <a:gd name="T58" fmla="*/ 116 w 499"/>
                  <a:gd name="T59" fmla="*/ 233 h 335"/>
                  <a:gd name="T60" fmla="*/ 92 w 499"/>
                  <a:gd name="T61" fmla="*/ 223 h 335"/>
                  <a:gd name="T62" fmla="*/ 73 w 499"/>
                  <a:gd name="T63" fmla="*/ 206 h 335"/>
                  <a:gd name="T64" fmla="*/ 63 w 499"/>
                  <a:gd name="T65" fmla="*/ 181 h 335"/>
                  <a:gd name="T66" fmla="*/ 63 w 499"/>
                  <a:gd name="T67" fmla="*/ 168 h 335"/>
                  <a:gd name="T68" fmla="*/ 338 w 499"/>
                  <a:gd name="T69" fmla="*/ 168 h 335"/>
                  <a:gd name="T70" fmla="*/ 340 w 499"/>
                  <a:gd name="T71" fmla="*/ 155 h 335"/>
                  <a:gd name="T72" fmla="*/ 357 w 499"/>
                  <a:gd name="T73" fmla="*/ 138 h 335"/>
                  <a:gd name="T74" fmla="*/ 368 w 499"/>
                  <a:gd name="T75" fmla="*/ 137 h 335"/>
                  <a:gd name="T76" fmla="*/ 381 w 499"/>
                  <a:gd name="T77" fmla="*/ 138 h 335"/>
                  <a:gd name="T78" fmla="*/ 397 w 499"/>
                  <a:gd name="T79" fmla="*/ 155 h 335"/>
                  <a:gd name="T80" fmla="*/ 399 w 499"/>
                  <a:gd name="T81" fmla="*/ 168 h 335"/>
                  <a:gd name="T82" fmla="*/ 397 w 499"/>
                  <a:gd name="T83" fmla="*/ 180 h 335"/>
                  <a:gd name="T84" fmla="*/ 381 w 499"/>
                  <a:gd name="T85" fmla="*/ 197 h 335"/>
                  <a:gd name="T86" fmla="*/ 368 w 499"/>
                  <a:gd name="T87" fmla="*/ 199 h 335"/>
                  <a:gd name="T88" fmla="*/ 357 w 499"/>
                  <a:gd name="T89" fmla="*/ 197 h 335"/>
                  <a:gd name="T90" fmla="*/ 340 w 499"/>
                  <a:gd name="T91" fmla="*/ 180 h 335"/>
                  <a:gd name="T92" fmla="*/ 338 w 499"/>
                  <a:gd name="T93" fmla="*/ 16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9" h="335">
                    <a:moveTo>
                      <a:pt x="0" y="168"/>
                    </a:moveTo>
                    <a:lnTo>
                      <a:pt x="0" y="212"/>
                    </a:lnTo>
                    <a:lnTo>
                      <a:pt x="11" y="295"/>
                    </a:lnTo>
                    <a:lnTo>
                      <a:pt x="21" y="335"/>
                    </a:lnTo>
                    <a:lnTo>
                      <a:pt x="499" y="207"/>
                    </a:lnTo>
                    <a:lnTo>
                      <a:pt x="495" y="187"/>
                    </a:lnTo>
                    <a:lnTo>
                      <a:pt x="495" y="168"/>
                    </a:lnTo>
                    <a:lnTo>
                      <a:pt x="495" y="148"/>
                    </a:lnTo>
                    <a:lnTo>
                      <a:pt x="499" y="128"/>
                    </a:lnTo>
                    <a:lnTo>
                      <a:pt x="21" y="0"/>
                    </a:lnTo>
                    <a:lnTo>
                      <a:pt x="11" y="40"/>
                    </a:lnTo>
                    <a:lnTo>
                      <a:pt x="0" y="125"/>
                    </a:lnTo>
                    <a:lnTo>
                      <a:pt x="0" y="168"/>
                    </a:lnTo>
                    <a:close/>
                    <a:moveTo>
                      <a:pt x="63" y="168"/>
                    </a:moveTo>
                    <a:lnTo>
                      <a:pt x="63" y="154"/>
                    </a:lnTo>
                    <a:lnTo>
                      <a:pt x="73" y="131"/>
                    </a:lnTo>
                    <a:lnTo>
                      <a:pt x="92" y="112"/>
                    </a:lnTo>
                    <a:lnTo>
                      <a:pt x="116" y="102"/>
                    </a:lnTo>
                    <a:lnTo>
                      <a:pt x="129" y="101"/>
                    </a:lnTo>
                    <a:lnTo>
                      <a:pt x="142" y="102"/>
                    </a:lnTo>
                    <a:lnTo>
                      <a:pt x="167" y="112"/>
                    </a:lnTo>
                    <a:lnTo>
                      <a:pt x="186" y="131"/>
                    </a:lnTo>
                    <a:lnTo>
                      <a:pt x="196" y="154"/>
                    </a:lnTo>
                    <a:lnTo>
                      <a:pt x="196" y="168"/>
                    </a:lnTo>
                    <a:lnTo>
                      <a:pt x="196" y="181"/>
                    </a:lnTo>
                    <a:lnTo>
                      <a:pt x="186" y="206"/>
                    </a:lnTo>
                    <a:lnTo>
                      <a:pt x="167" y="223"/>
                    </a:lnTo>
                    <a:lnTo>
                      <a:pt x="142" y="233"/>
                    </a:lnTo>
                    <a:lnTo>
                      <a:pt x="129" y="235"/>
                    </a:lnTo>
                    <a:lnTo>
                      <a:pt x="116" y="233"/>
                    </a:lnTo>
                    <a:lnTo>
                      <a:pt x="92" y="223"/>
                    </a:lnTo>
                    <a:lnTo>
                      <a:pt x="73" y="206"/>
                    </a:lnTo>
                    <a:lnTo>
                      <a:pt x="63" y="181"/>
                    </a:lnTo>
                    <a:lnTo>
                      <a:pt x="63" y="168"/>
                    </a:lnTo>
                    <a:close/>
                    <a:moveTo>
                      <a:pt x="338" y="168"/>
                    </a:moveTo>
                    <a:lnTo>
                      <a:pt x="340" y="155"/>
                    </a:lnTo>
                    <a:lnTo>
                      <a:pt x="357" y="138"/>
                    </a:lnTo>
                    <a:lnTo>
                      <a:pt x="368" y="137"/>
                    </a:lnTo>
                    <a:lnTo>
                      <a:pt x="381" y="138"/>
                    </a:lnTo>
                    <a:lnTo>
                      <a:pt x="397" y="155"/>
                    </a:lnTo>
                    <a:lnTo>
                      <a:pt x="399" y="168"/>
                    </a:lnTo>
                    <a:lnTo>
                      <a:pt x="397" y="180"/>
                    </a:lnTo>
                    <a:lnTo>
                      <a:pt x="381" y="197"/>
                    </a:lnTo>
                    <a:lnTo>
                      <a:pt x="368" y="199"/>
                    </a:lnTo>
                    <a:lnTo>
                      <a:pt x="357" y="197"/>
                    </a:lnTo>
                    <a:lnTo>
                      <a:pt x="340" y="180"/>
                    </a:lnTo>
                    <a:lnTo>
                      <a:pt x="338" y="16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2" name="Freeform 330"/>
              <p:cNvSpPr>
                <a:spLocks noEditPoints="1"/>
              </p:cNvSpPr>
              <p:nvPr/>
            </p:nvSpPr>
            <p:spPr bwMode="auto">
              <a:xfrm>
                <a:off x="2076" y="2938"/>
                <a:ext cx="173" cy="139"/>
              </a:xfrm>
              <a:custGeom>
                <a:avLst/>
                <a:gdLst>
                  <a:gd name="T0" fmla="*/ 65 w 519"/>
                  <a:gd name="T1" fmla="*/ 284 h 418"/>
                  <a:gd name="T2" fmla="*/ 87 w 519"/>
                  <a:gd name="T3" fmla="*/ 321 h 418"/>
                  <a:gd name="T4" fmla="*/ 139 w 519"/>
                  <a:gd name="T5" fmla="*/ 387 h 418"/>
                  <a:gd name="T6" fmla="*/ 167 w 519"/>
                  <a:gd name="T7" fmla="*/ 418 h 418"/>
                  <a:gd name="T8" fmla="*/ 519 w 519"/>
                  <a:gd name="T9" fmla="*/ 66 h 418"/>
                  <a:gd name="T10" fmla="*/ 504 w 519"/>
                  <a:gd name="T11" fmla="*/ 53 h 418"/>
                  <a:gd name="T12" fmla="*/ 494 w 519"/>
                  <a:gd name="T13" fmla="*/ 36 h 418"/>
                  <a:gd name="T14" fmla="*/ 484 w 519"/>
                  <a:gd name="T15" fmla="*/ 17 h 418"/>
                  <a:gd name="T16" fmla="*/ 478 w 519"/>
                  <a:gd name="T17" fmla="*/ 0 h 418"/>
                  <a:gd name="T18" fmla="*/ 0 w 519"/>
                  <a:gd name="T19" fmla="*/ 128 h 418"/>
                  <a:gd name="T20" fmla="*/ 12 w 519"/>
                  <a:gd name="T21" fmla="*/ 167 h 418"/>
                  <a:gd name="T22" fmla="*/ 44 w 519"/>
                  <a:gd name="T23" fmla="*/ 246 h 418"/>
                  <a:gd name="T24" fmla="*/ 65 w 519"/>
                  <a:gd name="T25" fmla="*/ 284 h 418"/>
                  <a:gd name="T26" fmla="*/ 120 w 519"/>
                  <a:gd name="T27" fmla="*/ 252 h 418"/>
                  <a:gd name="T28" fmla="*/ 114 w 519"/>
                  <a:gd name="T29" fmla="*/ 239 h 418"/>
                  <a:gd name="T30" fmla="*/ 111 w 519"/>
                  <a:gd name="T31" fmla="*/ 213 h 418"/>
                  <a:gd name="T32" fmla="*/ 117 w 519"/>
                  <a:gd name="T33" fmla="*/ 189 h 418"/>
                  <a:gd name="T34" fmla="*/ 133 w 519"/>
                  <a:gd name="T35" fmla="*/ 169 h 418"/>
                  <a:gd name="T36" fmla="*/ 144 w 519"/>
                  <a:gd name="T37" fmla="*/ 161 h 418"/>
                  <a:gd name="T38" fmla="*/ 156 w 519"/>
                  <a:gd name="T39" fmla="*/ 156 h 418"/>
                  <a:gd name="T40" fmla="*/ 182 w 519"/>
                  <a:gd name="T41" fmla="*/ 151 h 418"/>
                  <a:gd name="T42" fmla="*/ 206 w 519"/>
                  <a:gd name="T43" fmla="*/ 159 h 418"/>
                  <a:gd name="T44" fmla="*/ 228 w 519"/>
                  <a:gd name="T45" fmla="*/ 174 h 418"/>
                  <a:gd name="T46" fmla="*/ 235 w 519"/>
                  <a:gd name="T47" fmla="*/ 186 h 418"/>
                  <a:gd name="T48" fmla="*/ 241 w 519"/>
                  <a:gd name="T49" fmla="*/ 197 h 418"/>
                  <a:gd name="T50" fmla="*/ 244 w 519"/>
                  <a:gd name="T51" fmla="*/ 223 h 418"/>
                  <a:gd name="T52" fmla="*/ 238 w 519"/>
                  <a:gd name="T53" fmla="*/ 248 h 418"/>
                  <a:gd name="T54" fmla="*/ 222 w 519"/>
                  <a:gd name="T55" fmla="*/ 269 h 418"/>
                  <a:gd name="T56" fmla="*/ 211 w 519"/>
                  <a:gd name="T57" fmla="*/ 277 h 418"/>
                  <a:gd name="T58" fmla="*/ 199 w 519"/>
                  <a:gd name="T59" fmla="*/ 282 h 418"/>
                  <a:gd name="T60" fmla="*/ 173 w 519"/>
                  <a:gd name="T61" fmla="*/ 285 h 418"/>
                  <a:gd name="T62" fmla="*/ 149 w 519"/>
                  <a:gd name="T63" fmla="*/ 279 h 418"/>
                  <a:gd name="T64" fmla="*/ 127 w 519"/>
                  <a:gd name="T65" fmla="*/ 264 h 418"/>
                  <a:gd name="T66" fmla="*/ 120 w 519"/>
                  <a:gd name="T67" fmla="*/ 252 h 418"/>
                  <a:gd name="T68" fmla="*/ 359 w 519"/>
                  <a:gd name="T69" fmla="*/ 114 h 418"/>
                  <a:gd name="T70" fmla="*/ 353 w 519"/>
                  <a:gd name="T71" fmla="*/ 102 h 418"/>
                  <a:gd name="T72" fmla="*/ 360 w 519"/>
                  <a:gd name="T73" fmla="*/ 79 h 418"/>
                  <a:gd name="T74" fmla="*/ 369 w 519"/>
                  <a:gd name="T75" fmla="*/ 72 h 418"/>
                  <a:gd name="T76" fmla="*/ 380 w 519"/>
                  <a:gd name="T77" fmla="*/ 68 h 418"/>
                  <a:gd name="T78" fmla="*/ 404 w 519"/>
                  <a:gd name="T79" fmla="*/ 74 h 418"/>
                  <a:gd name="T80" fmla="*/ 411 w 519"/>
                  <a:gd name="T81" fmla="*/ 84 h 418"/>
                  <a:gd name="T82" fmla="*/ 415 w 519"/>
                  <a:gd name="T83" fmla="*/ 95 h 418"/>
                  <a:gd name="T84" fmla="*/ 409 w 519"/>
                  <a:gd name="T85" fmla="*/ 118 h 418"/>
                  <a:gd name="T86" fmla="*/ 401 w 519"/>
                  <a:gd name="T87" fmla="*/ 125 h 418"/>
                  <a:gd name="T88" fmla="*/ 389 w 519"/>
                  <a:gd name="T89" fmla="*/ 130 h 418"/>
                  <a:gd name="T90" fmla="*/ 366 w 519"/>
                  <a:gd name="T91" fmla="*/ 124 h 418"/>
                  <a:gd name="T92" fmla="*/ 359 w 519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9" h="418">
                    <a:moveTo>
                      <a:pt x="65" y="284"/>
                    </a:moveTo>
                    <a:lnTo>
                      <a:pt x="87" y="321"/>
                    </a:lnTo>
                    <a:lnTo>
                      <a:pt x="139" y="387"/>
                    </a:lnTo>
                    <a:lnTo>
                      <a:pt x="167" y="418"/>
                    </a:lnTo>
                    <a:lnTo>
                      <a:pt x="519" y="66"/>
                    </a:lnTo>
                    <a:lnTo>
                      <a:pt x="504" y="53"/>
                    </a:lnTo>
                    <a:lnTo>
                      <a:pt x="494" y="36"/>
                    </a:lnTo>
                    <a:lnTo>
                      <a:pt x="484" y="17"/>
                    </a:lnTo>
                    <a:lnTo>
                      <a:pt x="478" y="0"/>
                    </a:lnTo>
                    <a:lnTo>
                      <a:pt x="0" y="128"/>
                    </a:lnTo>
                    <a:lnTo>
                      <a:pt x="12" y="167"/>
                    </a:lnTo>
                    <a:lnTo>
                      <a:pt x="44" y="246"/>
                    </a:lnTo>
                    <a:lnTo>
                      <a:pt x="65" y="284"/>
                    </a:lnTo>
                    <a:close/>
                    <a:moveTo>
                      <a:pt x="120" y="252"/>
                    </a:moveTo>
                    <a:lnTo>
                      <a:pt x="114" y="239"/>
                    </a:lnTo>
                    <a:lnTo>
                      <a:pt x="111" y="213"/>
                    </a:lnTo>
                    <a:lnTo>
                      <a:pt x="117" y="189"/>
                    </a:lnTo>
                    <a:lnTo>
                      <a:pt x="133" y="169"/>
                    </a:lnTo>
                    <a:lnTo>
                      <a:pt x="144" y="161"/>
                    </a:lnTo>
                    <a:lnTo>
                      <a:pt x="156" y="156"/>
                    </a:lnTo>
                    <a:lnTo>
                      <a:pt x="182" y="151"/>
                    </a:lnTo>
                    <a:lnTo>
                      <a:pt x="206" y="159"/>
                    </a:lnTo>
                    <a:lnTo>
                      <a:pt x="228" y="174"/>
                    </a:lnTo>
                    <a:lnTo>
                      <a:pt x="235" y="186"/>
                    </a:lnTo>
                    <a:lnTo>
                      <a:pt x="241" y="197"/>
                    </a:lnTo>
                    <a:lnTo>
                      <a:pt x="244" y="223"/>
                    </a:lnTo>
                    <a:lnTo>
                      <a:pt x="238" y="248"/>
                    </a:lnTo>
                    <a:lnTo>
                      <a:pt x="222" y="269"/>
                    </a:lnTo>
                    <a:lnTo>
                      <a:pt x="211" y="277"/>
                    </a:lnTo>
                    <a:lnTo>
                      <a:pt x="199" y="282"/>
                    </a:lnTo>
                    <a:lnTo>
                      <a:pt x="173" y="285"/>
                    </a:lnTo>
                    <a:lnTo>
                      <a:pt x="149" y="279"/>
                    </a:lnTo>
                    <a:lnTo>
                      <a:pt x="127" y="264"/>
                    </a:lnTo>
                    <a:lnTo>
                      <a:pt x="120" y="252"/>
                    </a:lnTo>
                    <a:close/>
                    <a:moveTo>
                      <a:pt x="359" y="114"/>
                    </a:moveTo>
                    <a:lnTo>
                      <a:pt x="353" y="102"/>
                    </a:lnTo>
                    <a:lnTo>
                      <a:pt x="360" y="79"/>
                    </a:lnTo>
                    <a:lnTo>
                      <a:pt x="369" y="72"/>
                    </a:lnTo>
                    <a:lnTo>
                      <a:pt x="380" y="68"/>
                    </a:lnTo>
                    <a:lnTo>
                      <a:pt x="404" y="74"/>
                    </a:lnTo>
                    <a:lnTo>
                      <a:pt x="411" y="84"/>
                    </a:lnTo>
                    <a:lnTo>
                      <a:pt x="415" y="95"/>
                    </a:lnTo>
                    <a:lnTo>
                      <a:pt x="409" y="118"/>
                    </a:lnTo>
                    <a:lnTo>
                      <a:pt x="401" y="125"/>
                    </a:lnTo>
                    <a:lnTo>
                      <a:pt x="389" y="130"/>
                    </a:lnTo>
                    <a:lnTo>
                      <a:pt x="366" y="124"/>
                    </a:lnTo>
                    <a:lnTo>
                      <a:pt x="359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3" name="Freeform 331"/>
              <p:cNvSpPr>
                <a:spLocks noEditPoints="1"/>
              </p:cNvSpPr>
              <p:nvPr/>
            </p:nvSpPr>
            <p:spPr bwMode="auto">
              <a:xfrm>
                <a:off x="2131" y="2960"/>
                <a:ext cx="140" cy="173"/>
              </a:xfrm>
              <a:custGeom>
                <a:avLst/>
                <a:gdLst>
                  <a:gd name="T0" fmla="*/ 134 w 418"/>
                  <a:gd name="T1" fmla="*/ 454 h 519"/>
                  <a:gd name="T2" fmla="*/ 172 w 418"/>
                  <a:gd name="T3" fmla="*/ 475 h 519"/>
                  <a:gd name="T4" fmla="*/ 251 w 418"/>
                  <a:gd name="T5" fmla="*/ 507 h 519"/>
                  <a:gd name="T6" fmla="*/ 290 w 418"/>
                  <a:gd name="T7" fmla="*/ 519 h 519"/>
                  <a:gd name="T8" fmla="*/ 418 w 418"/>
                  <a:gd name="T9" fmla="*/ 39 h 519"/>
                  <a:gd name="T10" fmla="*/ 401 w 418"/>
                  <a:gd name="T11" fmla="*/ 34 h 519"/>
                  <a:gd name="T12" fmla="*/ 382 w 418"/>
                  <a:gd name="T13" fmla="*/ 25 h 519"/>
                  <a:gd name="T14" fmla="*/ 365 w 418"/>
                  <a:gd name="T15" fmla="*/ 15 h 519"/>
                  <a:gd name="T16" fmla="*/ 352 w 418"/>
                  <a:gd name="T17" fmla="*/ 0 h 519"/>
                  <a:gd name="T18" fmla="*/ 0 w 418"/>
                  <a:gd name="T19" fmla="*/ 352 h 519"/>
                  <a:gd name="T20" fmla="*/ 31 w 418"/>
                  <a:gd name="T21" fmla="*/ 380 h 519"/>
                  <a:gd name="T22" fmla="*/ 97 w 418"/>
                  <a:gd name="T23" fmla="*/ 432 h 519"/>
                  <a:gd name="T24" fmla="*/ 134 w 418"/>
                  <a:gd name="T25" fmla="*/ 454 h 519"/>
                  <a:gd name="T26" fmla="*/ 166 w 418"/>
                  <a:gd name="T27" fmla="*/ 399 h 519"/>
                  <a:gd name="T28" fmla="*/ 154 w 418"/>
                  <a:gd name="T29" fmla="*/ 392 h 519"/>
                  <a:gd name="T30" fmla="*/ 139 w 418"/>
                  <a:gd name="T31" fmla="*/ 370 h 519"/>
                  <a:gd name="T32" fmla="*/ 133 w 418"/>
                  <a:gd name="T33" fmla="*/ 346 h 519"/>
                  <a:gd name="T34" fmla="*/ 136 w 418"/>
                  <a:gd name="T35" fmla="*/ 320 h 519"/>
                  <a:gd name="T36" fmla="*/ 141 w 418"/>
                  <a:gd name="T37" fmla="*/ 308 h 519"/>
                  <a:gd name="T38" fmla="*/ 149 w 418"/>
                  <a:gd name="T39" fmla="*/ 297 h 519"/>
                  <a:gd name="T40" fmla="*/ 170 w 418"/>
                  <a:gd name="T41" fmla="*/ 281 h 519"/>
                  <a:gd name="T42" fmla="*/ 195 w 418"/>
                  <a:gd name="T43" fmla="*/ 274 h 519"/>
                  <a:gd name="T44" fmla="*/ 221 w 418"/>
                  <a:gd name="T45" fmla="*/ 278 h 519"/>
                  <a:gd name="T46" fmla="*/ 232 w 418"/>
                  <a:gd name="T47" fmla="*/ 284 h 519"/>
                  <a:gd name="T48" fmla="*/ 244 w 418"/>
                  <a:gd name="T49" fmla="*/ 291 h 519"/>
                  <a:gd name="T50" fmla="*/ 260 w 418"/>
                  <a:gd name="T51" fmla="*/ 311 h 519"/>
                  <a:gd name="T52" fmla="*/ 267 w 418"/>
                  <a:gd name="T53" fmla="*/ 337 h 519"/>
                  <a:gd name="T54" fmla="*/ 262 w 418"/>
                  <a:gd name="T55" fmla="*/ 363 h 519"/>
                  <a:gd name="T56" fmla="*/ 257 w 418"/>
                  <a:gd name="T57" fmla="*/ 375 h 519"/>
                  <a:gd name="T58" fmla="*/ 249 w 418"/>
                  <a:gd name="T59" fmla="*/ 386 h 519"/>
                  <a:gd name="T60" fmla="*/ 229 w 418"/>
                  <a:gd name="T61" fmla="*/ 402 h 519"/>
                  <a:gd name="T62" fmla="*/ 203 w 418"/>
                  <a:gd name="T63" fmla="*/ 408 h 519"/>
                  <a:gd name="T64" fmla="*/ 179 w 418"/>
                  <a:gd name="T65" fmla="*/ 405 h 519"/>
                  <a:gd name="T66" fmla="*/ 166 w 418"/>
                  <a:gd name="T67" fmla="*/ 399 h 519"/>
                  <a:gd name="T68" fmla="*/ 304 w 418"/>
                  <a:gd name="T69" fmla="*/ 160 h 519"/>
                  <a:gd name="T70" fmla="*/ 294 w 418"/>
                  <a:gd name="T71" fmla="*/ 153 h 519"/>
                  <a:gd name="T72" fmla="*/ 288 w 418"/>
                  <a:gd name="T73" fmla="*/ 130 h 519"/>
                  <a:gd name="T74" fmla="*/ 293 w 418"/>
                  <a:gd name="T75" fmla="*/ 118 h 519"/>
                  <a:gd name="T76" fmla="*/ 300 w 418"/>
                  <a:gd name="T77" fmla="*/ 110 h 519"/>
                  <a:gd name="T78" fmla="*/ 323 w 418"/>
                  <a:gd name="T79" fmla="*/ 104 h 519"/>
                  <a:gd name="T80" fmla="*/ 334 w 418"/>
                  <a:gd name="T81" fmla="*/ 108 h 519"/>
                  <a:gd name="T82" fmla="*/ 345 w 418"/>
                  <a:gd name="T83" fmla="*/ 116 h 519"/>
                  <a:gd name="T84" fmla="*/ 350 w 418"/>
                  <a:gd name="T85" fmla="*/ 139 h 519"/>
                  <a:gd name="T86" fmla="*/ 346 w 418"/>
                  <a:gd name="T87" fmla="*/ 150 h 519"/>
                  <a:gd name="T88" fmla="*/ 337 w 418"/>
                  <a:gd name="T89" fmla="*/ 159 h 519"/>
                  <a:gd name="T90" fmla="*/ 316 w 418"/>
                  <a:gd name="T91" fmla="*/ 166 h 519"/>
                  <a:gd name="T92" fmla="*/ 304 w 418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8" h="519">
                    <a:moveTo>
                      <a:pt x="134" y="454"/>
                    </a:moveTo>
                    <a:lnTo>
                      <a:pt x="172" y="475"/>
                    </a:lnTo>
                    <a:lnTo>
                      <a:pt x="251" y="507"/>
                    </a:lnTo>
                    <a:lnTo>
                      <a:pt x="290" y="519"/>
                    </a:lnTo>
                    <a:lnTo>
                      <a:pt x="418" y="39"/>
                    </a:lnTo>
                    <a:lnTo>
                      <a:pt x="401" y="34"/>
                    </a:lnTo>
                    <a:lnTo>
                      <a:pt x="382" y="25"/>
                    </a:lnTo>
                    <a:lnTo>
                      <a:pt x="365" y="15"/>
                    </a:lnTo>
                    <a:lnTo>
                      <a:pt x="352" y="0"/>
                    </a:lnTo>
                    <a:lnTo>
                      <a:pt x="0" y="352"/>
                    </a:lnTo>
                    <a:lnTo>
                      <a:pt x="31" y="380"/>
                    </a:lnTo>
                    <a:lnTo>
                      <a:pt x="97" y="432"/>
                    </a:lnTo>
                    <a:lnTo>
                      <a:pt x="134" y="454"/>
                    </a:lnTo>
                    <a:close/>
                    <a:moveTo>
                      <a:pt x="166" y="399"/>
                    </a:moveTo>
                    <a:lnTo>
                      <a:pt x="154" y="392"/>
                    </a:lnTo>
                    <a:lnTo>
                      <a:pt x="139" y="370"/>
                    </a:lnTo>
                    <a:lnTo>
                      <a:pt x="133" y="346"/>
                    </a:lnTo>
                    <a:lnTo>
                      <a:pt x="136" y="320"/>
                    </a:lnTo>
                    <a:lnTo>
                      <a:pt x="141" y="308"/>
                    </a:lnTo>
                    <a:lnTo>
                      <a:pt x="149" y="297"/>
                    </a:lnTo>
                    <a:lnTo>
                      <a:pt x="170" y="281"/>
                    </a:lnTo>
                    <a:lnTo>
                      <a:pt x="195" y="274"/>
                    </a:lnTo>
                    <a:lnTo>
                      <a:pt x="221" y="278"/>
                    </a:lnTo>
                    <a:lnTo>
                      <a:pt x="232" y="284"/>
                    </a:lnTo>
                    <a:lnTo>
                      <a:pt x="244" y="291"/>
                    </a:lnTo>
                    <a:lnTo>
                      <a:pt x="260" y="311"/>
                    </a:lnTo>
                    <a:lnTo>
                      <a:pt x="267" y="337"/>
                    </a:lnTo>
                    <a:lnTo>
                      <a:pt x="262" y="363"/>
                    </a:lnTo>
                    <a:lnTo>
                      <a:pt x="257" y="375"/>
                    </a:lnTo>
                    <a:lnTo>
                      <a:pt x="249" y="386"/>
                    </a:lnTo>
                    <a:lnTo>
                      <a:pt x="229" y="402"/>
                    </a:lnTo>
                    <a:lnTo>
                      <a:pt x="203" y="408"/>
                    </a:lnTo>
                    <a:lnTo>
                      <a:pt x="179" y="405"/>
                    </a:lnTo>
                    <a:lnTo>
                      <a:pt x="166" y="399"/>
                    </a:lnTo>
                    <a:close/>
                    <a:moveTo>
                      <a:pt x="304" y="160"/>
                    </a:moveTo>
                    <a:lnTo>
                      <a:pt x="294" y="153"/>
                    </a:lnTo>
                    <a:lnTo>
                      <a:pt x="288" y="130"/>
                    </a:lnTo>
                    <a:lnTo>
                      <a:pt x="293" y="118"/>
                    </a:lnTo>
                    <a:lnTo>
                      <a:pt x="300" y="110"/>
                    </a:lnTo>
                    <a:lnTo>
                      <a:pt x="323" y="104"/>
                    </a:lnTo>
                    <a:lnTo>
                      <a:pt x="334" y="108"/>
                    </a:lnTo>
                    <a:lnTo>
                      <a:pt x="345" y="116"/>
                    </a:lnTo>
                    <a:lnTo>
                      <a:pt x="350" y="139"/>
                    </a:lnTo>
                    <a:lnTo>
                      <a:pt x="346" y="150"/>
                    </a:lnTo>
                    <a:lnTo>
                      <a:pt x="337" y="159"/>
                    </a:lnTo>
                    <a:lnTo>
                      <a:pt x="316" y="166"/>
                    </a:lnTo>
                    <a:lnTo>
                      <a:pt x="304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4" name="Freeform 332"/>
              <p:cNvSpPr>
                <a:spLocks noEditPoints="1"/>
              </p:cNvSpPr>
              <p:nvPr/>
            </p:nvSpPr>
            <p:spPr bwMode="auto">
              <a:xfrm>
                <a:off x="2228" y="2973"/>
                <a:ext cx="112" cy="167"/>
              </a:xfrm>
              <a:custGeom>
                <a:avLst/>
                <a:gdLst>
                  <a:gd name="T0" fmla="*/ 167 w 335"/>
                  <a:gd name="T1" fmla="*/ 501 h 501"/>
                  <a:gd name="T2" fmla="*/ 210 w 335"/>
                  <a:gd name="T3" fmla="*/ 501 h 501"/>
                  <a:gd name="T4" fmla="*/ 295 w 335"/>
                  <a:gd name="T5" fmla="*/ 490 h 501"/>
                  <a:gd name="T6" fmla="*/ 335 w 335"/>
                  <a:gd name="T7" fmla="*/ 480 h 501"/>
                  <a:gd name="T8" fmla="*/ 207 w 335"/>
                  <a:gd name="T9" fmla="*/ 0 h 501"/>
                  <a:gd name="T10" fmla="*/ 187 w 335"/>
                  <a:gd name="T11" fmla="*/ 5 h 501"/>
                  <a:gd name="T12" fmla="*/ 167 w 335"/>
                  <a:gd name="T13" fmla="*/ 6 h 501"/>
                  <a:gd name="T14" fmla="*/ 148 w 335"/>
                  <a:gd name="T15" fmla="*/ 5 h 501"/>
                  <a:gd name="T16" fmla="*/ 128 w 335"/>
                  <a:gd name="T17" fmla="*/ 0 h 501"/>
                  <a:gd name="T18" fmla="*/ 0 w 335"/>
                  <a:gd name="T19" fmla="*/ 480 h 501"/>
                  <a:gd name="T20" fmla="*/ 40 w 335"/>
                  <a:gd name="T21" fmla="*/ 490 h 501"/>
                  <a:gd name="T22" fmla="*/ 124 w 335"/>
                  <a:gd name="T23" fmla="*/ 501 h 501"/>
                  <a:gd name="T24" fmla="*/ 167 w 335"/>
                  <a:gd name="T25" fmla="*/ 501 h 501"/>
                  <a:gd name="T26" fmla="*/ 167 w 335"/>
                  <a:gd name="T27" fmla="*/ 438 h 501"/>
                  <a:gd name="T28" fmla="*/ 154 w 335"/>
                  <a:gd name="T29" fmla="*/ 438 h 501"/>
                  <a:gd name="T30" fmla="*/ 129 w 335"/>
                  <a:gd name="T31" fmla="*/ 426 h 501"/>
                  <a:gd name="T32" fmla="*/ 112 w 335"/>
                  <a:gd name="T33" fmla="*/ 409 h 501"/>
                  <a:gd name="T34" fmla="*/ 102 w 335"/>
                  <a:gd name="T35" fmla="*/ 385 h 501"/>
                  <a:gd name="T36" fmla="*/ 101 w 335"/>
                  <a:gd name="T37" fmla="*/ 372 h 501"/>
                  <a:gd name="T38" fmla="*/ 102 w 335"/>
                  <a:gd name="T39" fmla="*/ 357 h 501"/>
                  <a:gd name="T40" fmla="*/ 112 w 335"/>
                  <a:gd name="T41" fmla="*/ 334 h 501"/>
                  <a:gd name="T42" fmla="*/ 129 w 335"/>
                  <a:gd name="T43" fmla="*/ 316 h 501"/>
                  <a:gd name="T44" fmla="*/ 154 w 335"/>
                  <a:gd name="T45" fmla="*/ 305 h 501"/>
                  <a:gd name="T46" fmla="*/ 167 w 335"/>
                  <a:gd name="T47" fmla="*/ 305 h 501"/>
                  <a:gd name="T48" fmla="*/ 181 w 335"/>
                  <a:gd name="T49" fmla="*/ 305 h 501"/>
                  <a:gd name="T50" fmla="*/ 204 w 335"/>
                  <a:gd name="T51" fmla="*/ 316 h 501"/>
                  <a:gd name="T52" fmla="*/ 223 w 335"/>
                  <a:gd name="T53" fmla="*/ 334 h 501"/>
                  <a:gd name="T54" fmla="*/ 233 w 335"/>
                  <a:gd name="T55" fmla="*/ 357 h 501"/>
                  <a:gd name="T56" fmla="*/ 235 w 335"/>
                  <a:gd name="T57" fmla="*/ 372 h 501"/>
                  <a:gd name="T58" fmla="*/ 233 w 335"/>
                  <a:gd name="T59" fmla="*/ 385 h 501"/>
                  <a:gd name="T60" fmla="*/ 223 w 335"/>
                  <a:gd name="T61" fmla="*/ 409 h 501"/>
                  <a:gd name="T62" fmla="*/ 204 w 335"/>
                  <a:gd name="T63" fmla="*/ 426 h 501"/>
                  <a:gd name="T64" fmla="*/ 181 w 335"/>
                  <a:gd name="T65" fmla="*/ 438 h 501"/>
                  <a:gd name="T66" fmla="*/ 167 w 335"/>
                  <a:gd name="T67" fmla="*/ 438 h 501"/>
                  <a:gd name="T68" fmla="*/ 167 w 335"/>
                  <a:gd name="T69" fmla="*/ 163 h 501"/>
                  <a:gd name="T70" fmla="*/ 155 w 335"/>
                  <a:gd name="T71" fmla="*/ 162 h 501"/>
                  <a:gd name="T72" fmla="*/ 138 w 335"/>
                  <a:gd name="T73" fmla="*/ 144 h 501"/>
                  <a:gd name="T74" fmla="*/ 137 w 335"/>
                  <a:gd name="T75" fmla="*/ 133 h 501"/>
                  <a:gd name="T76" fmla="*/ 138 w 335"/>
                  <a:gd name="T77" fmla="*/ 120 h 501"/>
                  <a:gd name="T78" fmla="*/ 155 w 335"/>
                  <a:gd name="T79" fmla="*/ 104 h 501"/>
                  <a:gd name="T80" fmla="*/ 167 w 335"/>
                  <a:gd name="T81" fmla="*/ 102 h 501"/>
                  <a:gd name="T82" fmla="*/ 180 w 335"/>
                  <a:gd name="T83" fmla="*/ 104 h 501"/>
                  <a:gd name="T84" fmla="*/ 197 w 335"/>
                  <a:gd name="T85" fmla="*/ 120 h 501"/>
                  <a:gd name="T86" fmla="*/ 199 w 335"/>
                  <a:gd name="T87" fmla="*/ 133 h 501"/>
                  <a:gd name="T88" fmla="*/ 197 w 335"/>
                  <a:gd name="T89" fmla="*/ 144 h 501"/>
                  <a:gd name="T90" fmla="*/ 180 w 335"/>
                  <a:gd name="T91" fmla="*/ 162 h 501"/>
                  <a:gd name="T92" fmla="*/ 167 w 335"/>
                  <a:gd name="T93" fmla="*/ 163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5" h="501">
                    <a:moveTo>
                      <a:pt x="167" y="501"/>
                    </a:moveTo>
                    <a:lnTo>
                      <a:pt x="210" y="501"/>
                    </a:lnTo>
                    <a:lnTo>
                      <a:pt x="295" y="490"/>
                    </a:lnTo>
                    <a:lnTo>
                      <a:pt x="335" y="480"/>
                    </a:lnTo>
                    <a:lnTo>
                      <a:pt x="207" y="0"/>
                    </a:lnTo>
                    <a:lnTo>
                      <a:pt x="187" y="5"/>
                    </a:lnTo>
                    <a:lnTo>
                      <a:pt x="167" y="6"/>
                    </a:lnTo>
                    <a:lnTo>
                      <a:pt x="148" y="5"/>
                    </a:lnTo>
                    <a:lnTo>
                      <a:pt x="128" y="0"/>
                    </a:lnTo>
                    <a:lnTo>
                      <a:pt x="0" y="480"/>
                    </a:lnTo>
                    <a:lnTo>
                      <a:pt x="40" y="490"/>
                    </a:lnTo>
                    <a:lnTo>
                      <a:pt x="124" y="501"/>
                    </a:lnTo>
                    <a:lnTo>
                      <a:pt x="167" y="501"/>
                    </a:lnTo>
                    <a:close/>
                    <a:moveTo>
                      <a:pt x="167" y="438"/>
                    </a:moveTo>
                    <a:lnTo>
                      <a:pt x="154" y="438"/>
                    </a:lnTo>
                    <a:lnTo>
                      <a:pt x="129" y="426"/>
                    </a:lnTo>
                    <a:lnTo>
                      <a:pt x="112" y="409"/>
                    </a:lnTo>
                    <a:lnTo>
                      <a:pt x="102" y="385"/>
                    </a:lnTo>
                    <a:lnTo>
                      <a:pt x="101" y="372"/>
                    </a:lnTo>
                    <a:lnTo>
                      <a:pt x="102" y="357"/>
                    </a:lnTo>
                    <a:lnTo>
                      <a:pt x="112" y="334"/>
                    </a:lnTo>
                    <a:lnTo>
                      <a:pt x="129" y="316"/>
                    </a:lnTo>
                    <a:lnTo>
                      <a:pt x="154" y="305"/>
                    </a:lnTo>
                    <a:lnTo>
                      <a:pt x="167" y="305"/>
                    </a:lnTo>
                    <a:lnTo>
                      <a:pt x="181" y="305"/>
                    </a:lnTo>
                    <a:lnTo>
                      <a:pt x="204" y="316"/>
                    </a:lnTo>
                    <a:lnTo>
                      <a:pt x="223" y="334"/>
                    </a:lnTo>
                    <a:lnTo>
                      <a:pt x="233" y="357"/>
                    </a:lnTo>
                    <a:lnTo>
                      <a:pt x="235" y="372"/>
                    </a:lnTo>
                    <a:lnTo>
                      <a:pt x="233" y="385"/>
                    </a:lnTo>
                    <a:lnTo>
                      <a:pt x="223" y="409"/>
                    </a:lnTo>
                    <a:lnTo>
                      <a:pt x="204" y="426"/>
                    </a:lnTo>
                    <a:lnTo>
                      <a:pt x="181" y="438"/>
                    </a:lnTo>
                    <a:lnTo>
                      <a:pt x="167" y="438"/>
                    </a:lnTo>
                    <a:close/>
                    <a:moveTo>
                      <a:pt x="167" y="163"/>
                    </a:moveTo>
                    <a:lnTo>
                      <a:pt x="155" y="162"/>
                    </a:lnTo>
                    <a:lnTo>
                      <a:pt x="138" y="144"/>
                    </a:lnTo>
                    <a:lnTo>
                      <a:pt x="137" y="133"/>
                    </a:lnTo>
                    <a:lnTo>
                      <a:pt x="138" y="120"/>
                    </a:lnTo>
                    <a:lnTo>
                      <a:pt x="155" y="104"/>
                    </a:lnTo>
                    <a:lnTo>
                      <a:pt x="167" y="102"/>
                    </a:lnTo>
                    <a:lnTo>
                      <a:pt x="180" y="104"/>
                    </a:lnTo>
                    <a:lnTo>
                      <a:pt x="197" y="120"/>
                    </a:lnTo>
                    <a:lnTo>
                      <a:pt x="199" y="133"/>
                    </a:lnTo>
                    <a:lnTo>
                      <a:pt x="197" y="144"/>
                    </a:lnTo>
                    <a:lnTo>
                      <a:pt x="180" y="162"/>
                    </a:lnTo>
                    <a:lnTo>
                      <a:pt x="167" y="16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5" name="Freeform 333"/>
              <p:cNvSpPr>
                <a:spLocks noEditPoints="1"/>
              </p:cNvSpPr>
              <p:nvPr/>
            </p:nvSpPr>
            <p:spPr bwMode="auto">
              <a:xfrm>
                <a:off x="2297" y="2960"/>
                <a:ext cx="139" cy="173"/>
              </a:xfrm>
              <a:custGeom>
                <a:avLst/>
                <a:gdLst>
                  <a:gd name="T0" fmla="*/ 285 w 419"/>
                  <a:gd name="T1" fmla="*/ 454 h 519"/>
                  <a:gd name="T2" fmla="*/ 322 w 419"/>
                  <a:gd name="T3" fmla="*/ 432 h 519"/>
                  <a:gd name="T4" fmla="*/ 389 w 419"/>
                  <a:gd name="T5" fmla="*/ 380 h 519"/>
                  <a:gd name="T6" fmla="*/ 419 w 419"/>
                  <a:gd name="T7" fmla="*/ 352 h 519"/>
                  <a:gd name="T8" fmla="*/ 67 w 419"/>
                  <a:gd name="T9" fmla="*/ 0 h 519"/>
                  <a:gd name="T10" fmla="*/ 54 w 419"/>
                  <a:gd name="T11" fmla="*/ 15 h 519"/>
                  <a:gd name="T12" fmla="*/ 37 w 419"/>
                  <a:gd name="T13" fmla="*/ 25 h 519"/>
                  <a:gd name="T14" fmla="*/ 18 w 419"/>
                  <a:gd name="T15" fmla="*/ 34 h 519"/>
                  <a:gd name="T16" fmla="*/ 0 w 419"/>
                  <a:gd name="T17" fmla="*/ 39 h 519"/>
                  <a:gd name="T18" fmla="*/ 129 w 419"/>
                  <a:gd name="T19" fmla="*/ 519 h 519"/>
                  <a:gd name="T20" fmla="*/ 168 w 419"/>
                  <a:gd name="T21" fmla="*/ 507 h 519"/>
                  <a:gd name="T22" fmla="*/ 247 w 419"/>
                  <a:gd name="T23" fmla="*/ 475 h 519"/>
                  <a:gd name="T24" fmla="*/ 285 w 419"/>
                  <a:gd name="T25" fmla="*/ 454 h 519"/>
                  <a:gd name="T26" fmla="*/ 253 w 419"/>
                  <a:gd name="T27" fmla="*/ 399 h 519"/>
                  <a:gd name="T28" fmla="*/ 240 w 419"/>
                  <a:gd name="T29" fmla="*/ 405 h 519"/>
                  <a:gd name="T30" fmla="*/ 214 w 419"/>
                  <a:gd name="T31" fmla="*/ 408 h 519"/>
                  <a:gd name="T32" fmla="*/ 190 w 419"/>
                  <a:gd name="T33" fmla="*/ 402 h 519"/>
                  <a:gd name="T34" fmla="*/ 170 w 419"/>
                  <a:gd name="T35" fmla="*/ 386 h 519"/>
                  <a:gd name="T36" fmla="*/ 162 w 419"/>
                  <a:gd name="T37" fmla="*/ 375 h 519"/>
                  <a:gd name="T38" fmla="*/ 155 w 419"/>
                  <a:gd name="T39" fmla="*/ 363 h 519"/>
                  <a:gd name="T40" fmla="*/ 152 w 419"/>
                  <a:gd name="T41" fmla="*/ 337 h 519"/>
                  <a:gd name="T42" fmla="*/ 160 w 419"/>
                  <a:gd name="T43" fmla="*/ 311 h 519"/>
                  <a:gd name="T44" fmla="*/ 175 w 419"/>
                  <a:gd name="T45" fmla="*/ 291 h 519"/>
                  <a:gd name="T46" fmla="*/ 187 w 419"/>
                  <a:gd name="T47" fmla="*/ 284 h 519"/>
                  <a:gd name="T48" fmla="*/ 198 w 419"/>
                  <a:gd name="T49" fmla="*/ 278 h 519"/>
                  <a:gd name="T50" fmla="*/ 224 w 419"/>
                  <a:gd name="T51" fmla="*/ 274 h 519"/>
                  <a:gd name="T52" fmla="*/ 249 w 419"/>
                  <a:gd name="T53" fmla="*/ 281 h 519"/>
                  <a:gd name="T54" fmla="*/ 269 w 419"/>
                  <a:gd name="T55" fmla="*/ 297 h 519"/>
                  <a:gd name="T56" fmla="*/ 278 w 419"/>
                  <a:gd name="T57" fmla="*/ 308 h 519"/>
                  <a:gd name="T58" fmla="*/ 283 w 419"/>
                  <a:gd name="T59" fmla="*/ 320 h 519"/>
                  <a:gd name="T60" fmla="*/ 286 w 419"/>
                  <a:gd name="T61" fmla="*/ 346 h 519"/>
                  <a:gd name="T62" fmla="*/ 281 w 419"/>
                  <a:gd name="T63" fmla="*/ 370 h 519"/>
                  <a:gd name="T64" fmla="*/ 265 w 419"/>
                  <a:gd name="T65" fmla="*/ 392 h 519"/>
                  <a:gd name="T66" fmla="*/ 253 w 419"/>
                  <a:gd name="T67" fmla="*/ 399 h 519"/>
                  <a:gd name="T68" fmla="*/ 115 w 419"/>
                  <a:gd name="T69" fmla="*/ 160 h 519"/>
                  <a:gd name="T70" fmla="*/ 103 w 419"/>
                  <a:gd name="T71" fmla="*/ 166 h 519"/>
                  <a:gd name="T72" fmla="*/ 80 w 419"/>
                  <a:gd name="T73" fmla="*/ 159 h 519"/>
                  <a:gd name="T74" fmla="*/ 73 w 419"/>
                  <a:gd name="T75" fmla="*/ 150 h 519"/>
                  <a:gd name="T76" fmla="*/ 69 w 419"/>
                  <a:gd name="T77" fmla="*/ 139 h 519"/>
                  <a:gd name="T78" fmla="*/ 75 w 419"/>
                  <a:gd name="T79" fmla="*/ 116 h 519"/>
                  <a:gd name="T80" fmla="*/ 85 w 419"/>
                  <a:gd name="T81" fmla="*/ 108 h 519"/>
                  <a:gd name="T82" fmla="*/ 96 w 419"/>
                  <a:gd name="T83" fmla="*/ 104 h 519"/>
                  <a:gd name="T84" fmla="*/ 119 w 419"/>
                  <a:gd name="T85" fmla="*/ 110 h 519"/>
                  <a:gd name="T86" fmla="*/ 126 w 419"/>
                  <a:gd name="T87" fmla="*/ 118 h 519"/>
                  <a:gd name="T88" fmla="*/ 131 w 419"/>
                  <a:gd name="T89" fmla="*/ 130 h 519"/>
                  <a:gd name="T90" fmla="*/ 125 w 419"/>
                  <a:gd name="T91" fmla="*/ 153 h 519"/>
                  <a:gd name="T92" fmla="*/ 115 w 419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9">
                    <a:moveTo>
                      <a:pt x="285" y="454"/>
                    </a:moveTo>
                    <a:lnTo>
                      <a:pt x="322" y="432"/>
                    </a:lnTo>
                    <a:lnTo>
                      <a:pt x="389" y="380"/>
                    </a:lnTo>
                    <a:lnTo>
                      <a:pt x="419" y="352"/>
                    </a:lnTo>
                    <a:lnTo>
                      <a:pt x="67" y="0"/>
                    </a:lnTo>
                    <a:lnTo>
                      <a:pt x="54" y="15"/>
                    </a:lnTo>
                    <a:lnTo>
                      <a:pt x="37" y="25"/>
                    </a:lnTo>
                    <a:lnTo>
                      <a:pt x="18" y="34"/>
                    </a:lnTo>
                    <a:lnTo>
                      <a:pt x="0" y="39"/>
                    </a:lnTo>
                    <a:lnTo>
                      <a:pt x="129" y="519"/>
                    </a:lnTo>
                    <a:lnTo>
                      <a:pt x="168" y="507"/>
                    </a:lnTo>
                    <a:lnTo>
                      <a:pt x="247" y="475"/>
                    </a:lnTo>
                    <a:lnTo>
                      <a:pt x="285" y="454"/>
                    </a:lnTo>
                    <a:close/>
                    <a:moveTo>
                      <a:pt x="253" y="399"/>
                    </a:moveTo>
                    <a:lnTo>
                      <a:pt x="240" y="405"/>
                    </a:lnTo>
                    <a:lnTo>
                      <a:pt x="214" y="408"/>
                    </a:lnTo>
                    <a:lnTo>
                      <a:pt x="190" y="402"/>
                    </a:lnTo>
                    <a:lnTo>
                      <a:pt x="170" y="386"/>
                    </a:lnTo>
                    <a:lnTo>
                      <a:pt x="162" y="375"/>
                    </a:lnTo>
                    <a:lnTo>
                      <a:pt x="155" y="363"/>
                    </a:lnTo>
                    <a:lnTo>
                      <a:pt x="152" y="337"/>
                    </a:lnTo>
                    <a:lnTo>
                      <a:pt x="160" y="311"/>
                    </a:lnTo>
                    <a:lnTo>
                      <a:pt x="175" y="291"/>
                    </a:lnTo>
                    <a:lnTo>
                      <a:pt x="187" y="284"/>
                    </a:lnTo>
                    <a:lnTo>
                      <a:pt x="198" y="278"/>
                    </a:lnTo>
                    <a:lnTo>
                      <a:pt x="224" y="274"/>
                    </a:lnTo>
                    <a:lnTo>
                      <a:pt x="249" y="281"/>
                    </a:lnTo>
                    <a:lnTo>
                      <a:pt x="269" y="297"/>
                    </a:lnTo>
                    <a:lnTo>
                      <a:pt x="278" y="308"/>
                    </a:lnTo>
                    <a:lnTo>
                      <a:pt x="283" y="320"/>
                    </a:lnTo>
                    <a:lnTo>
                      <a:pt x="286" y="346"/>
                    </a:lnTo>
                    <a:lnTo>
                      <a:pt x="281" y="370"/>
                    </a:lnTo>
                    <a:lnTo>
                      <a:pt x="265" y="392"/>
                    </a:lnTo>
                    <a:lnTo>
                      <a:pt x="253" y="399"/>
                    </a:lnTo>
                    <a:close/>
                    <a:moveTo>
                      <a:pt x="115" y="160"/>
                    </a:moveTo>
                    <a:lnTo>
                      <a:pt x="103" y="166"/>
                    </a:lnTo>
                    <a:lnTo>
                      <a:pt x="80" y="159"/>
                    </a:lnTo>
                    <a:lnTo>
                      <a:pt x="73" y="150"/>
                    </a:lnTo>
                    <a:lnTo>
                      <a:pt x="69" y="139"/>
                    </a:lnTo>
                    <a:lnTo>
                      <a:pt x="75" y="116"/>
                    </a:lnTo>
                    <a:lnTo>
                      <a:pt x="85" y="108"/>
                    </a:lnTo>
                    <a:lnTo>
                      <a:pt x="96" y="104"/>
                    </a:lnTo>
                    <a:lnTo>
                      <a:pt x="119" y="110"/>
                    </a:lnTo>
                    <a:lnTo>
                      <a:pt x="126" y="118"/>
                    </a:lnTo>
                    <a:lnTo>
                      <a:pt x="131" y="130"/>
                    </a:lnTo>
                    <a:lnTo>
                      <a:pt x="125" y="153"/>
                    </a:lnTo>
                    <a:lnTo>
                      <a:pt x="115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6" name="Freeform 334"/>
              <p:cNvSpPr>
                <a:spLocks noEditPoints="1"/>
              </p:cNvSpPr>
              <p:nvPr/>
            </p:nvSpPr>
            <p:spPr bwMode="auto">
              <a:xfrm>
                <a:off x="2319" y="2938"/>
                <a:ext cx="173" cy="139"/>
              </a:xfrm>
              <a:custGeom>
                <a:avLst/>
                <a:gdLst>
                  <a:gd name="T0" fmla="*/ 454 w 519"/>
                  <a:gd name="T1" fmla="*/ 284 h 418"/>
                  <a:gd name="T2" fmla="*/ 476 w 519"/>
                  <a:gd name="T3" fmla="*/ 246 h 418"/>
                  <a:gd name="T4" fmla="*/ 507 w 519"/>
                  <a:gd name="T5" fmla="*/ 167 h 418"/>
                  <a:gd name="T6" fmla="*/ 519 w 519"/>
                  <a:gd name="T7" fmla="*/ 128 h 418"/>
                  <a:gd name="T8" fmla="*/ 39 w 519"/>
                  <a:gd name="T9" fmla="*/ 0 h 418"/>
                  <a:gd name="T10" fmla="*/ 34 w 519"/>
                  <a:gd name="T11" fmla="*/ 17 h 418"/>
                  <a:gd name="T12" fmla="*/ 25 w 519"/>
                  <a:gd name="T13" fmla="*/ 36 h 418"/>
                  <a:gd name="T14" fmla="*/ 15 w 519"/>
                  <a:gd name="T15" fmla="*/ 53 h 418"/>
                  <a:gd name="T16" fmla="*/ 0 w 519"/>
                  <a:gd name="T17" fmla="*/ 66 h 418"/>
                  <a:gd name="T18" fmla="*/ 352 w 519"/>
                  <a:gd name="T19" fmla="*/ 418 h 418"/>
                  <a:gd name="T20" fmla="*/ 381 w 519"/>
                  <a:gd name="T21" fmla="*/ 387 h 418"/>
                  <a:gd name="T22" fmla="*/ 432 w 519"/>
                  <a:gd name="T23" fmla="*/ 321 h 418"/>
                  <a:gd name="T24" fmla="*/ 454 w 519"/>
                  <a:gd name="T25" fmla="*/ 284 h 418"/>
                  <a:gd name="T26" fmla="*/ 399 w 519"/>
                  <a:gd name="T27" fmla="*/ 252 h 418"/>
                  <a:gd name="T28" fmla="*/ 392 w 519"/>
                  <a:gd name="T29" fmla="*/ 264 h 418"/>
                  <a:gd name="T30" fmla="*/ 370 w 519"/>
                  <a:gd name="T31" fmla="*/ 279 h 418"/>
                  <a:gd name="T32" fmla="*/ 346 w 519"/>
                  <a:gd name="T33" fmla="*/ 285 h 418"/>
                  <a:gd name="T34" fmla="*/ 320 w 519"/>
                  <a:gd name="T35" fmla="*/ 282 h 418"/>
                  <a:gd name="T36" fmla="*/ 309 w 519"/>
                  <a:gd name="T37" fmla="*/ 277 h 418"/>
                  <a:gd name="T38" fmla="*/ 297 w 519"/>
                  <a:gd name="T39" fmla="*/ 269 h 418"/>
                  <a:gd name="T40" fmla="*/ 281 w 519"/>
                  <a:gd name="T41" fmla="*/ 248 h 418"/>
                  <a:gd name="T42" fmla="*/ 274 w 519"/>
                  <a:gd name="T43" fmla="*/ 223 h 418"/>
                  <a:gd name="T44" fmla="*/ 278 w 519"/>
                  <a:gd name="T45" fmla="*/ 197 h 418"/>
                  <a:gd name="T46" fmla="*/ 284 w 519"/>
                  <a:gd name="T47" fmla="*/ 186 h 418"/>
                  <a:gd name="T48" fmla="*/ 291 w 519"/>
                  <a:gd name="T49" fmla="*/ 174 h 418"/>
                  <a:gd name="T50" fmla="*/ 313 w 519"/>
                  <a:gd name="T51" fmla="*/ 159 h 418"/>
                  <a:gd name="T52" fmla="*/ 337 w 519"/>
                  <a:gd name="T53" fmla="*/ 151 h 418"/>
                  <a:gd name="T54" fmla="*/ 363 w 519"/>
                  <a:gd name="T55" fmla="*/ 156 h 418"/>
                  <a:gd name="T56" fmla="*/ 375 w 519"/>
                  <a:gd name="T57" fmla="*/ 161 h 418"/>
                  <a:gd name="T58" fmla="*/ 386 w 519"/>
                  <a:gd name="T59" fmla="*/ 169 h 418"/>
                  <a:gd name="T60" fmla="*/ 402 w 519"/>
                  <a:gd name="T61" fmla="*/ 189 h 418"/>
                  <a:gd name="T62" fmla="*/ 408 w 519"/>
                  <a:gd name="T63" fmla="*/ 213 h 418"/>
                  <a:gd name="T64" fmla="*/ 405 w 519"/>
                  <a:gd name="T65" fmla="*/ 239 h 418"/>
                  <a:gd name="T66" fmla="*/ 399 w 519"/>
                  <a:gd name="T67" fmla="*/ 252 h 418"/>
                  <a:gd name="T68" fmla="*/ 160 w 519"/>
                  <a:gd name="T69" fmla="*/ 114 h 418"/>
                  <a:gd name="T70" fmla="*/ 153 w 519"/>
                  <a:gd name="T71" fmla="*/ 124 h 418"/>
                  <a:gd name="T72" fmla="*/ 130 w 519"/>
                  <a:gd name="T73" fmla="*/ 130 h 418"/>
                  <a:gd name="T74" fmla="*/ 118 w 519"/>
                  <a:gd name="T75" fmla="*/ 125 h 418"/>
                  <a:gd name="T76" fmla="*/ 110 w 519"/>
                  <a:gd name="T77" fmla="*/ 118 h 418"/>
                  <a:gd name="T78" fmla="*/ 104 w 519"/>
                  <a:gd name="T79" fmla="*/ 95 h 418"/>
                  <a:gd name="T80" fmla="*/ 108 w 519"/>
                  <a:gd name="T81" fmla="*/ 84 h 418"/>
                  <a:gd name="T82" fmla="*/ 116 w 519"/>
                  <a:gd name="T83" fmla="*/ 74 h 418"/>
                  <a:gd name="T84" fmla="*/ 139 w 519"/>
                  <a:gd name="T85" fmla="*/ 68 h 418"/>
                  <a:gd name="T86" fmla="*/ 150 w 519"/>
                  <a:gd name="T87" fmla="*/ 72 h 418"/>
                  <a:gd name="T88" fmla="*/ 159 w 519"/>
                  <a:gd name="T89" fmla="*/ 79 h 418"/>
                  <a:gd name="T90" fmla="*/ 166 w 519"/>
                  <a:gd name="T91" fmla="*/ 102 h 418"/>
                  <a:gd name="T92" fmla="*/ 160 w 519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9" h="418">
                    <a:moveTo>
                      <a:pt x="454" y="284"/>
                    </a:moveTo>
                    <a:lnTo>
                      <a:pt x="476" y="246"/>
                    </a:lnTo>
                    <a:lnTo>
                      <a:pt x="507" y="167"/>
                    </a:lnTo>
                    <a:lnTo>
                      <a:pt x="519" y="128"/>
                    </a:lnTo>
                    <a:lnTo>
                      <a:pt x="39" y="0"/>
                    </a:lnTo>
                    <a:lnTo>
                      <a:pt x="34" y="17"/>
                    </a:lnTo>
                    <a:lnTo>
                      <a:pt x="25" y="36"/>
                    </a:lnTo>
                    <a:lnTo>
                      <a:pt x="15" y="53"/>
                    </a:lnTo>
                    <a:lnTo>
                      <a:pt x="0" y="66"/>
                    </a:lnTo>
                    <a:lnTo>
                      <a:pt x="352" y="418"/>
                    </a:lnTo>
                    <a:lnTo>
                      <a:pt x="381" y="387"/>
                    </a:lnTo>
                    <a:lnTo>
                      <a:pt x="432" y="321"/>
                    </a:lnTo>
                    <a:lnTo>
                      <a:pt x="454" y="284"/>
                    </a:lnTo>
                    <a:close/>
                    <a:moveTo>
                      <a:pt x="399" y="252"/>
                    </a:moveTo>
                    <a:lnTo>
                      <a:pt x="392" y="264"/>
                    </a:lnTo>
                    <a:lnTo>
                      <a:pt x="370" y="279"/>
                    </a:lnTo>
                    <a:lnTo>
                      <a:pt x="346" y="285"/>
                    </a:lnTo>
                    <a:lnTo>
                      <a:pt x="320" y="282"/>
                    </a:lnTo>
                    <a:lnTo>
                      <a:pt x="309" y="277"/>
                    </a:lnTo>
                    <a:lnTo>
                      <a:pt x="297" y="269"/>
                    </a:lnTo>
                    <a:lnTo>
                      <a:pt x="281" y="248"/>
                    </a:lnTo>
                    <a:lnTo>
                      <a:pt x="274" y="223"/>
                    </a:lnTo>
                    <a:lnTo>
                      <a:pt x="278" y="197"/>
                    </a:lnTo>
                    <a:lnTo>
                      <a:pt x="284" y="186"/>
                    </a:lnTo>
                    <a:lnTo>
                      <a:pt x="291" y="174"/>
                    </a:lnTo>
                    <a:lnTo>
                      <a:pt x="313" y="159"/>
                    </a:lnTo>
                    <a:lnTo>
                      <a:pt x="337" y="151"/>
                    </a:lnTo>
                    <a:lnTo>
                      <a:pt x="363" y="156"/>
                    </a:lnTo>
                    <a:lnTo>
                      <a:pt x="375" y="161"/>
                    </a:lnTo>
                    <a:lnTo>
                      <a:pt x="386" y="169"/>
                    </a:lnTo>
                    <a:lnTo>
                      <a:pt x="402" y="189"/>
                    </a:lnTo>
                    <a:lnTo>
                      <a:pt x="408" y="213"/>
                    </a:lnTo>
                    <a:lnTo>
                      <a:pt x="405" y="239"/>
                    </a:lnTo>
                    <a:lnTo>
                      <a:pt x="399" y="252"/>
                    </a:lnTo>
                    <a:close/>
                    <a:moveTo>
                      <a:pt x="160" y="114"/>
                    </a:moveTo>
                    <a:lnTo>
                      <a:pt x="153" y="124"/>
                    </a:lnTo>
                    <a:lnTo>
                      <a:pt x="130" y="130"/>
                    </a:lnTo>
                    <a:lnTo>
                      <a:pt x="118" y="125"/>
                    </a:lnTo>
                    <a:lnTo>
                      <a:pt x="110" y="118"/>
                    </a:lnTo>
                    <a:lnTo>
                      <a:pt x="104" y="95"/>
                    </a:lnTo>
                    <a:lnTo>
                      <a:pt x="108" y="84"/>
                    </a:lnTo>
                    <a:lnTo>
                      <a:pt x="116" y="74"/>
                    </a:lnTo>
                    <a:lnTo>
                      <a:pt x="139" y="68"/>
                    </a:lnTo>
                    <a:lnTo>
                      <a:pt x="150" y="72"/>
                    </a:lnTo>
                    <a:lnTo>
                      <a:pt x="159" y="79"/>
                    </a:lnTo>
                    <a:lnTo>
                      <a:pt x="166" y="102"/>
                    </a:lnTo>
                    <a:lnTo>
                      <a:pt x="160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7" name="Freeform 335"/>
              <p:cNvSpPr>
                <a:spLocks noEditPoints="1"/>
              </p:cNvSpPr>
              <p:nvPr/>
            </p:nvSpPr>
            <p:spPr bwMode="auto">
              <a:xfrm>
                <a:off x="2332" y="2869"/>
                <a:ext cx="167" cy="111"/>
              </a:xfrm>
              <a:custGeom>
                <a:avLst/>
                <a:gdLst>
                  <a:gd name="T0" fmla="*/ 501 w 501"/>
                  <a:gd name="T1" fmla="*/ 168 h 335"/>
                  <a:gd name="T2" fmla="*/ 501 w 501"/>
                  <a:gd name="T3" fmla="*/ 125 h 335"/>
                  <a:gd name="T4" fmla="*/ 490 w 501"/>
                  <a:gd name="T5" fmla="*/ 40 h 335"/>
                  <a:gd name="T6" fmla="*/ 480 w 501"/>
                  <a:gd name="T7" fmla="*/ 0 h 335"/>
                  <a:gd name="T8" fmla="*/ 0 w 501"/>
                  <a:gd name="T9" fmla="*/ 128 h 335"/>
                  <a:gd name="T10" fmla="*/ 5 w 501"/>
                  <a:gd name="T11" fmla="*/ 148 h 335"/>
                  <a:gd name="T12" fmla="*/ 6 w 501"/>
                  <a:gd name="T13" fmla="*/ 168 h 335"/>
                  <a:gd name="T14" fmla="*/ 5 w 501"/>
                  <a:gd name="T15" fmla="*/ 187 h 335"/>
                  <a:gd name="T16" fmla="*/ 0 w 501"/>
                  <a:gd name="T17" fmla="*/ 207 h 335"/>
                  <a:gd name="T18" fmla="*/ 480 w 501"/>
                  <a:gd name="T19" fmla="*/ 335 h 335"/>
                  <a:gd name="T20" fmla="*/ 490 w 501"/>
                  <a:gd name="T21" fmla="*/ 295 h 335"/>
                  <a:gd name="T22" fmla="*/ 501 w 501"/>
                  <a:gd name="T23" fmla="*/ 212 h 335"/>
                  <a:gd name="T24" fmla="*/ 501 w 501"/>
                  <a:gd name="T25" fmla="*/ 168 h 335"/>
                  <a:gd name="T26" fmla="*/ 438 w 501"/>
                  <a:gd name="T27" fmla="*/ 168 h 335"/>
                  <a:gd name="T28" fmla="*/ 438 w 501"/>
                  <a:gd name="T29" fmla="*/ 181 h 335"/>
                  <a:gd name="T30" fmla="*/ 428 w 501"/>
                  <a:gd name="T31" fmla="*/ 206 h 335"/>
                  <a:gd name="T32" fmla="*/ 409 w 501"/>
                  <a:gd name="T33" fmla="*/ 223 h 335"/>
                  <a:gd name="T34" fmla="*/ 385 w 501"/>
                  <a:gd name="T35" fmla="*/ 233 h 335"/>
                  <a:gd name="T36" fmla="*/ 372 w 501"/>
                  <a:gd name="T37" fmla="*/ 235 h 335"/>
                  <a:gd name="T38" fmla="*/ 359 w 501"/>
                  <a:gd name="T39" fmla="*/ 233 h 335"/>
                  <a:gd name="T40" fmla="*/ 334 w 501"/>
                  <a:gd name="T41" fmla="*/ 223 h 335"/>
                  <a:gd name="T42" fmla="*/ 316 w 501"/>
                  <a:gd name="T43" fmla="*/ 206 h 335"/>
                  <a:gd name="T44" fmla="*/ 306 w 501"/>
                  <a:gd name="T45" fmla="*/ 181 h 335"/>
                  <a:gd name="T46" fmla="*/ 306 w 501"/>
                  <a:gd name="T47" fmla="*/ 168 h 335"/>
                  <a:gd name="T48" fmla="*/ 306 w 501"/>
                  <a:gd name="T49" fmla="*/ 154 h 335"/>
                  <a:gd name="T50" fmla="*/ 316 w 501"/>
                  <a:gd name="T51" fmla="*/ 131 h 335"/>
                  <a:gd name="T52" fmla="*/ 334 w 501"/>
                  <a:gd name="T53" fmla="*/ 112 h 335"/>
                  <a:gd name="T54" fmla="*/ 359 w 501"/>
                  <a:gd name="T55" fmla="*/ 102 h 335"/>
                  <a:gd name="T56" fmla="*/ 372 w 501"/>
                  <a:gd name="T57" fmla="*/ 101 h 335"/>
                  <a:gd name="T58" fmla="*/ 385 w 501"/>
                  <a:gd name="T59" fmla="*/ 102 h 335"/>
                  <a:gd name="T60" fmla="*/ 409 w 501"/>
                  <a:gd name="T61" fmla="*/ 112 h 335"/>
                  <a:gd name="T62" fmla="*/ 428 w 501"/>
                  <a:gd name="T63" fmla="*/ 131 h 335"/>
                  <a:gd name="T64" fmla="*/ 438 w 501"/>
                  <a:gd name="T65" fmla="*/ 154 h 335"/>
                  <a:gd name="T66" fmla="*/ 438 w 501"/>
                  <a:gd name="T67" fmla="*/ 168 h 335"/>
                  <a:gd name="T68" fmla="*/ 163 w 501"/>
                  <a:gd name="T69" fmla="*/ 168 h 335"/>
                  <a:gd name="T70" fmla="*/ 162 w 501"/>
                  <a:gd name="T71" fmla="*/ 180 h 335"/>
                  <a:gd name="T72" fmla="*/ 144 w 501"/>
                  <a:gd name="T73" fmla="*/ 197 h 335"/>
                  <a:gd name="T74" fmla="*/ 133 w 501"/>
                  <a:gd name="T75" fmla="*/ 199 h 335"/>
                  <a:gd name="T76" fmla="*/ 120 w 501"/>
                  <a:gd name="T77" fmla="*/ 197 h 335"/>
                  <a:gd name="T78" fmla="*/ 104 w 501"/>
                  <a:gd name="T79" fmla="*/ 180 h 335"/>
                  <a:gd name="T80" fmla="*/ 103 w 501"/>
                  <a:gd name="T81" fmla="*/ 168 h 335"/>
                  <a:gd name="T82" fmla="*/ 104 w 501"/>
                  <a:gd name="T83" fmla="*/ 155 h 335"/>
                  <a:gd name="T84" fmla="*/ 120 w 501"/>
                  <a:gd name="T85" fmla="*/ 138 h 335"/>
                  <a:gd name="T86" fmla="*/ 133 w 501"/>
                  <a:gd name="T87" fmla="*/ 137 h 335"/>
                  <a:gd name="T88" fmla="*/ 144 w 501"/>
                  <a:gd name="T89" fmla="*/ 138 h 335"/>
                  <a:gd name="T90" fmla="*/ 162 w 501"/>
                  <a:gd name="T91" fmla="*/ 155 h 335"/>
                  <a:gd name="T92" fmla="*/ 163 w 501"/>
                  <a:gd name="T93" fmla="*/ 16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1" h="335">
                    <a:moveTo>
                      <a:pt x="501" y="168"/>
                    </a:moveTo>
                    <a:lnTo>
                      <a:pt x="501" y="125"/>
                    </a:lnTo>
                    <a:lnTo>
                      <a:pt x="490" y="40"/>
                    </a:lnTo>
                    <a:lnTo>
                      <a:pt x="480" y="0"/>
                    </a:lnTo>
                    <a:lnTo>
                      <a:pt x="0" y="128"/>
                    </a:lnTo>
                    <a:lnTo>
                      <a:pt x="5" y="148"/>
                    </a:lnTo>
                    <a:lnTo>
                      <a:pt x="6" y="168"/>
                    </a:lnTo>
                    <a:lnTo>
                      <a:pt x="5" y="187"/>
                    </a:lnTo>
                    <a:lnTo>
                      <a:pt x="0" y="207"/>
                    </a:lnTo>
                    <a:lnTo>
                      <a:pt x="480" y="335"/>
                    </a:lnTo>
                    <a:lnTo>
                      <a:pt x="490" y="295"/>
                    </a:lnTo>
                    <a:lnTo>
                      <a:pt x="501" y="212"/>
                    </a:lnTo>
                    <a:lnTo>
                      <a:pt x="501" y="168"/>
                    </a:lnTo>
                    <a:close/>
                    <a:moveTo>
                      <a:pt x="438" y="168"/>
                    </a:moveTo>
                    <a:lnTo>
                      <a:pt x="438" y="181"/>
                    </a:lnTo>
                    <a:lnTo>
                      <a:pt x="428" y="206"/>
                    </a:lnTo>
                    <a:lnTo>
                      <a:pt x="409" y="223"/>
                    </a:lnTo>
                    <a:lnTo>
                      <a:pt x="385" y="233"/>
                    </a:lnTo>
                    <a:lnTo>
                      <a:pt x="372" y="235"/>
                    </a:lnTo>
                    <a:lnTo>
                      <a:pt x="359" y="233"/>
                    </a:lnTo>
                    <a:lnTo>
                      <a:pt x="334" y="223"/>
                    </a:lnTo>
                    <a:lnTo>
                      <a:pt x="316" y="206"/>
                    </a:lnTo>
                    <a:lnTo>
                      <a:pt x="306" y="181"/>
                    </a:lnTo>
                    <a:lnTo>
                      <a:pt x="306" y="168"/>
                    </a:lnTo>
                    <a:lnTo>
                      <a:pt x="306" y="154"/>
                    </a:lnTo>
                    <a:lnTo>
                      <a:pt x="316" y="131"/>
                    </a:lnTo>
                    <a:lnTo>
                      <a:pt x="334" y="112"/>
                    </a:lnTo>
                    <a:lnTo>
                      <a:pt x="359" y="102"/>
                    </a:lnTo>
                    <a:lnTo>
                      <a:pt x="372" y="101"/>
                    </a:lnTo>
                    <a:lnTo>
                      <a:pt x="385" y="102"/>
                    </a:lnTo>
                    <a:lnTo>
                      <a:pt x="409" y="112"/>
                    </a:lnTo>
                    <a:lnTo>
                      <a:pt x="428" y="131"/>
                    </a:lnTo>
                    <a:lnTo>
                      <a:pt x="438" y="154"/>
                    </a:lnTo>
                    <a:lnTo>
                      <a:pt x="438" y="168"/>
                    </a:lnTo>
                    <a:close/>
                    <a:moveTo>
                      <a:pt x="163" y="168"/>
                    </a:moveTo>
                    <a:lnTo>
                      <a:pt x="162" y="180"/>
                    </a:lnTo>
                    <a:lnTo>
                      <a:pt x="144" y="197"/>
                    </a:lnTo>
                    <a:lnTo>
                      <a:pt x="133" y="199"/>
                    </a:lnTo>
                    <a:lnTo>
                      <a:pt x="120" y="197"/>
                    </a:lnTo>
                    <a:lnTo>
                      <a:pt x="104" y="180"/>
                    </a:lnTo>
                    <a:lnTo>
                      <a:pt x="103" y="168"/>
                    </a:lnTo>
                    <a:lnTo>
                      <a:pt x="104" y="155"/>
                    </a:lnTo>
                    <a:lnTo>
                      <a:pt x="120" y="138"/>
                    </a:lnTo>
                    <a:lnTo>
                      <a:pt x="133" y="137"/>
                    </a:lnTo>
                    <a:lnTo>
                      <a:pt x="144" y="138"/>
                    </a:lnTo>
                    <a:lnTo>
                      <a:pt x="162" y="155"/>
                    </a:lnTo>
                    <a:lnTo>
                      <a:pt x="163" y="16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8" name="Freeform 336"/>
              <p:cNvSpPr>
                <a:spLocks noEditPoints="1"/>
              </p:cNvSpPr>
              <p:nvPr/>
            </p:nvSpPr>
            <p:spPr bwMode="auto">
              <a:xfrm>
                <a:off x="2319" y="2772"/>
                <a:ext cx="173" cy="139"/>
              </a:xfrm>
              <a:custGeom>
                <a:avLst/>
                <a:gdLst>
                  <a:gd name="T0" fmla="*/ 454 w 519"/>
                  <a:gd name="T1" fmla="*/ 134 h 417"/>
                  <a:gd name="T2" fmla="*/ 432 w 519"/>
                  <a:gd name="T3" fmla="*/ 96 h 417"/>
                  <a:gd name="T4" fmla="*/ 381 w 519"/>
                  <a:gd name="T5" fmla="*/ 30 h 417"/>
                  <a:gd name="T6" fmla="*/ 352 w 519"/>
                  <a:gd name="T7" fmla="*/ 0 h 417"/>
                  <a:gd name="T8" fmla="*/ 0 w 519"/>
                  <a:gd name="T9" fmla="*/ 349 h 417"/>
                  <a:gd name="T10" fmla="*/ 15 w 519"/>
                  <a:gd name="T11" fmla="*/ 364 h 417"/>
                  <a:gd name="T12" fmla="*/ 25 w 519"/>
                  <a:gd name="T13" fmla="*/ 381 h 417"/>
                  <a:gd name="T14" fmla="*/ 34 w 519"/>
                  <a:gd name="T15" fmla="*/ 398 h 417"/>
                  <a:gd name="T16" fmla="*/ 39 w 519"/>
                  <a:gd name="T17" fmla="*/ 417 h 417"/>
                  <a:gd name="T18" fmla="*/ 519 w 519"/>
                  <a:gd name="T19" fmla="*/ 289 h 417"/>
                  <a:gd name="T20" fmla="*/ 507 w 519"/>
                  <a:gd name="T21" fmla="*/ 250 h 417"/>
                  <a:gd name="T22" fmla="*/ 476 w 519"/>
                  <a:gd name="T23" fmla="*/ 171 h 417"/>
                  <a:gd name="T24" fmla="*/ 454 w 519"/>
                  <a:gd name="T25" fmla="*/ 134 h 417"/>
                  <a:gd name="T26" fmla="*/ 399 w 519"/>
                  <a:gd name="T27" fmla="*/ 165 h 417"/>
                  <a:gd name="T28" fmla="*/ 405 w 519"/>
                  <a:gd name="T29" fmla="*/ 178 h 417"/>
                  <a:gd name="T30" fmla="*/ 408 w 519"/>
                  <a:gd name="T31" fmla="*/ 203 h 417"/>
                  <a:gd name="T32" fmla="*/ 402 w 519"/>
                  <a:gd name="T33" fmla="*/ 229 h 417"/>
                  <a:gd name="T34" fmla="*/ 386 w 519"/>
                  <a:gd name="T35" fmla="*/ 249 h 417"/>
                  <a:gd name="T36" fmla="*/ 375 w 519"/>
                  <a:gd name="T37" fmla="*/ 256 h 417"/>
                  <a:gd name="T38" fmla="*/ 363 w 519"/>
                  <a:gd name="T39" fmla="*/ 262 h 417"/>
                  <a:gd name="T40" fmla="*/ 337 w 519"/>
                  <a:gd name="T41" fmla="*/ 266 h 417"/>
                  <a:gd name="T42" fmla="*/ 313 w 519"/>
                  <a:gd name="T43" fmla="*/ 259 h 417"/>
                  <a:gd name="T44" fmla="*/ 291 w 519"/>
                  <a:gd name="T45" fmla="*/ 243 h 417"/>
                  <a:gd name="T46" fmla="*/ 284 w 519"/>
                  <a:gd name="T47" fmla="*/ 231 h 417"/>
                  <a:gd name="T48" fmla="*/ 278 w 519"/>
                  <a:gd name="T49" fmla="*/ 220 h 417"/>
                  <a:gd name="T50" fmla="*/ 274 w 519"/>
                  <a:gd name="T51" fmla="*/ 194 h 417"/>
                  <a:gd name="T52" fmla="*/ 281 w 519"/>
                  <a:gd name="T53" fmla="*/ 169 h 417"/>
                  <a:gd name="T54" fmla="*/ 297 w 519"/>
                  <a:gd name="T55" fmla="*/ 148 h 417"/>
                  <a:gd name="T56" fmla="*/ 309 w 519"/>
                  <a:gd name="T57" fmla="*/ 141 h 417"/>
                  <a:gd name="T58" fmla="*/ 320 w 519"/>
                  <a:gd name="T59" fmla="*/ 135 h 417"/>
                  <a:gd name="T60" fmla="*/ 346 w 519"/>
                  <a:gd name="T61" fmla="*/ 132 h 417"/>
                  <a:gd name="T62" fmla="*/ 370 w 519"/>
                  <a:gd name="T63" fmla="*/ 138 h 417"/>
                  <a:gd name="T64" fmla="*/ 392 w 519"/>
                  <a:gd name="T65" fmla="*/ 154 h 417"/>
                  <a:gd name="T66" fmla="*/ 399 w 519"/>
                  <a:gd name="T67" fmla="*/ 165 h 417"/>
                  <a:gd name="T68" fmla="*/ 160 w 519"/>
                  <a:gd name="T69" fmla="*/ 303 h 417"/>
                  <a:gd name="T70" fmla="*/ 166 w 519"/>
                  <a:gd name="T71" fmla="*/ 315 h 417"/>
                  <a:gd name="T72" fmla="*/ 159 w 519"/>
                  <a:gd name="T73" fmla="*/ 336 h 417"/>
                  <a:gd name="T74" fmla="*/ 150 w 519"/>
                  <a:gd name="T75" fmla="*/ 345 h 417"/>
                  <a:gd name="T76" fmla="*/ 139 w 519"/>
                  <a:gd name="T77" fmla="*/ 349 h 417"/>
                  <a:gd name="T78" fmla="*/ 116 w 519"/>
                  <a:gd name="T79" fmla="*/ 344 h 417"/>
                  <a:gd name="T80" fmla="*/ 108 w 519"/>
                  <a:gd name="T81" fmla="*/ 334 h 417"/>
                  <a:gd name="T82" fmla="*/ 104 w 519"/>
                  <a:gd name="T83" fmla="*/ 322 h 417"/>
                  <a:gd name="T84" fmla="*/ 110 w 519"/>
                  <a:gd name="T85" fmla="*/ 299 h 417"/>
                  <a:gd name="T86" fmla="*/ 118 w 519"/>
                  <a:gd name="T87" fmla="*/ 292 h 417"/>
                  <a:gd name="T88" fmla="*/ 130 w 519"/>
                  <a:gd name="T89" fmla="*/ 288 h 417"/>
                  <a:gd name="T90" fmla="*/ 153 w 519"/>
                  <a:gd name="T91" fmla="*/ 293 h 417"/>
                  <a:gd name="T92" fmla="*/ 160 w 519"/>
                  <a:gd name="T93" fmla="*/ 3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9" h="417">
                    <a:moveTo>
                      <a:pt x="454" y="134"/>
                    </a:moveTo>
                    <a:lnTo>
                      <a:pt x="432" y="96"/>
                    </a:lnTo>
                    <a:lnTo>
                      <a:pt x="381" y="30"/>
                    </a:lnTo>
                    <a:lnTo>
                      <a:pt x="352" y="0"/>
                    </a:lnTo>
                    <a:lnTo>
                      <a:pt x="0" y="349"/>
                    </a:lnTo>
                    <a:lnTo>
                      <a:pt x="15" y="364"/>
                    </a:lnTo>
                    <a:lnTo>
                      <a:pt x="25" y="381"/>
                    </a:lnTo>
                    <a:lnTo>
                      <a:pt x="34" y="398"/>
                    </a:lnTo>
                    <a:lnTo>
                      <a:pt x="39" y="417"/>
                    </a:lnTo>
                    <a:lnTo>
                      <a:pt x="519" y="289"/>
                    </a:lnTo>
                    <a:lnTo>
                      <a:pt x="507" y="250"/>
                    </a:lnTo>
                    <a:lnTo>
                      <a:pt x="476" y="171"/>
                    </a:lnTo>
                    <a:lnTo>
                      <a:pt x="454" y="134"/>
                    </a:lnTo>
                    <a:close/>
                    <a:moveTo>
                      <a:pt x="399" y="165"/>
                    </a:moveTo>
                    <a:lnTo>
                      <a:pt x="405" y="178"/>
                    </a:lnTo>
                    <a:lnTo>
                      <a:pt x="408" y="203"/>
                    </a:lnTo>
                    <a:lnTo>
                      <a:pt x="402" y="229"/>
                    </a:lnTo>
                    <a:lnTo>
                      <a:pt x="386" y="249"/>
                    </a:lnTo>
                    <a:lnTo>
                      <a:pt x="375" y="256"/>
                    </a:lnTo>
                    <a:lnTo>
                      <a:pt x="363" y="262"/>
                    </a:lnTo>
                    <a:lnTo>
                      <a:pt x="337" y="266"/>
                    </a:lnTo>
                    <a:lnTo>
                      <a:pt x="313" y="259"/>
                    </a:lnTo>
                    <a:lnTo>
                      <a:pt x="291" y="243"/>
                    </a:lnTo>
                    <a:lnTo>
                      <a:pt x="284" y="231"/>
                    </a:lnTo>
                    <a:lnTo>
                      <a:pt x="278" y="220"/>
                    </a:lnTo>
                    <a:lnTo>
                      <a:pt x="274" y="194"/>
                    </a:lnTo>
                    <a:lnTo>
                      <a:pt x="281" y="169"/>
                    </a:lnTo>
                    <a:lnTo>
                      <a:pt x="297" y="148"/>
                    </a:lnTo>
                    <a:lnTo>
                      <a:pt x="309" y="141"/>
                    </a:lnTo>
                    <a:lnTo>
                      <a:pt x="320" y="135"/>
                    </a:lnTo>
                    <a:lnTo>
                      <a:pt x="346" y="132"/>
                    </a:lnTo>
                    <a:lnTo>
                      <a:pt x="370" y="138"/>
                    </a:lnTo>
                    <a:lnTo>
                      <a:pt x="392" y="154"/>
                    </a:lnTo>
                    <a:lnTo>
                      <a:pt x="399" y="165"/>
                    </a:lnTo>
                    <a:close/>
                    <a:moveTo>
                      <a:pt x="160" y="303"/>
                    </a:moveTo>
                    <a:lnTo>
                      <a:pt x="166" y="315"/>
                    </a:lnTo>
                    <a:lnTo>
                      <a:pt x="159" y="336"/>
                    </a:lnTo>
                    <a:lnTo>
                      <a:pt x="150" y="345"/>
                    </a:lnTo>
                    <a:lnTo>
                      <a:pt x="139" y="349"/>
                    </a:lnTo>
                    <a:lnTo>
                      <a:pt x="116" y="344"/>
                    </a:lnTo>
                    <a:lnTo>
                      <a:pt x="108" y="334"/>
                    </a:lnTo>
                    <a:lnTo>
                      <a:pt x="104" y="322"/>
                    </a:lnTo>
                    <a:lnTo>
                      <a:pt x="110" y="299"/>
                    </a:lnTo>
                    <a:lnTo>
                      <a:pt x="118" y="292"/>
                    </a:lnTo>
                    <a:lnTo>
                      <a:pt x="130" y="288"/>
                    </a:lnTo>
                    <a:lnTo>
                      <a:pt x="153" y="293"/>
                    </a:lnTo>
                    <a:lnTo>
                      <a:pt x="160" y="30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9" name="Freeform 337"/>
              <p:cNvSpPr>
                <a:spLocks noEditPoints="1"/>
              </p:cNvSpPr>
              <p:nvPr/>
            </p:nvSpPr>
            <p:spPr bwMode="auto">
              <a:xfrm>
                <a:off x="2297" y="2717"/>
                <a:ext cx="139" cy="172"/>
              </a:xfrm>
              <a:custGeom>
                <a:avLst/>
                <a:gdLst>
                  <a:gd name="T0" fmla="*/ 285 w 419"/>
                  <a:gd name="T1" fmla="*/ 64 h 518"/>
                  <a:gd name="T2" fmla="*/ 247 w 419"/>
                  <a:gd name="T3" fmla="*/ 43 h 518"/>
                  <a:gd name="T4" fmla="*/ 168 w 419"/>
                  <a:gd name="T5" fmla="*/ 11 h 518"/>
                  <a:gd name="T6" fmla="*/ 129 w 419"/>
                  <a:gd name="T7" fmla="*/ 0 h 518"/>
                  <a:gd name="T8" fmla="*/ 0 w 419"/>
                  <a:gd name="T9" fmla="*/ 478 h 518"/>
                  <a:gd name="T10" fmla="*/ 18 w 419"/>
                  <a:gd name="T11" fmla="*/ 483 h 518"/>
                  <a:gd name="T12" fmla="*/ 37 w 419"/>
                  <a:gd name="T13" fmla="*/ 493 h 518"/>
                  <a:gd name="T14" fmla="*/ 53 w 419"/>
                  <a:gd name="T15" fmla="*/ 503 h 518"/>
                  <a:gd name="T16" fmla="*/ 67 w 419"/>
                  <a:gd name="T17" fmla="*/ 518 h 518"/>
                  <a:gd name="T18" fmla="*/ 419 w 419"/>
                  <a:gd name="T19" fmla="*/ 167 h 518"/>
                  <a:gd name="T20" fmla="*/ 389 w 419"/>
                  <a:gd name="T21" fmla="*/ 138 h 518"/>
                  <a:gd name="T22" fmla="*/ 322 w 419"/>
                  <a:gd name="T23" fmla="*/ 86 h 518"/>
                  <a:gd name="T24" fmla="*/ 285 w 419"/>
                  <a:gd name="T25" fmla="*/ 64 h 518"/>
                  <a:gd name="T26" fmla="*/ 253 w 419"/>
                  <a:gd name="T27" fmla="*/ 119 h 518"/>
                  <a:gd name="T28" fmla="*/ 265 w 419"/>
                  <a:gd name="T29" fmla="*/ 126 h 518"/>
                  <a:gd name="T30" fmla="*/ 281 w 419"/>
                  <a:gd name="T31" fmla="*/ 148 h 518"/>
                  <a:gd name="T32" fmla="*/ 286 w 419"/>
                  <a:gd name="T33" fmla="*/ 172 h 518"/>
                  <a:gd name="T34" fmla="*/ 283 w 419"/>
                  <a:gd name="T35" fmla="*/ 198 h 518"/>
                  <a:gd name="T36" fmla="*/ 278 w 419"/>
                  <a:gd name="T37" fmla="*/ 210 h 518"/>
                  <a:gd name="T38" fmla="*/ 269 w 419"/>
                  <a:gd name="T39" fmla="*/ 221 h 518"/>
                  <a:gd name="T40" fmla="*/ 249 w 419"/>
                  <a:gd name="T41" fmla="*/ 237 h 518"/>
                  <a:gd name="T42" fmla="*/ 224 w 419"/>
                  <a:gd name="T43" fmla="*/ 243 h 518"/>
                  <a:gd name="T44" fmla="*/ 198 w 419"/>
                  <a:gd name="T45" fmla="*/ 240 h 518"/>
                  <a:gd name="T46" fmla="*/ 187 w 419"/>
                  <a:gd name="T47" fmla="*/ 234 h 518"/>
                  <a:gd name="T48" fmla="*/ 175 w 419"/>
                  <a:gd name="T49" fmla="*/ 227 h 518"/>
                  <a:gd name="T50" fmla="*/ 160 w 419"/>
                  <a:gd name="T51" fmla="*/ 206 h 518"/>
                  <a:gd name="T52" fmla="*/ 152 w 419"/>
                  <a:gd name="T53" fmla="*/ 181 h 518"/>
                  <a:gd name="T54" fmla="*/ 155 w 419"/>
                  <a:gd name="T55" fmla="*/ 155 h 518"/>
                  <a:gd name="T56" fmla="*/ 162 w 419"/>
                  <a:gd name="T57" fmla="*/ 144 h 518"/>
                  <a:gd name="T58" fmla="*/ 170 w 419"/>
                  <a:gd name="T59" fmla="*/ 132 h 518"/>
                  <a:gd name="T60" fmla="*/ 190 w 419"/>
                  <a:gd name="T61" fmla="*/ 116 h 518"/>
                  <a:gd name="T62" fmla="*/ 214 w 419"/>
                  <a:gd name="T63" fmla="*/ 111 h 518"/>
                  <a:gd name="T64" fmla="*/ 240 w 419"/>
                  <a:gd name="T65" fmla="*/ 113 h 518"/>
                  <a:gd name="T66" fmla="*/ 253 w 419"/>
                  <a:gd name="T67" fmla="*/ 119 h 518"/>
                  <a:gd name="T68" fmla="*/ 115 w 419"/>
                  <a:gd name="T69" fmla="*/ 358 h 518"/>
                  <a:gd name="T70" fmla="*/ 125 w 419"/>
                  <a:gd name="T71" fmla="*/ 365 h 518"/>
                  <a:gd name="T72" fmla="*/ 131 w 419"/>
                  <a:gd name="T73" fmla="*/ 388 h 518"/>
                  <a:gd name="T74" fmla="*/ 126 w 419"/>
                  <a:gd name="T75" fmla="*/ 400 h 518"/>
                  <a:gd name="T76" fmla="*/ 119 w 419"/>
                  <a:gd name="T77" fmla="*/ 408 h 518"/>
                  <a:gd name="T78" fmla="*/ 96 w 419"/>
                  <a:gd name="T79" fmla="*/ 414 h 518"/>
                  <a:gd name="T80" fmla="*/ 85 w 419"/>
                  <a:gd name="T81" fmla="*/ 410 h 518"/>
                  <a:gd name="T82" fmla="*/ 75 w 419"/>
                  <a:gd name="T83" fmla="*/ 403 h 518"/>
                  <a:gd name="T84" fmla="*/ 69 w 419"/>
                  <a:gd name="T85" fmla="*/ 380 h 518"/>
                  <a:gd name="T86" fmla="*/ 73 w 419"/>
                  <a:gd name="T87" fmla="*/ 368 h 518"/>
                  <a:gd name="T88" fmla="*/ 80 w 419"/>
                  <a:gd name="T89" fmla="*/ 360 h 518"/>
                  <a:gd name="T90" fmla="*/ 103 w 419"/>
                  <a:gd name="T91" fmla="*/ 352 h 518"/>
                  <a:gd name="T92" fmla="*/ 115 w 419"/>
                  <a:gd name="T93" fmla="*/ 35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8">
                    <a:moveTo>
                      <a:pt x="285" y="64"/>
                    </a:moveTo>
                    <a:lnTo>
                      <a:pt x="247" y="43"/>
                    </a:lnTo>
                    <a:lnTo>
                      <a:pt x="168" y="11"/>
                    </a:lnTo>
                    <a:lnTo>
                      <a:pt x="129" y="0"/>
                    </a:lnTo>
                    <a:lnTo>
                      <a:pt x="0" y="478"/>
                    </a:lnTo>
                    <a:lnTo>
                      <a:pt x="18" y="483"/>
                    </a:lnTo>
                    <a:lnTo>
                      <a:pt x="37" y="493"/>
                    </a:lnTo>
                    <a:lnTo>
                      <a:pt x="53" y="503"/>
                    </a:lnTo>
                    <a:lnTo>
                      <a:pt x="67" y="518"/>
                    </a:lnTo>
                    <a:lnTo>
                      <a:pt x="419" y="167"/>
                    </a:lnTo>
                    <a:lnTo>
                      <a:pt x="389" y="138"/>
                    </a:lnTo>
                    <a:lnTo>
                      <a:pt x="322" y="86"/>
                    </a:lnTo>
                    <a:lnTo>
                      <a:pt x="285" y="64"/>
                    </a:lnTo>
                    <a:close/>
                    <a:moveTo>
                      <a:pt x="253" y="119"/>
                    </a:moveTo>
                    <a:lnTo>
                      <a:pt x="265" y="126"/>
                    </a:lnTo>
                    <a:lnTo>
                      <a:pt x="281" y="148"/>
                    </a:lnTo>
                    <a:lnTo>
                      <a:pt x="286" y="172"/>
                    </a:lnTo>
                    <a:lnTo>
                      <a:pt x="283" y="198"/>
                    </a:lnTo>
                    <a:lnTo>
                      <a:pt x="278" y="210"/>
                    </a:lnTo>
                    <a:lnTo>
                      <a:pt x="269" y="221"/>
                    </a:lnTo>
                    <a:lnTo>
                      <a:pt x="249" y="237"/>
                    </a:lnTo>
                    <a:lnTo>
                      <a:pt x="224" y="243"/>
                    </a:lnTo>
                    <a:lnTo>
                      <a:pt x="198" y="240"/>
                    </a:lnTo>
                    <a:lnTo>
                      <a:pt x="187" y="234"/>
                    </a:lnTo>
                    <a:lnTo>
                      <a:pt x="175" y="227"/>
                    </a:lnTo>
                    <a:lnTo>
                      <a:pt x="160" y="206"/>
                    </a:lnTo>
                    <a:lnTo>
                      <a:pt x="152" y="181"/>
                    </a:lnTo>
                    <a:lnTo>
                      <a:pt x="155" y="155"/>
                    </a:lnTo>
                    <a:lnTo>
                      <a:pt x="162" y="144"/>
                    </a:lnTo>
                    <a:lnTo>
                      <a:pt x="170" y="132"/>
                    </a:lnTo>
                    <a:lnTo>
                      <a:pt x="190" y="116"/>
                    </a:lnTo>
                    <a:lnTo>
                      <a:pt x="214" y="111"/>
                    </a:lnTo>
                    <a:lnTo>
                      <a:pt x="240" y="113"/>
                    </a:lnTo>
                    <a:lnTo>
                      <a:pt x="253" y="119"/>
                    </a:lnTo>
                    <a:close/>
                    <a:moveTo>
                      <a:pt x="115" y="358"/>
                    </a:moveTo>
                    <a:lnTo>
                      <a:pt x="125" y="365"/>
                    </a:lnTo>
                    <a:lnTo>
                      <a:pt x="131" y="388"/>
                    </a:lnTo>
                    <a:lnTo>
                      <a:pt x="126" y="400"/>
                    </a:lnTo>
                    <a:lnTo>
                      <a:pt x="119" y="408"/>
                    </a:lnTo>
                    <a:lnTo>
                      <a:pt x="96" y="414"/>
                    </a:lnTo>
                    <a:lnTo>
                      <a:pt x="85" y="410"/>
                    </a:lnTo>
                    <a:lnTo>
                      <a:pt x="75" y="403"/>
                    </a:lnTo>
                    <a:lnTo>
                      <a:pt x="69" y="380"/>
                    </a:lnTo>
                    <a:lnTo>
                      <a:pt x="73" y="368"/>
                    </a:lnTo>
                    <a:lnTo>
                      <a:pt x="80" y="360"/>
                    </a:lnTo>
                    <a:lnTo>
                      <a:pt x="103" y="352"/>
                    </a:lnTo>
                    <a:lnTo>
                      <a:pt x="115" y="35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0" name="Freeform 338"/>
              <p:cNvSpPr/>
              <p:nvPr/>
            </p:nvSpPr>
            <p:spPr bwMode="auto">
              <a:xfrm>
                <a:off x="2234" y="2874"/>
                <a:ext cx="100" cy="101"/>
              </a:xfrm>
              <a:custGeom>
                <a:avLst/>
                <a:gdLst>
                  <a:gd name="T0" fmla="*/ 301 w 301"/>
                  <a:gd name="T1" fmla="*/ 151 h 301"/>
                  <a:gd name="T2" fmla="*/ 300 w 301"/>
                  <a:gd name="T3" fmla="*/ 182 h 301"/>
                  <a:gd name="T4" fmla="*/ 277 w 301"/>
                  <a:gd name="T5" fmla="*/ 236 h 301"/>
                  <a:gd name="T6" fmla="*/ 235 w 301"/>
                  <a:gd name="T7" fmla="*/ 277 h 301"/>
                  <a:gd name="T8" fmla="*/ 182 w 301"/>
                  <a:gd name="T9" fmla="*/ 300 h 301"/>
                  <a:gd name="T10" fmla="*/ 150 w 301"/>
                  <a:gd name="T11" fmla="*/ 301 h 301"/>
                  <a:gd name="T12" fmla="*/ 120 w 301"/>
                  <a:gd name="T13" fmla="*/ 300 h 301"/>
                  <a:gd name="T14" fmla="*/ 66 w 301"/>
                  <a:gd name="T15" fmla="*/ 277 h 301"/>
                  <a:gd name="T16" fmla="*/ 25 w 301"/>
                  <a:gd name="T17" fmla="*/ 236 h 301"/>
                  <a:gd name="T18" fmla="*/ 2 w 301"/>
                  <a:gd name="T19" fmla="*/ 182 h 301"/>
                  <a:gd name="T20" fmla="*/ 0 w 301"/>
                  <a:gd name="T21" fmla="*/ 151 h 301"/>
                  <a:gd name="T22" fmla="*/ 2 w 301"/>
                  <a:gd name="T23" fmla="*/ 120 h 301"/>
                  <a:gd name="T24" fmla="*/ 25 w 301"/>
                  <a:gd name="T25" fmla="*/ 66 h 301"/>
                  <a:gd name="T26" fmla="*/ 66 w 301"/>
                  <a:gd name="T27" fmla="*/ 25 h 301"/>
                  <a:gd name="T28" fmla="*/ 120 w 301"/>
                  <a:gd name="T29" fmla="*/ 2 h 301"/>
                  <a:gd name="T30" fmla="*/ 150 w 301"/>
                  <a:gd name="T31" fmla="*/ 0 h 301"/>
                  <a:gd name="T32" fmla="*/ 182 w 301"/>
                  <a:gd name="T33" fmla="*/ 2 h 301"/>
                  <a:gd name="T34" fmla="*/ 235 w 301"/>
                  <a:gd name="T35" fmla="*/ 25 h 301"/>
                  <a:gd name="T36" fmla="*/ 277 w 301"/>
                  <a:gd name="T37" fmla="*/ 66 h 301"/>
                  <a:gd name="T38" fmla="*/ 300 w 301"/>
                  <a:gd name="T39" fmla="*/ 120 h 301"/>
                  <a:gd name="T40" fmla="*/ 301 w 301"/>
                  <a:gd name="T41" fmla="*/ 15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1" h="301">
                    <a:moveTo>
                      <a:pt x="301" y="151"/>
                    </a:moveTo>
                    <a:lnTo>
                      <a:pt x="300" y="182"/>
                    </a:lnTo>
                    <a:lnTo>
                      <a:pt x="277" y="236"/>
                    </a:lnTo>
                    <a:lnTo>
                      <a:pt x="235" y="277"/>
                    </a:lnTo>
                    <a:lnTo>
                      <a:pt x="182" y="300"/>
                    </a:lnTo>
                    <a:lnTo>
                      <a:pt x="150" y="301"/>
                    </a:lnTo>
                    <a:lnTo>
                      <a:pt x="120" y="300"/>
                    </a:lnTo>
                    <a:lnTo>
                      <a:pt x="66" y="277"/>
                    </a:lnTo>
                    <a:lnTo>
                      <a:pt x="25" y="236"/>
                    </a:lnTo>
                    <a:lnTo>
                      <a:pt x="2" y="182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25" y="66"/>
                    </a:lnTo>
                    <a:lnTo>
                      <a:pt x="66" y="25"/>
                    </a:lnTo>
                    <a:lnTo>
                      <a:pt x="120" y="2"/>
                    </a:lnTo>
                    <a:lnTo>
                      <a:pt x="150" y="0"/>
                    </a:lnTo>
                    <a:lnTo>
                      <a:pt x="182" y="2"/>
                    </a:lnTo>
                    <a:lnTo>
                      <a:pt x="235" y="25"/>
                    </a:lnTo>
                    <a:lnTo>
                      <a:pt x="277" y="66"/>
                    </a:lnTo>
                    <a:lnTo>
                      <a:pt x="300" y="120"/>
                    </a:lnTo>
                    <a:lnTo>
                      <a:pt x="301" y="15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1" name="Freeform 339"/>
              <p:cNvSpPr/>
              <p:nvPr/>
            </p:nvSpPr>
            <p:spPr bwMode="auto">
              <a:xfrm>
                <a:off x="1552" y="2624"/>
                <a:ext cx="384" cy="383"/>
              </a:xfrm>
              <a:custGeom>
                <a:avLst/>
                <a:gdLst>
                  <a:gd name="T0" fmla="*/ 1151 w 1151"/>
                  <a:gd name="T1" fmla="*/ 575 h 1149"/>
                  <a:gd name="T2" fmla="*/ 1148 w 1151"/>
                  <a:gd name="T3" fmla="*/ 634 h 1149"/>
                  <a:gd name="T4" fmla="*/ 1125 w 1151"/>
                  <a:gd name="T5" fmla="*/ 746 h 1149"/>
                  <a:gd name="T6" fmla="*/ 1082 w 1151"/>
                  <a:gd name="T7" fmla="*/ 848 h 1149"/>
                  <a:gd name="T8" fmla="*/ 1020 w 1151"/>
                  <a:gd name="T9" fmla="*/ 940 h 1149"/>
                  <a:gd name="T10" fmla="*/ 942 w 1151"/>
                  <a:gd name="T11" fmla="*/ 1018 h 1149"/>
                  <a:gd name="T12" fmla="*/ 850 w 1151"/>
                  <a:gd name="T13" fmla="*/ 1080 h 1149"/>
                  <a:gd name="T14" fmla="*/ 746 w 1151"/>
                  <a:gd name="T15" fmla="*/ 1124 h 1149"/>
                  <a:gd name="T16" fmla="*/ 635 w 1151"/>
                  <a:gd name="T17" fmla="*/ 1147 h 1149"/>
                  <a:gd name="T18" fmla="*/ 576 w 1151"/>
                  <a:gd name="T19" fmla="*/ 1149 h 1149"/>
                  <a:gd name="T20" fmla="*/ 516 w 1151"/>
                  <a:gd name="T21" fmla="*/ 1147 h 1149"/>
                  <a:gd name="T22" fmla="*/ 405 w 1151"/>
                  <a:gd name="T23" fmla="*/ 1124 h 1149"/>
                  <a:gd name="T24" fmla="*/ 301 w 1151"/>
                  <a:gd name="T25" fmla="*/ 1080 h 1149"/>
                  <a:gd name="T26" fmla="*/ 209 w 1151"/>
                  <a:gd name="T27" fmla="*/ 1018 h 1149"/>
                  <a:gd name="T28" fmla="*/ 131 w 1151"/>
                  <a:gd name="T29" fmla="*/ 940 h 1149"/>
                  <a:gd name="T30" fmla="*/ 69 w 1151"/>
                  <a:gd name="T31" fmla="*/ 848 h 1149"/>
                  <a:gd name="T32" fmla="*/ 26 w 1151"/>
                  <a:gd name="T33" fmla="*/ 746 h 1149"/>
                  <a:gd name="T34" fmla="*/ 3 w 1151"/>
                  <a:gd name="T35" fmla="*/ 634 h 1149"/>
                  <a:gd name="T36" fmla="*/ 0 w 1151"/>
                  <a:gd name="T37" fmla="*/ 575 h 1149"/>
                  <a:gd name="T38" fmla="*/ 3 w 1151"/>
                  <a:gd name="T39" fmla="*/ 516 h 1149"/>
                  <a:gd name="T40" fmla="*/ 26 w 1151"/>
                  <a:gd name="T41" fmla="*/ 403 h 1149"/>
                  <a:gd name="T42" fmla="*/ 69 w 1151"/>
                  <a:gd name="T43" fmla="*/ 300 h 1149"/>
                  <a:gd name="T44" fmla="*/ 131 w 1151"/>
                  <a:gd name="T45" fmla="*/ 209 h 1149"/>
                  <a:gd name="T46" fmla="*/ 209 w 1151"/>
                  <a:gd name="T47" fmla="*/ 130 h 1149"/>
                  <a:gd name="T48" fmla="*/ 301 w 1151"/>
                  <a:gd name="T49" fmla="*/ 68 h 1149"/>
                  <a:gd name="T50" fmla="*/ 405 w 1151"/>
                  <a:gd name="T51" fmla="*/ 25 h 1149"/>
                  <a:gd name="T52" fmla="*/ 516 w 1151"/>
                  <a:gd name="T53" fmla="*/ 2 h 1149"/>
                  <a:gd name="T54" fmla="*/ 576 w 1151"/>
                  <a:gd name="T55" fmla="*/ 0 h 1149"/>
                  <a:gd name="T56" fmla="*/ 635 w 1151"/>
                  <a:gd name="T57" fmla="*/ 2 h 1149"/>
                  <a:gd name="T58" fmla="*/ 746 w 1151"/>
                  <a:gd name="T59" fmla="*/ 25 h 1149"/>
                  <a:gd name="T60" fmla="*/ 850 w 1151"/>
                  <a:gd name="T61" fmla="*/ 68 h 1149"/>
                  <a:gd name="T62" fmla="*/ 942 w 1151"/>
                  <a:gd name="T63" fmla="*/ 130 h 1149"/>
                  <a:gd name="T64" fmla="*/ 1020 w 1151"/>
                  <a:gd name="T65" fmla="*/ 209 h 1149"/>
                  <a:gd name="T66" fmla="*/ 1082 w 1151"/>
                  <a:gd name="T67" fmla="*/ 300 h 1149"/>
                  <a:gd name="T68" fmla="*/ 1125 w 1151"/>
                  <a:gd name="T69" fmla="*/ 403 h 1149"/>
                  <a:gd name="T70" fmla="*/ 1148 w 1151"/>
                  <a:gd name="T71" fmla="*/ 516 h 1149"/>
                  <a:gd name="T72" fmla="*/ 1151 w 1151"/>
                  <a:gd name="T73" fmla="*/ 575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1" h="1149">
                    <a:moveTo>
                      <a:pt x="1151" y="575"/>
                    </a:moveTo>
                    <a:lnTo>
                      <a:pt x="1148" y="634"/>
                    </a:lnTo>
                    <a:lnTo>
                      <a:pt x="1125" y="746"/>
                    </a:lnTo>
                    <a:lnTo>
                      <a:pt x="1082" y="848"/>
                    </a:lnTo>
                    <a:lnTo>
                      <a:pt x="1020" y="940"/>
                    </a:lnTo>
                    <a:lnTo>
                      <a:pt x="942" y="1018"/>
                    </a:lnTo>
                    <a:lnTo>
                      <a:pt x="850" y="1080"/>
                    </a:lnTo>
                    <a:lnTo>
                      <a:pt x="746" y="1124"/>
                    </a:lnTo>
                    <a:lnTo>
                      <a:pt x="635" y="1147"/>
                    </a:lnTo>
                    <a:lnTo>
                      <a:pt x="576" y="1149"/>
                    </a:lnTo>
                    <a:lnTo>
                      <a:pt x="516" y="1147"/>
                    </a:lnTo>
                    <a:lnTo>
                      <a:pt x="405" y="1124"/>
                    </a:lnTo>
                    <a:lnTo>
                      <a:pt x="301" y="1080"/>
                    </a:lnTo>
                    <a:lnTo>
                      <a:pt x="209" y="1018"/>
                    </a:lnTo>
                    <a:lnTo>
                      <a:pt x="131" y="940"/>
                    </a:lnTo>
                    <a:lnTo>
                      <a:pt x="69" y="848"/>
                    </a:lnTo>
                    <a:lnTo>
                      <a:pt x="26" y="746"/>
                    </a:lnTo>
                    <a:lnTo>
                      <a:pt x="3" y="634"/>
                    </a:lnTo>
                    <a:lnTo>
                      <a:pt x="0" y="575"/>
                    </a:lnTo>
                    <a:lnTo>
                      <a:pt x="3" y="516"/>
                    </a:lnTo>
                    <a:lnTo>
                      <a:pt x="26" y="403"/>
                    </a:lnTo>
                    <a:lnTo>
                      <a:pt x="69" y="300"/>
                    </a:lnTo>
                    <a:lnTo>
                      <a:pt x="131" y="209"/>
                    </a:lnTo>
                    <a:lnTo>
                      <a:pt x="209" y="130"/>
                    </a:lnTo>
                    <a:lnTo>
                      <a:pt x="301" y="68"/>
                    </a:lnTo>
                    <a:lnTo>
                      <a:pt x="405" y="25"/>
                    </a:lnTo>
                    <a:lnTo>
                      <a:pt x="516" y="2"/>
                    </a:lnTo>
                    <a:lnTo>
                      <a:pt x="576" y="0"/>
                    </a:lnTo>
                    <a:lnTo>
                      <a:pt x="635" y="2"/>
                    </a:lnTo>
                    <a:lnTo>
                      <a:pt x="746" y="25"/>
                    </a:lnTo>
                    <a:lnTo>
                      <a:pt x="850" y="68"/>
                    </a:lnTo>
                    <a:lnTo>
                      <a:pt x="942" y="130"/>
                    </a:lnTo>
                    <a:lnTo>
                      <a:pt x="1020" y="209"/>
                    </a:lnTo>
                    <a:lnTo>
                      <a:pt x="1082" y="300"/>
                    </a:lnTo>
                    <a:lnTo>
                      <a:pt x="1125" y="403"/>
                    </a:lnTo>
                    <a:lnTo>
                      <a:pt x="1148" y="516"/>
                    </a:lnTo>
                    <a:lnTo>
                      <a:pt x="1151" y="575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2" name="Freeform 340"/>
              <p:cNvSpPr/>
              <p:nvPr/>
            </p:nvSpPr>
            <p:spPr bwMode="auto">
              <a:xfrm>
                <a:off x="1590" y="2662"/>
                <a:ext cx="307" cy="307"/>
              </a:xfrm>
              <a:custGeom>
                <a:avLst/>
                <a:gdLst>
                  <a:gd name="T0" fmla="*/ 922 w 922"/>
                  <a:gd name="T1" fmla="*/ 461 h 921"/>
                  <a:gd name="T2" fmla="*/ 920 w 922"/>
                  <a:gd name="T3" fmla="*/ 508 h 921"/>
                  <a:gd name="T4" fmla="*/ 902 w 922"/>
                  <a:gd name="T5" fmla="*/ 599 h 921"/>
                  <a:gd name="T6" fmla="*/ 867 w 922"/>
                  <a:gd name="T7" fmla="*/ 681 h 921"/>
                  <a:gd name="T8" fmla="*/ 818 w 922"/>
                  <a:gd name="T9" fmla="*/ 754 h 921"/>
                  <a:gd name="T10" fmla="*/ 755 w 922"/>
                  <a:gd name="T11" fmla="*/ 818 h 921"/>
                  <a:gd name="T12" fmla="*/ 681 w 922"/>
                  <a:gd name="T13" fmla="*/ 867 h 921"/>
                  <a:gd name="T14" fmla="*/ 599 w 922"/>
                  <a:gd name="T15" fmla="*/ 901 h 921"/>
                  <a:gd name="T16" fmla="*/ 508 w 922"/>
                  <a:gd name="T17" fmla="*/ 920 h 921"/>
                  <a:gd name="T18" fmla="*/ 461 w 922"/>
                  <a:gd name="T19" fmla="*/ 921 h 921"/>
                  <a:gd name="T20" fmla="*/ 413 w 922"/>
                  <a:gd name="T21" fmla="*/ 920 h 921"/>
                  <a:gd name="T22" fmla="*/ 324 w 922"/>
                  <a:gd name="T23" fmla="*/ 901 h 921"/>
                  <a:gd name="T24" fmla="*/ 241 w 922"/>
                  <a:gd name="T25" fmla="*/ 867 h 921"/>
                  <a:gd name="T26" fmla="*/ 167 w 922"/>
                  <a:gd name="T27" fmla="*/ 818 h 921"/>
                  <a:gd name="T28" fmla="*/ 105 w 922"/>
                  <a:gd name="T29" fmla="*/ 754 h 921"/>
                  <a:gd name="T30" fmla="*/ 55 w 922"/>
                  <a:gd name="T31" fmla="*/ 681 h 921"/>
                  <a:gd name="T32" fmla="*/ 20 w 922"/>
                  <a:gd name="T33" fmla="*/ 599 h 921"/>
                  <a:gd name="T34" fmla="*/ 2 w 922"/>
                  <a:gd name="T35" fmla="*/ 508 h 921"/>
                  <a:gd name="T36" fmla="*/ 0 w 922"/>
                  <a:gd name="T37" fmla="*/ 461 h 921"/>
                  <a:gd name="T38" fmla="*/ 2 w 922"/>
                  <a:gd name="T39" fmla="*/ 413 h 921"/>
                  <a:gd name="T40" fmla="*/ 20 w 922"/>
                  <a:gd name="T41" fmla="*/ 324 h 921"/>
                  <a:gd name="T42" fmla="*/ 55 w 922"/>
                  <a:gd name="T43" fmla="*/ 240 h 921"/>
                  <a:gd name="T44" fmla="*/ 105 w 922"/>
                  <a:gd name="T45" fmla="*/ 167 h 921"/>
                  <a:gd name="T46" fmla="*/ 167 w 922"/>
                  <a:gd name="T47" fmla="*/ 105 h 921"/>
                  <a:gd name="T48" fmla="*/ 241 w 922"/>
                  <a:gd name="T49" fmla="*/ 55 h 921"/>
                  <a:gd name="T50" fmla="*/ 324 w 922"/>
                  <a:gd name="T51" fmla="*/ 20 h 921"/>
                  <a:gd name="T52" fmla="*/ 413 w 922"/>
                  <a:gd name="T53" fmla="*/ 1 h 921"/>
                  <a:gd name="T54" fmla="*/ 461 w 922"/>
                  <a:gd name="T55" fmla="*/ 0 h 921"/>
                  <a:gd name="T56" fmla="*/ 508 w 922"/>
                  <a:gd name="T57" fmla="*/ 1 h 921"/>
                  <a:gd name="T58" fmla="*/ 599 w 922"/>
                  <a:gd name="T59" fmla="*/ 20 h 921"/>
                  <a:gd name="T60" fmla="*/ 681 w 922"/>
                  <a:gd name="T61" fmla="*/ 55 h 921"/>
                  <a:gd name="T62" fmla="*/ 755 w 922"/>
                  <a:gd name="T63" fmla="*/ 105 h 921"/>
                  <a:gd name="T64" fmla="*/ 818 w 922"/>
                  <a:gd name="T65" fmla="*/ 167 h 921"/>
                  <a:gd name="T66" fmla="*/ 867 w 922"/>
                  <a:gd name="T67" fmla="*/ 240 h 921"/>
                  <a:gd name="T68" fmla="*/ 902 w 922"/>
                  <a:gd name="T69" fmla="*/ 324 h 921"/>
                  <a:gd name="T70" fmla="*/ 920 w 922"/>
                  <a:gd name="T71" fmla="*/ 413 h 921"/>
                  <a:gd name="T72" fmla="*/ 922 w 922"/>
                  <a:gd name="T73" fmla="*/ 461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2" h="921">
                    <a:moveTo>
                      <a:pt x="922" y="461"/>
                    </a:moveTo>
                    <a:lnTo>
                      <a:pt x="920" y="508"/>
                    </a:lnTo>
                    <a:lnTo>
                      <a:pt x="902" y="599"/>
                    </a:lnTo>
                    <a:lnTo>
                      <a:pt x="867" y="681"/>
                    </a:lnTo>
                    <a:lnTo>
                      <a:pt x="818" y="754"/>
                    </a:lnTo>
                    <a:lnTo>
                      <a:pt x="755" y="818"/>
                    </a:lnTo>
                    <a:lnTo>
                      <a:pt x="681" y="867"/>
                    </a:lnTo>
                    <a:lnTo>
                      <a:pt x="599" y="901"/>
                    </a:lnTo>
                    <a:lnTo>
                      <a:pt x="508" y="920"/>
                    </a:lnTo>
                    <a:lnTo>
                      <a:pt x="461" y="921"/>
                    </a:lnTo>
                    <a:lnTo>
                      <a:pt x="413" y="920"/>
                    </a:lnTo>
                    <a:lnTo>
                      <a:pt x="324" y="901"/>
                    </a:lnTo>
                    <a:lnTo>
                      <a:pt x="241" y="867"/>
                    </a:lnTo>
                    <a:lnTo>
                      <a:pt x="167" y="818"/>
                    </a:lnTo>
                    <a:lnTo>
                      <a:pt x="105" y="754"/>
                    </a:lnTo>
                    <a:lnTo>
                      <a:pt x="55" y="681"/>
                    </a:lnTo>
                    <a:lnTo>
                      <a:pt x="20" y="599"/>
                    </a:lnTo>
                    <a:lnTo>
                      <a:pt x="2" y="508"/>
                    </a:lnTo>
                    <a:lnTo>
                      <a:pt x="0" y="461"/>
                    </a:lnTo>
                    <a:lnTo>
                      <a:pt x="2" y="413"/>
                    </a:lnTo>
                    <a:lnTo>
                      <a:pt x="20" y="324"/>
                    </a:lnTo>
                    <a:lnTo>
                      <a:pt x="55" y="240"/>
                    </a:lnTo>
                    <a:lnTo>
                      <a:pt x="105" y="167"/>
                    </a:lnTo>
                    <a:lnTo>
                      <a:pt x="167" y="105"/>
                    </a:lnTo>
                    <a:lnTo>
                      <a:pt x="241" y="55"/>
                    </a:lnTo>
                    <a:lnTo>
                      <a:pt x="324" y="20"/>
                    </a:lnTo>
                    <a:lnTo>
                      <a:pt x="413" y="1"/>
                    </a:lnTo>
                    <a:lnTo>
                      <a:pt x="461" y="0"/>
                    </a:lnTo>
                    <a:lnTo>
                      <a:pt x="508" y="1"/>
                    </a:lnTo>
                    <a:lnTo>
                      <a:pt x="599" y="20"/>
                    </a:lnTo>
                    <a:lnTo>
                      <a:pt x="681" y="55"/>
                    </a:lnTo>
                    <a:lnTo>
                      <a:pt x="755" y="105"/>
                    </a:lnTo>
                    <a:lnTo>
                      <a:pt x="818" y="167"/>
                    </a:lnTo>
                    <a:lnTo>
                      <a:pt x="867" y="240"/>
                    </a:lnTo>
                    <a:lnTo>
                      <a:pt x="902" y="324"/>
                    </a:lnTo>
                    <a:lnTo>
                      <a:pt x="920" y="413"/>
                    </a:lnTo>
                    <a:lnTo>
                      <a:pt x="922" y="46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3" name="Freeform 341"/>
              <p:cNvSpPr>
                <a:spLocks noEditPoints="1"/>
              </p:cNvSpPr>
              <p:nvPr/>
            </p:nvSpPr>
            <p:spPr bwMode="auto">
              <a:xfrm>
                <a:off x="1704" y="2662"/>
                <a:ext cx="79" cy="108"/>
              </a:xfrm>
              <a:custGeom>
                <a:avLst/>
                <a:gdLst>
                  <a:gd name="T0" fmla="*/ 177 w 239"/>
                  <a:gd name="T1" fmla="*/ 121 h 322"/>
                  <a:gd name="T2" fmla="*/ 177 w 239"/>
                  <a:gd name="T3" fmla="*/ 132 h 322"/>
                  <a:gd name="T4" fmla="*/ 169 w 239"/>
                  <a:gd name="T5" fmla="*/ 153 h 322"/>
                  <a:gd name="T6" fmla="*/ 153 w 239"/>
                  <a:gd name="T7" fmla="*/ 168 h 322"/>
                  <a:gd name="T8" fmla="*/ 131 w 239"/>
                  <a:gd name="T9" fmla="*/ 177 h 322"/>
                  <a:gd name="T10" fmla="*/ 120 w 239"/>
                  <a:gd name="T11" fmla="*/ 179 h 322"/>
                  <a:gd name="T12" fmla="*/ 108 w 239"/>
                  <a:gd name="T13" fmla="*/ 177 h 322"/>
                  <a:gd name="T14" fmla="*/ 87 w 239"/>
                  <a:gd name="T15" fmla="*/ 168 h 322"/>
                  <a:gd name="T16" fmla="*/ 72 w 239"/>
                  <a:gd name="T17" fmla="*/ 153 h 322"/>
                  <a:gd name="T18" fmla="*/ 62 w 239"/>
                  <a:gd name="T19" fmla="*/ 132 h 322"/>
                  <a:gd name="T20" fmla="*/ 62 w 239"/>
                  <a:gd name="T21" fmla="*/ 121 h 322"/>
                  <a:gd name="T22" fmla="*/ 62 w 239"/>
                  <a:gd name="T23" fmla="*/ 108 h 322"/>
                  <a:gd name="T24" fmla="*/ 72 w 239"/>
                  <a:gd name="T25" fmla="*/ 88 h 322"/>
                  <a:gd name="T26" fmla="*/ 87 w 239"/>
                  <a:gd name="T27" fmla="*/ 72 h 322"/>
                  <a:gd name="T28" fmla="*/ 108 w 239"/>
                  <a:gd name="T29" fmla="*/ 63 h 322"/>
                  <a:gd name="T30" fmla="*/ 120 w 239"/>
                  <a:gd name="T31" fmla="*/ 62 h 322"/>
                  <a:gd name="T32" fmla="*/ 131 w 239"/>
                  <a:gd name="T33" fmla="*/ 63 h 322"/>
                  <a:gd name="T34" fmla="*/ 153 w 239"/>
                  <a:gd name="T35" fmla="*/ 72 h 322"/>
                  <a:gd name="T36" fmla="*/ 169 w 239"/>
                  <a:gd name="T37" fmla="*/ 88 h 322"/>
                  <a:gd name="T38" fmla="*/ 177 w 239"/>
                  <a:gd name="T39" fmla="*/ 108 h 322"/>
                  <a:gd name="T40" fmla="*/ 177 w 239"/>
                  <a:gd name="T41" fmla="*/ 121 h 322"/>
                  <a:gd name="T42" fmla="*/ 120 w 239"/>
                  <a:gd name="T43" fmla="*/ 0 h 322"/>
                  <a:gd name="T44" fmla="*/ 90 w 239"/>
                  <a:gd name="T45" fmla="*/ 1 h 322"/>
                  <a:gd name="T46" fmla="*/ 29 w 239"/>
                  <a:gd name="T47" fmla="*/ 9 h 322"/>
                  <a:gd name="T48" fmla="*/ 0 w 239"/>
                  <a:gd name="T49" fmla="*/ 16 h 322"/>
                  <a:gd name="T50" fmla="*/ 82 w 239"/>
                  <a:gd name="T51" fmla="*/ 322 h 322"/>
                  <a:gd name="T52" fmla="*/ 101 w 239"/>
                  <a:gd name="T53" fmla="*/ 318 h 322"/>
                  <a:gd name="T54" fmla="*/ 120 w 239"/>
                  <a:gd name="T55" fmla="*/ 317 h 322"/>
                  <a:gd name="T56" fmla="*/ 139 w 239"/>
                  <a:gd name="T57" fmla="*/ 318 h 322"/>
                  <a:gd name="T58" fmla="*/ 157 w 239"/>
                  <a:gd name="T59" fmla="*/ 322 h 322"/>
                  <a:gd name="T60" fmla="*/ 239 w 239"/>
                  <a:gd name="T61" fmla="*/ 16 h 322"/>
                  <a:gd name="T62" fmla="*/ 211 w 239"/>
                  <a:gd name="T63" fmla="*/ 9 h 322"/>
                  <a:gd name="T64" fmla="*/ 150 w 239"/>
                  <a:gd name="T65" fmla="*/ 1 h 322"/>
                  <a:gd name="T66" fmla="*/ 120 w 239"/>
                  <a:gd name="T67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9" h="322">
                    <a:moveTo>
                      <a:pt x="177" y="121"/>
                    </a:moveTo>
                    <a:lnTo>
                      <a:pt x="177" y="132"/>
                    </a:lnTo>
                    <a:lnTo>
                      <a:pt x="169" y="153"/>
                    </a:lnTo>
                    <a:lnTo>
                      <a:pt x="153" y="168"/>
                    </a:lnTo>
                    <a:lnTo>
                      <a:pt x="131" y="177"/>
                    </a:lnTo>
                    <a:lnTo>
                      <a:pt x="120" y="179"/>
                    </a:lnTo>
                    <a:lnTo>
                      <a:pt x="108" y="177"/>
                    </a:lnTo>
                    <a:lnTo>
                      <a:pt x="87" y="168"/>
                    </a:lnTo>
                    <a:lnTo>
                      <a:pt x="72" y="153"/>
                    </a:lnTo>
                    <a:lnTo>
                      <a:pt x="62" y="132"/>
                    </a:lnTo>
                    <a:lnTo>
                      <a:pt x="62" y="121"/>
                    </a:lnTo>
                    <a:lnTo>
                      <a:pt x="62" y="108"/>
                    </a:lnTo>
                    <a:lnTo>
                      <a:pt x="72" y="88"/>
                    </a:lnTo>
                    <a:lnTo>
                      <a:pt x="87" y="72"/>
                    </a:lnTo>
                    <a:lnTo>
                      <a:pt x="108" y="63"/>
                    </a:lnTo>
                    <a:lnTo>
                      <a:pt x="120" y="62"/>
                    </a:lnTo>
                    <a:lnTo>
                      <a:pt x="131" y="63"/>
                    </a:lnTo>
                    <a:lnTo>
                      <a:pt x="153" y="72"/>
                    </a:lnTo>
                    <a:lnTo>
                      <a:pt x="169" y="88"/>
                    </a:lnTo>
                    <a:lnTo>
                      <a:pt x="177" y="108"/>
                    </a:lnTo>
                    <a:lnTo>
                      <a:pt x="177" y="121"/>
                    </a:lnTo>
                    <a:close/>
                    <a:moveTo>
                      <a:pt x="120" y="0"/>
                    </a:moveTo>
                    <a:lnTo>
                      <a:pt x="90" y="1"/>
                    </a:lnTo>
                    <a:lnTo>
                      <a:pt x="29" y="9"/>
                    </a:lnTo>
                    <a:lnTo>
                      <a:pt x="0" y="16"/>
                    </a:lnTo>
                    <a:lnTo>
                      <a:pt x="82" y="322"/>
                    </a:lnTo>
                    <a:lnTo>
                      <a:pt x="101" y="318"/>
                    </a:lnTo>
                    <a:lnTo>
                      <a:pt x="120" y="317"/>
                    </a:lnTo>
                    <a:lnTo>
                      <a:pt x="139" y="318"/>
                    </a:lnTo>
                    <a:lnTo>
                      <a:pt x="157" y="322"/>
                    </a:lnTo>
                    <a:lnTo>
                      <a:pt x="239" y="16"/>
                    </a:lnTo>
                    <a:lnTo>
                      <a:pt x="211" y="9"/>
                    </a:lnTo>
                    <a:lnTo>
                      <a:pt x="150" y="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4" name="Freeform 342"/>
              <p:cNvSpPr>
                <a:spLocks noEditPoints="1"/>
              </p:cNvSpPr>
              <p:nvPr/>
            </p:nvSpPr>
            <p:spPr bwMode="auto">
              <a:xfrm>
                <a:off x="1635" y="2668"/>
                <a:ext cx="96" cy="114"/>
              </a:xfrm>
              <a:custGeom>
                <a:avLst/>
                <a:gdLst>
                  <a:gd name="T0" fmla="*/ 205 w 288"/>
                  <a:gd name="T1" fmla="*/ 121 h 344"/>
                  <a:gd name="T2" fmla="*/ 211 w 288"/>
                  <a:gd name="T3" fmla="*/ 131 h 344"/>
                  <a:gd name="T4" fmla="*/ 214 w 288"/>
                  <a:gd name="T5" fmla="*/ 154 h 344"/>
                  <a:gd name="T6" fmla="*/ 208 w 288"/>
                  <a:gd name="T7" fmla="*/ 175 h 344"/>
                  <a:gd name="T8" fmla="*/ 195 w 288"/>
                  <a:gd name="T9" fmla="*/ 193 h 344"/>
                  <a:gd name="T10" fmla="*/ 185 w 288"/>
                  <a:gd name="T11" fmla="*/ 200 h 344"/>
                  <a:gd name="T12" fmla="*/ 173 w 288"/>
                  <a:gd name="T13" fmla="*/ 206 h 344"/>
                  <a:gd name="T14" fmla="*/ 152 w 288"/>
                  <a:gd name="T15" fmla="*/ 207 h 344"/>
                  <a:gd name="T16" fmla="*/ 130 w 288"/>
                  <a:gd name="T17" fmla="*/ 201 h 344"/>
                  <a:gd name="T18" fmla="*/ 111 w 288"/>
                  <a:gd name="T19" fmla="*/ 188 h 344"/>
                  <a:gd name="T20" fmla="*/ 106 w 288"/>
                  <a:gd name="T21" fmla="*/ 178 h 344"/>
                  <a:gd name="T22" fmla="*/ 100 w 288"/>
                  <a:gd name="T23" fmla="*/ 168 h 344"/>
                  <a:gd name="T24" fmla="*/ 97 w 288"/>
                  <a:gd name="T25" fmla="*/ 145 h 344"/>
                  <a:gd name="T26" fmla="*/ 103 w 288"/>
                  <a:gd name="T27" fmla="*/ 124 h 344"/>
                  <a:gd name="T28" fmla="*/ 117 w 288"/>
                  <a:gd name="T29" fmla="*/ 106 h 344"/>
                  <a:gd name="T30" fmla="*/ 127 w 288"/>
                  <a:gd name="T31" fmla="*/ 99 h 344"/>
                  <a:gd name="T32" fmla="*/ 137 w 288"/>
                  <a:gd name="T33" fmla="*/ 95 h 344"/>
                  <a:gd name="T34" fmla="*/ 159 w 288"/>
                  <a:gd name="T35" fmla="*/ 92 h 344"/>
                  <a:gd name="T36" fmla="*/ 180 w 288"/>
                  <a:gd name="T37" fmla="*/ 98 h 344"/>
                  <a:gd name="T38" fmla="*/ 199 w 288"/>
                  <a:gd name="T39" fmla="*/ 111 h 344"/>
                  <a:gd name="T40" fmla="*/ 205 w 288"/>
                  <a:gd name="T41" fmla="*/ 121 h 344"/>
                  <a:gd name="T42" fmla="*/ 96 w 288"/>
                  <a:gd name="T43" fmla="*/ 46 h 344"/>
                  <a:gd name="T44" fmla="*/ 70 w 288"/>
                  <a:gd name="T45" fmla="*/ 62 h 344"/>
                  <a:gd name="T46" fmla="*/ 22 w 288"/>
                  <a:gd name="T47" fmla="*/ 99 h 344"/>
                  <a:gd name="T48" fmla="*/ 0 w 288"/>
                  <a:gd name="T49" fmla="*/ 119 h 344"/>
                  <a:gd name="T50" fmla="*/ 224 w 288"/>
                  <a:gd name="T51" fmla="*/ 344 h 344"/>
                  <a:gd name="T52" fmla="*/ 238 w 288"/>
                  <a:gd name="T53" fmla="*/ 331 h 344"/>
                  <a:gd name="T54" fmla="*/ 254 w 288"/>
                  <a:gd name="T55" fmla="*/ 321 h 344"/>
                  <a:gd name="T56" fmla="*/ 271 w 288"/>
                  <a:gd name="T57" fmla="*/ 311 h 344"/>
                  <a:gd name="T58" fmla="*/ 288 w 288"/>
                  <a:gd name="T59" fmla="*/ 305 h 344"/>
                  <a:gd name="T60" fmla="*/ 206 w 288"/>
                  <a:gd name="T61" fmla="*/ 0 h 344"/>
                  <a:gd name="T62" fmla="*/ 178 w 288"/>
                  <a:gd name="T63" fmla="*/ 8 h 344"/>
                  <a:gd name="T64" fmla="*/ 123 w 288"/>
                  <a:gd name="T65" fmla="*/ 32 h 344"/>
                  <a:gd name="T66" fmla="*/ 96 w 288"/>
                  <a:gd name="T67" fmla="*/ 4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8" h="344">
                    <a:moveTo>
                      <a:pt x="205" y="121"/>
                    </a:moveTo>
                    <a:lnTo>
                      <a:pt x="211" y="131"/>
                    </a:lnTo>
                    <a:lnTo>
                      <a:pt x="214" y="154"/>
                    </a:lnTo>
                    <a:lnTo>
                      <a:pt x="208" y="175"/>
                    </a:lnTo>
                    <a:lnTo>
                      <a:pt x="195" y="193"/>
                    </a:lnTo>
                    <a:lnTo>
                      <a:pt x="185" y="200"/>
                    </a:lnTo>
                    <a:lnTo>
                      <a:pt x="173" y="206"/>
                    </a:lnTo>
                    <a:lnTo>
                      <a:pt x="152" y="207"/>
                    </a:lnTo>
                    <a:lnTo>
                      <a:pt x="130" y="201"/>
                    </a:lnTo>
                    <a:lnTo>
                      <a:pt x="111" y="188"/>
                    </a:lnTo>
                    <a:lnTo>
                      <a:pt x="106" y="178"/>
                    </a:lnTo>
                    <a:lnTo>
                      <a:pt x="100" y="168"/>
                    </a:lnTo>
                    <a:lnTo>
                      <a:pt x="97" y="145"/>
                    </a:lnTo>
                    <a:lnTo>
                      <a:pt x="103" y="124"/>
                    </a:lnTo>
                    <a:lnTo>
                      <a:pt x="117" y="106"/>
                    </a:lnTo>
                    <a:lnTo>
                      <a:pt x="127" y="99"/>
                    </a:lnTo>
                    <a:lnTo>
                      <a:pt x="137" y="95"/>
                    </a:lnTo>
                    <a:lnTo>
                      <a:pt x="159" y="92"/>
                    </a:lnTo>
                    <a:lnTo>
                      <a:pt x="180" y="98"/>
                    </a:lnTo>
                    <a:lnTo>
                      <a:pt x="199" y="111"/>
                    </a:lnTo>
                    <a:lnTo>
                      <a:pt x="205" y="121"/>
                    </a:lnTo>
                    <a:close/>
                    <a:moveTo>
                      <a:pt x="96" y="46"/>
                    </a:moveTo>
                    <a:lnTo>
                      <a:pt x="70" y="62"/>
                    </a:lnTo>
                    <a:lnTo>
                      <a:pt x="22" y="99"/>
                    </a:lnTo>
                    <a:lnTo>
                      <a:pt x="0" y="119"/>
                    </a:lnTo>
                    <a:lnTo>
                      <a:pt x="224" y="344"/>
                    </a:lnTo>
                    <a:lnTo>
                      <a:pt x="238" y="331"/>
                    </a:lnTo>
                    <a:lnTo>
                      <a:pt x="254" y="321"/>
                    </a:lnTo>
                    <a:lnTo>
                      <a:pt x="271" y="311"/>
                    </a:lnTo>
                    <a:lnTo>
                      <a:pt x="288" y="305"/>
                    </a:lnTo>
                    <a:lnTo>
                      <a:pt x="206" y="0"/>
                    </a:lnTo>
                    <a:lnTo>
                      <a:pt x="178" y="8"/>
                    </a:lnTo>
                    <a:lnTo>
                      <a:pt x="123" y="32"/>
                    </a:lnTo>
                    <a:lnTo>
                      <a:pt x="96" y="46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5" name="Freeform 343"/>
              <p:cNvSpPr>
                <a:spLocks noEditPoints="1"/>
              </p:cNvSpPr>
              <p:nvPr/>
            </p:nvSpPr>
            <p:spPr bwMode="auto">
              <a:xfrm>
                <a:off x="1595" y="2707"/>
                <a:ext cx="115" cy="97"/>
              </a:xfrm>
              <a:custGeom>
                <a:avLst/>
                <a:gdLst>
                  <a:gd name="T0" fmla="*/ 179 w 343"/>
                  <a:gd name="T1" fmla="*/ 105 h 290"/>
                  <a:gd name="T2" fmla="*/ 189 w 343"/>
                  <a:gd name="T3" fmla="*/ 113 h 290"/>
                  <a:gd name="T4" fmla="*/ 202 w 343"/>
                  <a:gd name="T5" fmla="*/ 130 h 290"/>
                  <a:gd name="T6" fmla="*/ 207 w 343"/>
                  <a:gd name="T7" fmla="*/ 151 h 290"/>
                  <a:gd name="T8" fmla="*/ 204 w 343"/>
                  <a:gd name="T9" fmla="*/ 174 h 290"/>
                  <a:gd name="T10" fmla="*/ 200 w 343"/>
                  <a:gd name="T11" fmla="*/ 185 h 290"/>
                  <a:gd name="T12" fmla="*/ 193 w 343"/>
                  <a:gd name="T13" fmla="*/ 195 h 290"/>
                  <a:gd name="T14" fmla="*/ 176 w 343"/>
                  <a:gd name="T15" fmla="*/ 208 h 290"/>
                  <a:gd name="T16" fmla="*/ 154 w 343"/>
                  <a:gd name="T17" fmla="*/ 213 h 290"/>
                  <a:gd name="T18" fmla="*/ 131 w 343"/>
                  <a:gd name="T19" fmla="*/ 210 h 290"/>
                  <a:gd name="T20" fmla="*/ 121 w 343"/>
                  <a:gd name="T21" fmla="*/ 206 h 290"/>
                  <a:gd name="T22" fmla="*/ 111 w 343"/>
                  <a:gd name="T23" fmla="*/ 199 h 290"/>
                  <a:gd name="T24" fmla="*/ 98 w 343"/>
                  <a:gd name="T25" fmla="*/ 182 h 290"/>
                  <a:gd name="T26" fmla="*/ 92 w 343"/>
                  <a:gd name="T27" fmla="*/ 160 h 290"/>
                  <a:gd name="T28" fmla="*/ 95 w 343"/>
                  <a:gd name="T29" fmla="*/ 137 h 290"/>
                  <a:gd name="T30" fmla="*/ 99 w 343"/>
                  <a:gd name="T31" fmla="*/ 127 h 290"/>
                  <a:gd name="T32" fmla="*/ 107 w 343"/>
                  <a:gd name="T33" fmla="*/ 117 h 290"/>
                  <a:gd name="T34" fmla="*/ 124 w 343"/>
                  <a:gd name="T35" fmla="*/ 104 h 290"/>
                  <a:gd name="T36" fmla="*/ 145 w 343"/>
                  <a:gd name="T37" fmla="*/ 98 h 290"/>
                  <a:gd name="T38" fmla="*/ 168 w 343"/>
                  <a:gd name="T39" fmla="*/ 101 h 290"/>
                  <a:gd name="T40" fmla="*/ 179 w 343"/>
                  <a:gd name="T41" fmla="*/ 105 h 290"/>
                  <a:gd name="T42" fmla="*/ 46 w 343"/>
                  <a:gd name="T43" fmla="*/ 95 h 290"/>
                  <a:gd name="T44" fmla="*/ 32 w 343"/>
                  <a:gd name="T45" fmla="*/ 123 h 290"/>
                  <a:gd name="T46" fmla="*/ 9 w 343"/>
                  <a:gd name="T47" fmla="*/ 179 h 290"/>
                  <a:gd name="T48" fmla="*/ 0 w 343"/>
                  <a:gd name="T49" fmla="*/ 206 h 290"/>
                  <a:gd name="T50" fmla="*/ 307 w 343"/>
                  <a:gd name="T51" fmla="*/ 290 h 290"/>
                  <a:gd name="T52" fmla="*/ 311 w 343"/>
                  <a:gd name="T53" fmla="*/ 271 h 290"/>
                  <a:gd name="T54" fmla="*/ 320 w 343"/>
                  <a:gd name="T55" fmla="*/ 254 h 290"/>
                  <a:gd name="T56" fmla="*/ 331 w 343"/>
                  <a:gd name="T57" fmla="*/ 238 h 290"/>
                  <a:gd name="T58" fmla="*/ 343 w 343"/>
                  <a:gd name="T59" fmla="*/ 223 h 290"/>
                  <a:gd name="T60" fmla="*/ 119 w 343"/>
                  <a:gd name="T61" fmla="*/ 0 h 290"/>
                  <a:gd name="T62" fmla="*/ 98 w 343"/>
                  <a:gd name="T63" fmla="*/ 22 h 290"/>
                  <a:gd name="T64" fmla="*/ 62 w 343"/>
                  <a:gd name="T65" fmla="*/ 69 h 290"/>
                  <a:gd name="T66" fmla="*/ 46 w 343"/>
                  <a:gd name="T67" fmla="*/ 9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3" h="290">
                    <a:moveTo>
                      <a:pt x="179" y="105"/>
                    </a:moveTo>
                    <a:lnTo>
                      <a:pt x="189" y="113"/>
                    </a:lnTo>
                    <a:lnTo>
                      <a:pt x="202" y="130"/>
                    </a:lnTo>
                    <a:lnTo>
                      <a:pt x="207" y="151"/>
                    </a:lnTo>
                    <a:lnTo>
                      <a:pt x="204" y="174"/>
                    </a:lnTo>
                    <a:lnTo>
                      <a:pt x="200" y="185"/>
                    </a:lnTo>
                    <a:lnTo>
                      <a:pt x="193" y="195"/>
                    </a:lnTo>
                    <a:lnTo>
                      <a:pt x="176" y="208"/>
                    </a:lnTo>
                    <a:lnTo>
                      <a:pt x="154" y="213"/>
                    </a:lnTo>
                    <a:lnTo>
                      <a:pt x="131" y="210"/>
                    </a:lnTo>
                    <a:lnTo>
                      <a:pt x="121" y="206"/>
                    </a:lnTo>
                    <a:lnTo>
                      <a:pt x="111" y="199"/>
                    </a:lnTo>
                    <a:lnTo>
                      <a:pt x="98" y="182"/>
                    </a:lnTo>
                    <a:lnTo>
                      <a:pt x="92" y="160"/>
                    </a:lnTo>
                    <a:lnTo>
                      <a:pt x="95" y="137"/>
                    </a:lnTo>
                    <a:lnTo>
                      <a:pt x="99" y="127"/>
                    </a:lnTo>
                    <a:lnTo>
                      <a:pt x="107" y="117"/>
                    </a:lnTo>
                    <a:lnTo>
                      <a:pt x="124" y="104"/>
                    </a:lnTo>
                    <a:lnTo>
                      <a:pt x="145" y="98"/>
                    </a:lnTo>
                    <a:lnTo>
                      <a:pt x="168" y="101"/>
                    </a:lnTo>
                    <a:lnTo>
                      <a:pt x="179" y="105"/>
                    </a:lnTo>
                    <a:close/>
                    <a:moveTo>
                      <a:pt x="46" y="95"/>
                    </a:moveTo>
                    <a:lnTo>
                      <a:pt x="32" y="123"/>
                    </a:lnTo>
                    <a:lnTo>
                      <a:pt x="9" y="179"/>
                    </a:lnTo>
                    <a:lnTo>
                      <a:pt x="0" y="206"/>
                    </a:lnTo>
                    <a:lnTo>
                      <a:pt x="307" y="290"/>
                    </a:lnTo>
                    <a:lnTo>
                      <a:pt x="311" y="271"/>
                    </a:lnTo>
                    <a:lnTo>
                      <a:pt x="320" y="254"/>
                    </a:lnTo>
                    <a:lnTo>
                      <a:pt x="331" y="238"/>
                    </a:lnTo>
                    <a:lnTo>
                      <a:pt x="343" y="223"/>
                    </a:lnTo>
                    <a:lnTo>
                      <a:pt x="119" y="0"/>
                    </a:lnTo>
                    <a:lnTo>
                      <a:pt x="98" y="22"/>
                    </a:lnTo>
                    <a:lnTo>
                      <a:pt x="62" y="69"/>
                    </a:lnTo>
                    <a:lnTo>
                      <a:pt x="46" y="95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6" name="Freeform 344"/>
              <p:cNvSpPr>
                <a:spLocks noEditPoints="1"/>
              </p:cNvSpPr>
              <p:nvPr/>
            </p:nvSpPr>
            <p:spPr bwMode="auto">
              <a:xfrm>
                <a:off x="1590" y="2776"/>
                <a:ext cx="108" cy="80"/>
              </a:xfrm>
              <a:custGeom>
                <a:avLst/>
                <a:gdLst>
                  <a:gd name="T0" fmla="*/ 120 w 323"/>
                  <a:gd name="T1" fmla="*/ 62 h 239"/>
                  <a:gd name="T2" fmla="*/ 131 w 323"/>
                  <a:gd name="T3" fmla="*/ 63 h 239"/>
                  <a:gd name="T4" fmla="*/ 153 w 323"/>
                  <a:gd name="T5" fmla="*/ 72 h 239"/>
                  <a:gd name="T6" fmla="*/ 169 w 323"/>
                  <a:gd name="T7" fmla="*/ 88 h 239"/>
                  <a:gd name="T8" fmla="*/ 177 w 323"/>
                  <a:gd name="T9" fmla="*/ 108 h 239"/>
                  <a:gd name="T10" fmla="*/ 177 w 323"/>
                  <a:gd name="T11" fmla="*/ 120 h 239"/>
                  <a:gd name="T12" fmla="*/ 177 w 323"/>
                  <a:gd name="T13" fmla="*/ 133 h 239"/>
                  <a:gd name="T14" fmla="*/ 169 w 323"/>
                  <a:gd name="T15" fmla="*/ 153 h 239"/>
                  <a:gd name="T16" fmla="*/ 153 w 323"/>
                  <a:gd name="T17" fmla="*/ 169 h 239"/>
                  <a:gd name="T18" fmla="*/ 131 w 323"/>
                  <a:gd name="T19" fmla="*/ 177 h 239"/>
                  <a:gd name="T20" fmla="*/ 120 w 323"/>
                  <a:gd name="T21" fmla="*/ 177 h 239"/>
                  <a:gd name="T22" fmla="*/ 108 w 323"/>
                  <a:gd name="T23" fmla="*/ 177 h 239"/>
                  <a:gd name="T24" fmla="*/ 88 w 323"/>
                  <a:gd name="T25" fmla="*/ 169 h 239"/>
                  <a:gd name="T26" fmla="*/ 72 w 323"/>
                  <a:gd name="T27" fmla="*/ 153 h 239"/>
                  <a:gd name="T28" fmla="*/ 63 w 323"/>
                  <a:gd name="T29" fmla="*/ 133 h 239"/>
                  <a:gd name="T30" fmla="*/ 62 w 323"/>
                  <a:gd name="T31" fmla="*/ 120 h 239"/>
                  <a:gd name="T32" fmla="*/ 63 w 323"/>
                  <a:gd name="T33" fmla="*/ 108 h 239"/>
                  <a:gd name="T34" fmla="*/ 72 w 323"/>
                  <a:gd name="T35" fmla="*/ 88 h 239"/>
                  <a:gd name="T36" fmla="*/ 88 w 323"/>
                  <a:gd name="T37" fmla="*/ 72 h 239"/>
                  <a:gd name="T38" fmla="*/ 108 w 323"/>
                  <a:gd name="T39" fmla="*/ 63 h 239"/>
                  <a:gd name="T40" fmla="*/ 120 w 323"/>
                  <a:gd name="T41" fmla="*/ 62 h 239"/>
                  <a:gd name="T42" fmla="*/ 0 w 323"/>
                  <a:gd name="T43" fmla="*/ 120 h 239"/>
                  <a:gd name="T44" fmla="*/ 0 w 323"/>
                  <a:gd name="T45" fmla="*/ 151 h 239"/>
                  <a:gd name="T46" fmla="*/ 9 w 323"/>
                  <a:gd name="T47" fmla="*/ 210 h 239"/>
                  <a:gd name="T48" fmla="*/ 16 w 323"/>
                  <a:gd name="T49" fmla="*/ 239 h 239"/>
                  <a:gd name="T50" fmla="*/ 323 w 323"/>
                  <a:gd name="T51" fmla="*/ 157 h 239"/>
                  <a:gd name="T52" fmla="*/ 318 w 323"/>
                  <a:gd name="T53" fmla="*/ 140 h 239"/>
                  <a:gd name="T54" fmla="*/ 317 w 323"/>
                  <a:gd name="T55" fmla="*/ 120 h 239"/>
                  <a:gd name="T56" fmla="*/ 318 w 323"/>
                  <a:gd name="T57" fmla="*/ 101 h 239"/>
                  <a:gd name="T58" fmla="*/ 321 w 323"/>
                  <a:gd name="T59" fmla="*/ 82 h 239"/>
                  <a:gd name="T60" fmla="*/ 16 w 323"/>
                  <a:gd name="T61" fmla="*/ 0 h 239"/>
                  <a:gd name="T62" fmla="*/ 9 w 323"/>
                  <a:gd name="T63" fmla="*/ 29 h 239"/>
                  <a:gd name="T64" fmla="*/ 0 w 323"/>
                  <a:gd name="T65" fmla="*/ 89 h 239"/>
                  <a:gd name="T66" fmla="*/ 0 w 323"/>
                  <a:gd name="T67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3" h="239">
                    <a:moveTo>
                      <a:pt x="120" y="62"/>
                    </a:moveTo>
                    <a:lnTo>
                      <a:pt x="131" y="63"/>
                    </a:lnTo>
                    <a:lnTo>
                      <a:pt x="153" y="72"/>
                    </a:lnTo>
                    <a:lnTo>
                      <a:pt x="169" y="88"/>
                    </a:lnTo>
                    <a:lnTo>
                      <a:pt x="177" y="108"/>
                    </a:lnTo>
                    <a:lnTo>
                      <a:pt x="177" y="120"/>
                    </a:lnTo>
                    <a:lnTo>
                      <a:pt x="177" y="133"/>
                    </a:lnTo>
                    <a:lnTo>
                      <a:pt x="169" y="153"/>
                    </a:lnTo>
                    <a:lnTo>
                      <a:pt x="153" y="169"/>
                    </a:lnTo>
                    <a:lnTo>
                      <a:pt x="131" y="177"/>
                    </a:lnTo>
                    <a:lnTo>
                      <a:pt x="120" y="177"/>
                    </a:lnTo>
                    <a:lnTo>
                      <a:pt x="108" y="177"/>
                    </a:lnTo>
                    <a:lnTo>
                      <a:pt x="88" y="169"/>
                    </a:lnTo>
                    <a:lnTo>
                      <a:pt x="72" y="153"/>
                    </a:lnTo>
                    <a:lnTo>
                      <a:pt x="63" y="133"/>
                    </a:lnTo>
                    <a:lnTo>
                      <a:pt x="62" y="120"/>
                    </a:lnTo>
                    <a:lnTo>
                      <a:pt x="63" y="108"/>
                    </a:lnTo>
                    <a:lnTo>
                      <a:pt x="72" y="88"/>
                    </a:lnTo>
                    <a:lnTo>
                      <a:pt x="88" y="72"/>
                    </a:lnTo>
                    <a:lnTo>
                      <a:pt x="108" y="63"/>
                    </a:lnTo>
                    <a:lnTo>
                      <a:pt x="120" y="62"/>
                    </a:lnTo>
                    <a:close/>
                    <a:moveTo>
                      <a:pt x="0" y="120"/>
                    </a:moveTo>
                    <a:lnTo>
                      <a:pt x="0" y="151"/>
                    </a:lnTo>
                    <a:lnTo>
                      <a:pt x="9" y="210"/>
                    </a:lnTo>
                    <a:lnTo>
                      <a:pt x="16" y="239"/>
                    </a:lnTo>
                    <a:lnTo>
                      <a:pt x="323" y="157"/>
                    </a:lnTo>
                    <a:lnTo>
                      <a:pt x="318" y="140"/>
                    </a:lnTo>
                    <a:lnTo>
                      <a:pt x="317" y="120"/>
                    </a:lnTo>
                    <a:lnTo>
                      <a:pt x="318" y="101"/>
                    </a:lnTo>
                    <a:lnTo>
                      <a:pt x="321" y="82"/>
                    </a:lnTo>
                    <a:lnTo>
                      <a:pt x="16" y="0"/>
                    </a:lnTo>
                    <a:lnTo>
                      <a:pt x="9" y="29"/>
                    </a:lnTo>
                    <a:lnTo>
                      <a:pt x="0" y="89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7" name="Freeform 345"/>
              <p:cNvSpPr>
                <a:spLocks noEditPoints="1"/>
              </p:cNvSpPr>
              <p:nvPr/>
            </p:nvSpPr>
            <p:spPr bwMode="auto">
              <a:xfrm>
                <a:off x="1595" y="2828"/>
                <a:ext cx="115" cy="97"/>
              </a:xfrm>
              <a:custGeom>
                <a:avLst/>
                <a:gdLst>
                  <a:gd name="T0" fmla="*/ 121 w 344"/>
                  <a:gd name="T1" fmla="*/ 84 h 289"/>
                  <a:gd name="T2" fmla="*/ 131 w 344"/>
                  <a:gd name="T3" fmla="*/ 78 h 289"/>
                  <a:gd name="T4" fmla="*/ 154 w 344"/>
                  <a:gd name="T5" fmla="*/ 75 h 289"/>
                  <a:gd name="T6" fmla="*/ 176 w 344"/>
                  <a:gd name="T7" fmla="*/ 81 h 289"/>
                  <a:gd name="T8" fmla="*/ 193 w 344"/>
                  <a:gd name="T9" fmla="*/ 95 h 289"/>
                  <a:gd name="T10" fmla="*/ 200 w 344"/>
                  <a:gd name="T11" fmla="*/ 105 h 289"/>
                  <a:gd name="T12" fmla="*/ 204 w 344"/>
                  <a:gd name="T13" fmla="*/ 115 h 289"/>
                  <a:gd name="T14" fmla="*/ 207 w 344"/>
                  <a:gd name="T15" fmla="*/ 137 h 289"/>
                  <a:gd name="T16" fmla="*/ 202 w 344"/>
                  <a:gd name="T17" fmla="*/ 158 h 289"/>
                  <a:gd name="T18" fmla="*/ 189 w 344"/>
                  <a:gd name="T19" fmla="*/ 177 h 289"/>
                  <a:gd name="T20" fmla="*/ 179 w 344"/>
                  <a:gd name="T21" fmla="*/ 183 h 289"/>
                  <a:gd name="T22" fmla="*/ 168 w 344"/>
                  <a:gd name="T23" fmla="*/ 189 h 289"/>
                  <a:gd name="T24" fmla="*/ 145 w 344"/>
                  <a:gd name="T25" fmla="*/ 191 h 289"/>
                  <a:gd name="T26" fmla="*/ 124 w 344"/>
                  <a:gd name="T27" fmla="*/ 186 h 289"/>
                  <a:gd name="T28" fmla="*/ 107 w 344"/>
                  <a:gd name="T29" fmla="*/ 173 h 289"/>
                  <a:gd name="T30" fmla="*/ 99 w 344"/>
                  <a:gd name="T31" fmla="*/ 163 h 289"/>
                  <a:gd name="T32" fmla="*/ 95 w 344"/>
                  <a:gd name="T33" fmla="*/ 151 h 289"/>
                  <a:gd name="T34" fmla="*/ 92 w 344"/>
                  <a:gd name="T35" fmla="*/ 130 h 289"/>
                  <a:gd name="T36" fmla="*/ 98 w 344"/>
                  <a:gd name="T37" fmla="*/ 108 h 289"/>
                  <a:gd name="T38" fmla="*/ 111 w 344"/>
                  <a:gd name="T39" fmla="*/ 89 h 289"/>
                  <a:gd name="T40" fmla="*/ 121 w 344"/>
                  <a:gd name="T41" fmla="*/ 84 h 289"/>
                  <a:gd name="T42" fmla="*/ 46 w 344"/>
                  <a:gd name="T43" fmla="*/ 193 h 289"/>
                  <a:gd name="T44" fmla="*/ 62 w 344"/>
                  <a:gd name="T45" fmla="*/ 220 h 289"/>
                  <a:gd name="T46" fmla="*/ 98 w 344"/>
                  <a:gd name="T47" fmla="*/ 268 h 289"/>
                  <a:gd name="T48" fmla="*/ 119 w 344"/>
                  <a:gd name="T49" fmla="*/ 289 h 289"/>
                  <a:gd name="T50" fmla="*/ 344 w 344"/>
                  <a:gd name="T51" fmla="*/ 65 h 289"/>
                  <a:gd name="T52" fmla="*/ 331 w 344"/>
                  <a:gd name="T53" fmla="*/ 50 h 289"/>
                  <a:gd name="T54" fmla="*/ 320 w 344"/>
                  <a:gd name="T55" fmla="*/ 35 h 289"/>
                  <a:gd name="T56" fmla="*/ 311 w 344"/>
                  <a:gd name="T57" fmla="*/ 17 h 289"/>
                  <a:gd name="T58" fmla="*/ 305 w 344"/>
                  <a:gd name="T59" fmla="*/ 0 h 289"/>
                  <a:gd name="T60" fmla="*/ 0 w 344"/>
                  <a:gd name="T61" fmla="*/ 82 h 289"/>
                  <a:gd name="T62" fmla="*/ 9 w 344"/>
                  <a:gd name="T63" fmla="*/ 111 h 289"/>
                  <a:gd name="T64" fmla="*/ 32 w 344"/>
                  <a:gd name="T65" fmla="*/ 167 h 289"/>
                  <a:gd name="T66" fmla="*/ 46 w 344"/>
                  <a:gd name="T67" fmla="*/ 19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" h="289">
                    <a:moveTo>
                      <a:pt x="121" y="84"/>
                    </a:moveTo>
                    <a:lnTo>
                      <a:pt x="131" y="78"/>
                    </a:lnTo>
                    <a:lnTo>
                      <a:pt x="154" y="75"/>
                    </a:lnTo>
                    <a:lnTo>
                      <a:pt x="176" y="81"/>
                    </a:lnTo>
                    <a:lnTo>
                      <a:pt x="193" y="95"/>
                    </a:lnTo>
                    <a:lnTo>
                      <a:pt x="200" y="105"/>
                    </a:lnTo>
                    <a:lnTo>
                      <a:pt x="204" y="115"/>
                    </a:lnTo>
                    <a:lnTo>
                      <a:pt x="207" y="137"/>
                    </a:lnTo>
                    <a:lnTo>
                      <a:pt x="202" y="158"/>
                    </a:lnTo>
                    <a:lnTo>
                      <a:pt x="189" y="177"/>
                    </a:lnTo>
                    <a:lnTo>
                      <a:pt x="179" y="183"/>
                    </a:lnTo>
                    <a:lnTo>
                      <a:pt x="168" y="189"/>
                    </a:lnTo>
                    <a:lnTo>
                      <a:pt x="145" y="191"/>
                    </a:lnTo>
                    <a:lnTo>
                      <a:pt x="124" y="186"/>
                    </a:lnTo>
                    <a:lnTo>
                      <a:pt x="107" y="173"/>
                    </a:lnTo>
                    <a:lnTo>
                      <a:pt x="99" y="163"/>
                    </a:lnTo>
                    <a:lnTo>
                      <a:pt x="95" y="151"/>
                    </a:lnTo>
                    <a:lnTo>
                      <a:pt x="92" y="130"/>
                    </a:lnTo>
                    <a:lnTo>
                      <a:pt x="98" y="108"/>
                    </a:lnTo>
                    <a:lnTo>
                      <a:pt x="111" y="89"/>
                    </a:lnTo>
                    <a:lnTo>
                      <a:pt x="121" y="84"/>
                    </a:lnTo>
                    <a:close/>
                    <a:moveTo>
                      <a:pt x="46" y="193"/>
                    </a:moveTo>
                    <a:lnTo>
                      <a:pt x="62" y="220"/>
                    </a:lnTo>
                    <a:lnTo>
                      <a:pt x="98" y="268"/>
                    </a:lnTo>
                    <a:lnTo>
                      <a:pt x="119" y="289"/>
                    </a:lnTo>
                    <a:lnTo>
                      <a:pt x="344" y="65"/>
                    </a:lnTo>
                    <a:lnTo>
                      <a:pt x="331" y="50"/>
                    </a:lnTo>
                    <a:lnTo>
                      <a:pt x="320" y="35"/>
                    </a:lnTo>
                    <a:lnTo>
                      <a:pt x="311" y="17"/>
                    </a:lnTo>
                    <a:lnTo>
                      <a:pt x="305" y="0"/>
                    </a:lnTo>
                    <a:lnTo>
                      <a:pt x="0" y="82"/>
                    </a:lnTo>
                    <a:lnTo>
                      <a:pt x="9" y="111"/>
                    </a:lnTo>
                    <a:lnTo>
                      <a:pt x="32" y="167"/>
                    </a:lnTo>
                    <a:lnTo>
                      <a:pt x="46" y="19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8" name="Freeform 346"/>
              <p:cNvSpPr>
                <a:spLocks noEditPoints="1"/>
              </p:cNvSpPr>
              <p:nvPr/>
            </p:nvSpPr>
            <p:spPr bwMode="auto">
              <a:xfrm>
                <a:off x="1635" y="2850"/>
                <a:ext cx="96" cy="115"/>
              </a:xfrm>
              <a:custGeom>
                <a:avLst/>
                <a:gdLst>
                  <a:gd name="T0" fmla="*/ 106 w 288"/>
                  <a:gd name="T1" fmla="*/ 164 h 344"/>
                  <a:gd name="T2" fmla="*/ 111 w 288"/>
                  <a:gd name="T3" fmla="*/ 154 h 344"/>
                  <a:gd name="T4" fmla="*/ 130 w 288"/>
                  <a:gd name="T5" fmla="*/ 141 h 344"/>
                  <a:gd name="T6" fmla="*/ 152 w 288"/>
                  <a:gd name="T7" fmla="*/ 135 h 344"/>
                  <a:gd name="T8" fmla="*/ 173 w 288"/>
                  <a:gd name="T9" fmla="*/ 138 h 344"/>
                  <a:gd name="T10" fmla="*/ 185 w 288"/>
                  <a:gd name="T11" fmla="*/ 144 h 344"/>
                  <a:gd name="T12" fmla="*/ 195 w 288"/>
                  <a:gd name="T13" fmla="*/ 150 h 344"/>
                  <a:gd name="T14" fmla="*/ 208 w 288"/>
                  <a:gd name="T15" fmla="*/ 168 h 344"/>
                  <a:gd name="T16" fmla="*/ 214 w 288"/>
                  <a:gd name="T17" fmla="*/ 190 h 344"/>
                  <a:gd name="T18" fmla="*/ 211 w 288"/>
                  <a:gd name="T19" fmla="*/ 211 h 344"/>
                  <a:gd name="T20" fmla="*/ 205 w 288"/>
                  <a:gd name="T21" fmla="*/ 221 h 344"/>
                  <a:gd name="T22" fmla="*/ 199 w 288"/>
                  <a:gd name="T23" fmla="*/ 232 h 344"/>
                  <a:gd name="T24" fmla="*/ 180 w 288"/>
                  <a:gd name="T25" fmla="*/ 246 h 344"/>
                  <a:gd name="T26" fmla="*/ 159 w 288"/>
                  <a:gd name="T27" fmla="*/ 252 h 344"/>
                  <a:gd name="T28" fmla="*/ 137 w 288"/>
                  <a:gd name="T29" fmla="*/ 249 h 344"/>
                  <a:gd name="T30" fmla="*/ 127 w 288"/>
                  <a:gd name="T31" fmla="*/ 243 h 344"/>
                  <a:gd name="T32" fmla="*/ 117 w 288"/>
                  <a:gd name="T33" fmla="*/ 237 h 344"/>
                  <a:gd name="T34" fmla="*/ 103 w 288"/>
                  <a:gd name="T35" fmla="*/ 219 h 344"/>
                  <a:gd name="T36" fmla="*/ 97 w 288"/>
                  <a:gd name="T37" fmla="*/ 197 h 344"/>
                  <a:gd name="T38" fmla="*/ 100 w 288"/>
                  <a:gd name="T39" fmla="*/ 175 h 344"/>
                  <a:gd name="T40" fmla="*/ 106 w 288"/>
                  <a:gd name="T41" fmla="*/ 164 h 344"/>
                  <a:gd name="T42" fmla="*/ 96 w 288"/>
                  <a:gd name="T43" fmla="*/ 296 h 344"/>
                  <a:gd name="T44" fmla="*/ 123 w 288"/>
                  <a:gd name="T45" fmla="*/ 312 h 344"/>
                  <a:gd name="T46" fmla="*/ 178 w 288"/>
                  <a:gd name="T47" fmla="*/ 335 h 344"/>
                  <a:gd name="T48" fmla="*/ 206 w 288"/>
                  <a:gd name="T49" fmla="*/ 344 h 344"/>
                  <a:gd name="T50" fmla="*/ 288 w 288"/>
                  <a:gd name="T51" fmla="*/ 37 h 344"/>
                  <a:gd name="T52" fmla="*/ 271 w 288"/>
                  <a:gd name="T53" fmla="*/ 31 h 344"/>
                  <a:gd name="T54" fmla="*/ 254 w 288"/>
                  <a:gd name="T55" fmla="*/ 23 h 344"/>
                  <a:gd name="T56" fmla="*/ 238 w 288"/>
                  <a:gd name="T57" fmla="*/ 13 h 344"/>
                  <a:gd name="T58" fmla="*/ 224 w 288"/>
                  <a:gd name="T59" fmla="*/ 0 h 344"/>
                  <a:gd name="T60" fmla="*/ 0 w 288"/>
                  <a:gd name="T61" fmla="*/ 224 h 344"/>
                  <a:gd name="T62" fmla="*/ 21 w 288"/>
                  <a:gd name="T63" fmla="*/ 245 h 344"/>
                  <a:gd name="T64" fmla="*/ 70 w 288"/>
                  <a:gd name="T65" fmla="*/ 280 h 344"/>
                  <a:gd name="T66" fmla="*/ 96 w 288"/>
                  <a:gd name="T67" fmla="*/ 29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8" h="344">
                    <a:moveTo>
                      <a:pt x="106" y="164"/>
                    </a:moveTo>
                    <a:lnTo>
                      <a:pt x="111" y="154"/>
                    </a:lnTo>
                    <a:lnTo>
                      <a:pt x="130" y="141"/>
                    </a:lnTo>
                    <a:lnTo>
                      <a:pt x="152" y="135"/>
                    </a:lnTo>
                    <a:lnTo>
                      <a:pt x="173" y="138"/>
                    </a:lnTo>
                    <a:lnTo>
                      <a:pt x="185" y="144"/>
                    </a:lnTo>
                    <a:lnTo>
                      <a:pt x="195" y="150"/>
                    </a:lnTo>
                    <a:lnTo>
                      <a:pt x="208" y="168"/>
                    </a:lnTo>
                    <a:lnTo>
                      <a:pt x="214" y="190"/>
                    </a:lnTo>
                    <a:lnTo>
                      <a:pt x="211" y="211"/>
                    </a:lnTo>
                    <a:lnTo>
                      <a:pt x="205" y="221"/>
                    </a:lnTo>
                    <a:lnTo>
                      <a:pt x="199" y="232"/>
                    </a:lnTo>
                    <a:lnTo>
                      <a:pt x="180" y="246"/>
                    </a:lnTo>
                    <a:lnTo>
                      <a:pt x="159" y="252"/>
                    </a:lnTo>
                    <a:lnTo>
                      <a:pt x="137" y="249"/>
                    </a:lnTo>
                    <a:lnTo>
                      <a:pt x="127" y="243"/>
                    </a:lnTo>
                    <a:lnTo>
                      <a:pt x="117" y="237"/>
                    </a:lnTo>
                    <a:lnTo>
                      <a:pt x="103" y="219"/>
                    </a:lnTo>
                    <a:lnTo>
                      <a:pt x="97" y="197"/>
                    </a:lnTo>
                    <a:lnTo>
                      <a:pt x="100" y="175"/>
                    </a:lnTo>
                    <a:lnTo>
                      <a:pt x="106" y="164"/>
                    </a:lnTo>
                    <a:close/>
                    <a:moveTo>
                      <a:pt x="96" y="296"/>
                    </a:moveTo>
                    <a:lnTo>
                      <a:pt x="123" y="312"/>
                    </a:lnTo>
                    <a:lnTo>
                      <a:pt x="178" y="335"/>
                    </a:lnTo>
                    <a:lnTo>
                      <a:pt x="206" y="344"/>
                    </a:lnTo>
                    <a:lnTo>
                      <a:pt x="288" y="37"/>
                    </a:lnTo>
                    <a:lnTo>
                      <a:pt x="271" y="31"/>
                    </a:lnTo>
                    <a:lnTo>
                      <a:pt x="254" y="23"/>
                    </a:lnTo>
                    <a:lnTo>
                      <a:pt x="238" y="13"/>
                    </a:lnTo>
                    <a:lnTo>
                      <a:pt x="224" y="0"/>
                    </a:lnTo>
                    <a:lnTo>
                      <a:pt x="0" y="224"/>
                    </a:lnTo>
                    <a:lnTo>
                      <a:pt x="21" y="245"/>
                    </a:lnTo>
                    <a:lnTo>
                      <a:pt x="70" y="280"/>
                    </a:lnTo>
                    <a:lnTo>
                      <a:pt x="96" y="296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9" name="Freeform 347"/>
              <p:cNvSpPr>
                <a:spLocks noEditPoints="1"/>
              </p:cNvSpPr>
              <p:nvPr/>
            </p:nvSpPr>
            <p:spPr bwMode="auto">
              <a:xfrm>
                <a:off x="1704" y="2862"/>
                <a:ext cx="79" cy="107"/>
              </a:xfrm>
              <a:custGeom>
                <a:avLst/>
                <a:gdLst>
                  <a:gd name="T0" fmla="*/ 62 w 239"/>
                  <a:gd name="T1" fmla="*/ 202 h 321"/>
                  <a:gd name="T2" fmla="*/ 62 w 239"/>
                  <a:gd name="T3" fmla="*/ 190 h 321"/>
                  <a:gd name="T4" fmla="*/ 72 w 239"/>
                  <a:gd name="T5" fmla="*/ 169 h 321"/>
                  <a:gd name="T6" fmla="*/ 87 w 239"/>
                  <a:gd name="T7" fmla="*/ 154 h 321"/>
                  <a:gd name="T8" fmla="*/ 108 w 239"/>
                  <a:gd name="T9" fmla="*/ 144 h 321"/>
                  <a:gd name="T10" fmla="*/ 120 w 239"/>
                  <a:gd name="T11" fmla="*/ 144 h 321"/>
                  <a:gd name="T12" fmla="*/ 131 w 239"/>
                  <a:gd name="T13" fmla="*/ 144 h 321"/>
                  <a:gd name="T14" fmla="*/ 153 w 239"/>
                  <a:gd name="T15" fmla="*/ 154 h 321"/>
                  <a:gd name="T16" fmla="*/ 169 w 239"/>
                  <a:gd name="T17" fmla="*/ 169 h 321"/>
                  <a:gd name="T18" fmla="*/ 177 w 239"/>
                  <a:gd name="T19" fmla="*/ 190 h 321"/>
                  <a:gd name="T20" fmla="*/ 177 w 239"/>
                  <a:gd name="T21" fmla="*/ 202 h 321"/>
                  <a:gd name="T22" fmla="*/ 177 w 239"/>
                  <a:gd name="T23" fmla="*/ 213 h 321"/>
                  <a:gd name="T24" fmla="*/ 169 w 239"/>
                  <a:gd name="T25" fmla="*/ 235 h 321"/>
                  <a:gd name="T26" fmla="*/ 153 w 239"/>
                  <a:gd name="T27" fmla="*/ 251 h 321"/>
                  <a:gd name="T28" fmla="*/ 131 w 239"/>
                  <a:gd name="T29" fmla="*/ 259 h 321"/>
                  <a:gd name="T30" fmla="*/ 120 w 239"/>
                  <a:gd name="T31" fmla="*/ 259 h 321"/>
                  <a:gd name="T32" fmla="*/ 108 w 239"/>
                  <a:gd name="T33" fmla="*/ 259 h 321"/>
                  <a:gd name="T34" fmla="*/ 87 w 239"/>
                  <a:gd name="T35" fmla="*/ 251 h 321"/>
                  <a:gd name="T36" fmla="*/ 72 w 239"/>
                  <a:gd name="T37" fmla="*/ 235 h 321"/>
                  <a:gd name="T38" fmla="*/ 62 w 239"/>
                  <a:gd name="T39" fmla="*/ 213 h 321"/>
                  <a:gd name="T40" fmla="*/ 62 w 239"/>
                  <a:gd name="T41" fmla="*/ 202 h 321"/>
                  <a:gd name="T42" fmla="*/ 120 w 239"/>
                  <a:gd name="T43" fmla="*/ 321 h 321"/>
                  <a:gd name="T44" fmla="*/ 152 w 239"/>
                  <a:gd name="T45" fmla="*/ 321 h 321"/>
                  <a:gd name="T46" fmla="*/ 211 w 239"/>
                  <a:gd name="T47" fmla="*/ 313 h 321"/>
                  <a:gd name="T48" fmla="*/ 239 w 239"/>
                  <a:gd name="T49" fmla="*/ 307 h 321"/>
                  <a:gd name="T50" fmla="*/ 157 w 239"/>
                  <a:gd name="T51" fmla="*/ 0 h 321"/>
                  <a:gd name="T52" fmla="*/ 139 w 239"/>
                  <a:gd name="T53" fmla="*/ 5 h 321"/>
                  <a:gd name="T54" fmla="*/ 120 w 239"/>
                  <a:gd name="T55" fmla="*/ 5 h 321"/>
                  <a:gd name="T56" fmla="*/ 101 w 239"/>
                  <a:gd name="T57" fmla="*/ 5 h 321"/>
                  <a:gd name="T58" fmla="*/ 82 w 239"/>
                  <a:gd name="T59" fmla="*/ 0 h 321"/>
                  <a:gd name="T60" fmla="*/ 0 w 239"/>
                  <a:gd name="T61" fmla="*/ 307 h 321"/>
                  <a:gd name="T62" fmla="*/ 29 w 239"/>
                  <a:gd name="T63" fmla="*/ 313 h 321"/>
                  <a:gd name="T64" fmla="*/ 90 w 239"/>
                  <a:gd name="T65" fmla="*/ 321 h 321"/>
                  <a:gd name="T66" fmla="*/ 120 w 239"/>
                  <a:gd name="T67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9" h="321">
                    <a:moveTo>
                      <a:pt x="62" y="202"/>
                    </a:moveTo>
                    <a:lnTo>
                      <a:pt x="62" y="190"/>
                    </a:lnTo>
                    <a:lnTo>
                      <a:pt x="72" y="169"/>
                    </a:lnTo>
                    <a:lnTo>
                      <a:pt x="87" y="154"/>
                    </a:lnTo>
                    <a:lnTo>
                      <a:pt x="108" y="144"/>
                    </a:lnTo>
                    <a:lnTo>
                      <a:pt x="120" y="144"/>
                    </a:lnTo>
                    <a:lnTo>
                      <a:pt x="131" y="144"/>
                    </a:lnTo>
                    <a:lnTo>
                      <a:pt x="153" y="154"/>
                    </a:lnTo>
                    <a:lnTo>
                      <a:pt x="169" y="169"/>
                    </a:lnTo>
                    <a:lnTo>
                      <a:pt x="177" y="190"/>
                    </a:lnTo>
                    <a:lnTo>
                      <a:pt x="177" y="202"/>
                    </a:lnTo>
                    <a:lnTo>
                      <a:pt x="177" y="213"/>
                    </a:lnTo>
                    <a:lnTo>
                      <a:pt x="169" y="235"/>
                    </a:lnTo>
                    <a:lnTo>
                      <a:pt x="153" y="251"/>
                    </a:lnTo>
                    <a:lnTo>
                      <a:pt x="131" y="259"/>
                    </a:lnTo>
                    <a:lnTo>
                      <a:pt x="120" y="259"/>
                    </a:lnTo>
                    <a:lnTo>
                      <a:pt x="108" y="259"/>
                    </a:lnTo>
                    <a:lnTo>
                      <a:pt x="87" y="251"/>
                    </a:lnTo>
                    <a:lnTo>
                      <a:pt x="72" y="235"/>
                    </a:lnTo>
                    <a:lnTo>
                      <a:pt x="62" y="213"/>
                    </a:lnTo>
                    <a:lnTo>
                      <a:pt x="62" y="202"/>
                    </a:lnTo>
                    <a:close/>
                    <a:moveTo>
                      <a:pt x="120" y="321"/>
                    </a:moveTo>
                    <a:lnTo>
                      <a:pt x="152" y="321"/>
                    </a:lnTo>
                    <a:lnTo>
                      <a:pt x="211" y="313"/>
                    </a:lnTo>
                    <a:lnTo>
                      <a:pt x="239" y="307"/>
                    </a:lnTo>
                    <a:lnTo>
                      <a:pt x="157" y="0"/>
                    </a:lnTo>
                    <a:lnTo>
                      <a:pt x="139" y="5"/>
                    </a:lnTo>
                    <a:lnTo>
                      <a:pt x="120" y="5"/>
                    </a:lnTo>
                    <a:lnTo>
                      <a:pt x="101" y="5"/>
                    </a:lnTo>
                    <a:lnTo>
                      <a:pt x="82" y="0"/>
                    </a:lnTo>
                    <a:lnTo>
                      <a:pt x="0" y="307"/>
                    </a:lnTo>
                    <a:lnTo>
                      <a:pt x="29" y="313"/>
                    </a:lnTo>
                    <a:lnTo>
                      <a:pt x="90" y="321"/>
                    </a:lnTo>
                    <a:lnTo>
                      <a:pt x="120" y="32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0" name="Freeform 348"/>
              <p:cNvSpPr>
                <a:spLocks noEditPoints="1"/>
              </p:cNvSpPr>
              <p:nvPr/>
            </p:nvSpPr>
            <p:spPr bwMode="auto">
              <a:xfrm>
                <a:off x="1756" y="2850"/>
                <a:ext cx="97" cy="115"/>
              </a:xfrm>
              <a:custGeom>
                <a:avLst/>
                <a:gdLst>
                  <a:gd name="T0" fmla="*/ 84 w 290"/>
                  <a:gd name="T1" fmla="*/ 221 h 344"/>
                  <a:gd name="T2" fmla="*/ 78 w 290"/>
                  <a:gd name="T3" fmla="*/ 211 h 344"/>
                  <a:gd name="T4" fmla="*/ 75 w 290"/>
                  <a:gd name="T5" fmla="*/ 190 h 344"/>
                  <a:gd name="T6" fmla="*/ 81 w 290"/>
                  <a:gd name="T7" fmla="*/ 168 h 344"/>
                  <a:gd name="T8" fmla="*/ 95 w 290"/>
                  <a:gd name="T9" fmla="*/ 150 h 344"/>
                  <a:gd name="T10" fmla="*/ 104 w 290"/>
                  <a:gd name="T11" fmla="*/ 144 h 344"/>
                  <a:gd name="T12" fmla="*/ 116 w 290"/>
                  <a:gd name="T13" fmla="*/ 138 h 344"/>
                  <a:gd name="T14" fmla="*/ 137 w 290"/>
                  <a:gd name="T15" fmla="*/ 135 h 344"/>
                  <a:gd name="T16" fmla="*/ 159 w 290"/>
                  <a:gd name="T17" fmla="*/ 141 h 344"/>
                  <a:gd name="T18" fmla="*/ 177 w 290"/>
                  <a:gd name="T19" fmla="*/ 154 h 344"/>
                  <a:gd name="T20" fmla="*/ 183 w 290"/>
                  <a:gd name="T21" fmla="*/ 164 h 344"/>
                  <a:gd name="T22" fmla="*/ 189 w 290"/>
                  <a:gd name="T23" fmla="*/ 175 h 344"/>
                  <a:gd name="T24" fmla="*/ 192 w 290"/>
                  <a:gd name="T25" fmla="*/ 197 h 344"/>
                  <a:gd name="T26" fmla="*/ 186 w 290"/>
                  <a:gd name="T27" fmla="*/ 219 h 344"/>
                  <a:gd name="T28" fmla="*/ 172 w 290"/>
                  <a:gd name="T29" fmla="*/ 237 h 344"/>
                  <a:gd name="T30" fmla="*/ 163 w 290"/>
                  <a:gd name="T31" fmla="*/ 243 h 344"/>
                  <a:gd name="T32" fmla="*/ 152 w 290"/>
                  <a:gd name="T33" fmla="*/ 249 h 344"/>
                  <a:gd name="T34" fmla="*/ 130 w 290"/>
                  <a:gd name="T35" fmla="*/ 252 h 344"/>
                  <a:gd name="T36" fmla="*/ 108 w 290"/>
                  <a:gd name="T37" fmla="*/ 246 h 344"/>
                  <a:gd name="T38" fmla="*/ 90 w 290"/>
                  <a:gd name="T39" fmla="*/ 232 h 344"/>
                  <a:gd name="T40" fmla="*/ 84 w 290"/>
                  <a:gd name="T41" fmla="*/ 221 h 344"/>
                  <a:gd name="T42" fmla="*/ 193 w 290"/>
                  <a:gd name="T43" fmla="*/ 296 h 344"/>
                  <a:gd name="T44" fmla="*/ 219 w 290"/>
                  <a:gd name="T45" fmla="*/ 280 h 344"/>
                  <a:gd name="T46" fmla="*/ 268 w 290"/>
                  <a:gd name="T47" fmla="*/ 245 h 344"/>
                  <a:gd name="T48" fmla="*/ 290 w 290"/>
                  <a:gd name="T49" fmla="*/ 224 h 344"/>
                  <a:gd name="T50" fmla="*/ 65 w 290"/>
                  <a:gd name="T51" fmla="*/ 0 h 344"/>
                  <a:gd name="T52" fmla="*/ 51 w 290"/>
                  <a:gd name="T53" fmla="*/ 13 h 344"/>
                  <a:gd name="T54" fmla="*/ 35 w 290"/>
                  <a:gd name="T55" fmla="*/ 23 h 344"/>
                  <a:gd name="T56" fmla="*/ 18 w 290"/>
                  <a:gd name="T57" fmla="*/ 31 h 344"/>
                  <a:gd name="T58" fmla="*/ 0 w 290"/>
                  <a:gd name="T59" fmla="*/ 37 h 344"/>
                  <a:gd name="T60" fmla="*/ 82 w 290"/>
                  <a:gd name="T61" fmla="*/ 344 h 344"/>
                  <a:gd name="T62" fmla="*/ 111 w 290"/>
                  <a:gd name="T63" fmla="*/ 335 h 344"/>
                  <a:gd name="T64" fmla="*/ 166 w 290"/>
                  <a:gd name="T65" fmla="*/ 312 h 344"/>
                  <a:gd name="T66" fmla="*/ 193 w 290"/>
                  <a:gd name="T67" fmla="*/ 29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0" h="344">
                    <a:moveTo>
                      <a:pt x="84" y="221"/>
                    </a:moveTo>
                    <a:lnTo>
                      <a:pt x="78" y="211"/>
                    </a:lnTo>
                    <a:lnTo>
                      <a:pt x="75" y="190"/>
                    </a:lnTo>
                    <a:lnTo>
                      <a:pt x="81" y="168"/>
                    </a:lnTo>
                    <a:lnTo>
                      <a:pt x="95" y="150"/>
                    </a:lnTo>
                    <a:lnTo>
                      <a:pt x="104" y="144"/>
                    </a:lnTo>
                    <a:lnTo>
                      <a:pt x="116" y="138"/>
                    </a:lnTo>
                    <a:lnTo>
                      <a:pt x="137" y="135"/>
                    </a:lnTo>
                    <a:lnTo>
                      <a:pt x="159" y="141"/>
                    </a:lnTo>
                    <a:lnTo>
                      <a:pt x="177" y="154"/>
                    </a:lnTo>
                    <a:lnTo>
                      <a:pt x="183" y="164"/>
                    </a:lnTo>
                    <a:lnTo>
                      <a:pt x="189" y="175"/>
                    </a:lnTo>
                    <a:lnTo>
                      <a:pt x="192" y="197"/>
                    </a:lnTo>
                    <a:lnTo>
                      <a:pt x="186" y="219"/>
                    </a:lnTo>
                    <a:lnTo>
                      <a:pt x="172" y="237"/>
                    </a:lnTo>
                    <a:lnTo>
                      <a:pt x="163" y="243"/>
                    </a:lnTo>
                    <a:lnTo>
                      <a:pt x="152" y="249"/>
                    </a:lnTo>
                    <a:lnTo>
                      <a:pt x="130" y="252"/>
                    </a:lnTo>
                    <a:lnTo>
                      <a:pt x="108" y="246"/>
                    </a:lnTo>
                    <a:lnTo>
                      <a:pt x="90" y="232"/>
                    </a:lnTo>
                    <a:lnTo>
                      <a:pt x="84" y="221"/>
                    </a:lnTo>
                    <a:close/>
                    <a:moveTo>
                      <a:pt x="193" y="296"/>
                    </a:moveTo>
                    <a:lnTo>
                      <a:pt x="219" y="280"/>
                    </a:lnTo>
                    <a:lnTo>
                      <a:pt x="268" y="245"/>
                    </a:lnTo>
                    <a:lnTo>
                      <a:pt x="290" y="224"/>
                    </a:lnTo>
                    <a:lnTo>
                      <a:pt x="65" y="0"/>
                    </a:lnTo>
                    <a:lnTo>
                      <a:pt x="51" y="13"/>
                    </a:lnTo>
                    <a:lnTo>
                      <a:pt x="35" y="23"/>
                    </a:lnTo>
                    <a:lnTo>
                      <a:pt x="18" y="31"/>
                    </a:lnTo>
                    <a:lnTo>
                      <a:pt x="0" y="37"/>
                    </a:lnTo>
                    <a:lnTo>
                      <a:pt x="82" y="344"/>
                    </a:lnTo>
                    <a:lnTo>
                      <a:pt x="111" y="335"/>
                    </a:lnTo>
                    <a:lnTo>
                      <a:pt x="166" y="312"/>
                    </a:lnTo>
                    <a:lnTo>
                      <a:pt x="193" y="296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1" name="Freeform 349"/>
              <p:cNvSpPr>
                <a:spLocks noEditPoints="1"/>
              </p:cNvSpPr>
              <p:nvPr/>
            </p:nvSpPr>
            <p:spPr bwMode="auto">
              <a:xfrm>
                <a:off x="1778" y="2828"/>
                <a:ext cx="114" cy="97"/>
              </a:xfrm>
              <a:custGeom>
                <a:avLst/>
                <a:gdLst>
                  <a:gd name="T0" fmla="*/ 164 w 343"/>
                  <a:gd name="T1" fmla="*/ 184 h 289"/>
                  <a:gd name="T2" fmla="*/ 154 w 343"/>
                  <a:gd name="T3" fmla="*/ 177 h 289"/>
                  <a:gd name="T4" fmla="*/ 141 w 343"/>
                  <a:gd name="T5" fmla="*/ 158 h 289"/>
                  <a:gd name="T6" fmla="*/ 135 w 343"/>
                  <a:gd name="T7" fmla="*/ 138 h 289"/>
                  <a:gd name="T8" fmla="*/ 138 w 343"/>
                  <a:gd name="T9" fmla="*/ 115 h 289"/>
                  <a:gd name="T10" fmla="*/ 143 w 343"/>
                  <a:gd name="T11" fmla="*/ 105 h 289"/>
                  <a:gd name="T12" fmla="*/ 150 w 343"/>
                  <a:gd name="T13" fmla="*/ 95 h 289"/>
                  <a:gd name="T14" fmla="*/ 167 w 343"/>
                  <a:gd name="T15" fmla="*/ 81 h 289"/>
                  <a:gd name="T16" fmla="*/ 189 w 343"/>
                  <a:gd name="T17" fmla="*/ 75 h 289"/>
                  <a:gd name="T18" fmla="*/ 212 w 343"/>
                  <a:gd name="T19" fmla="*/ 78 h 289"/>
                  <a:gd name="T20" fmla="*/ 222 w 343"/>
                  <a:gd name="T21" fmla="*/ 84 h 289"/>
                  <a:gd name="T22" fmla="*/ 232 w 343"/>
                  <a:gd name="T23" fmla="*/ 91 h 289"/>
                  <a:gd name="T24" fmla="*/ 246 w 343"/>
                  <a:gd name="T25" fmla="*/ 108 h 289"/>
                  <a:gd name="T26" fmla="*/ 252 w 343"/>
                  <a:gd name="T27" fmla="*/ 130 h 289"/>
                  <a:gd name="T28" fmla="*/ 249 w 343"/>
                  <a:gd name="T29" fmla="*/ 151 h 289"/>
                  <a:gd name="T30" fmla="*/ 243 w 343"/>
                  <a:gd name="T31" fmla="*/ 163 h 289"/>
                  <a:gd name="T32" fmla="*/ 236 w 343"/>
                  <a:gd name="T33" fmla="*/ 173 h 289"/>
                  <a:gd name="T34" fmla="*/ 219 w 343"/>
                  <a:gd name="T35" fmla="*/ 186 h 289"/>
                  <a:gd name="T36" fmla="*/ 197 w 343"/>
                  <a:gd name="T37" fmla="*/ 191 h 289"/>
                  <a:gd name="T38" fmla="*/ 174 w 343"/>
                  <a:gd name="T39" fmla="*/ 189 h 289"/>
                  <a:gd name="T40" fmla="*/ 164 w 343"/>
                  <a:gd name="T41" fmla="*/ 184 h 289"/>
                  <a:gd name="T42" fmla="*/ 297 w 343"/>
                  <a:gd name="T43" fmla="*/ 193 h 289"/>
                  <a:gd name="T44" fmla="*/ 313 w 343"/>
                  <a:gd name="T45" fmla="*/ 167 h 289"/>
                  <a:gd name="T46" fmla="*/ 336 w 343"/>
                  <a:gd name="T47" fmla="*/ 111 h 289"/>
                  <a:gd name="T48" fmla="*/ 343 w 343"/>
                  <a:gd name="T49" fmla="*/ 82 h 289"/>
                  <a:gd name="T50" fmla="*/ 38 w 343"/>
                  <a:gd name="T51" fmla="*/ 0 h 289"/>
                  <a:gd name="T52" fmla="*/ 32 w 343"/>
                  <a:gd name="T53" fmla="*/ 17 h 289"/>
                  <a:gd name="T54" fmla="*/ 23 w 343"/>
                  <a:gd name="T55" fmla="*/ 35 h 289"/>
                  <a:gd name="T56" fmla="*/ 13 w 343"/>
                  <a:gd name="T57" fmla="*/ 52 h 289"/>
                  <a:gd name="T58" fmla="*/ 0 w 343"/>
                  <a:gd name="T59" fmla="*/ 65 h 289"/>
                  <a:gd name="T60" fmla="*/ 223 w 343"/>
                  <a:gd name="T61" fmla="*/ 289 h 289"/>
                  <a:gd name="T62" fmla="*/ 245 w 343"/>
                  <a:gd name="T63" fmla="*/ 268 h 289"/>
                  <a:gd name="T64" fmla="*/ 281 w 343"/>
                  <a:gd name="T65" fmla="*/ 220 h 289"/>
                  <a:gd name="T66" fmla="*/ 297 w 343"/>
                  <a:gd name="T67" fmla="*/ 19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3" h="289">
                    <a:moveTo>
                      <a:pt x="164" y="184"/>
                    </a:moveTo>
                    <a:lnTo>
                      <a:pt x="154" y="177"/>
                    </a:lnTo>
                    <a:lnTo>
                      <a:pt x="141" y="158"/>
                    </a:lnTo>
                    <a:lnTo>
                      <a:pt x="135" y="138"/>
                    </a:lnTo>
                    <a:lnTo>
                      <a:pt x="138" y="115"/>
                    </a:lnTo>
                    <a:lnTo>
                      <a:pt x="143" y="105"/>
                    </a:lnTo>
                    <a:lnTo>
                      <a:pt x="150" y="95"/>
                    </a:lnTo>
                    <a:lnTo>
                      <a:pt x="167" y="81"/>
                    </a:lnTo>
                    <a:lnTo>
                      <a:pt x="189" y="75"/>
                    </a:lnTo>
                    <a:lnTo>
                      <a:pt x="212" y="78"/>
                    </a:lnTo>
                    <a:lnTo>
                      <a:pt x="222" y="84"/>
                    </a:lnTo>
                    <a:lnTo>
                      <a:pt x="232" y="91"/>
                    </a:lnTo>
                    <a:lnTo>
                      <a:pt x="246" y="108"/>
                    </a:lnTo>
                    <a:lnTo>
                      <a:pt x="252" y="130"/>
                    </a:lnTo>
                    <a:lnTo>
                      <a:pt x="249" y="151"/>
                    </a:lnTo>
                    <a:lnTo>
                      <a:pt x="243" y="163"/>
                    </a:lnTo>
                    <a:lnTo>
                      <a:pt x="236" y="173"/>
                    </a:lnTo>
                    <a:lnTo>
                      <a:pt x="219" y="186"/>
                    </a:lnTo>
                    <a:lnTo>
                      <a:pt x="197" y="191"/>
                    </a:lnTo>
                    <a:lnTo>
                      <a:pt x="174" y="189"/>
                    </a:lnTo>
                    <a:lnTo>
                      <a:pt x="164" y="184"/>
                    </a:lnTo>
                    <a:close/>
                    <a:moveTo>
                      <a:pt x="297" y="193"/>
                    </a:moveTo>
                    <a:lnTo>
                      <a:pt x="313" y="167"/>
                    </a:lnTo>
                    <a:lnTo>
                      <a:pt x="336" y="111"/>
                    </a:lnTo>
                    <a:lnTo>
                      <a:pt x="343" y="82"/>
                    </a:lnTo>
                    <a:lnTo>
                      <a:pt x="38" y="0"/>
                    </a:lnTo>
                    <a:lnTo>
                      <a:pt x="32" y="17"/>
                    </a:lnTo>
                    <a:lnTo>
                      <a:pt x="23" y="35"/>
                    </a:lnTo>
                    <a:lnTo>
                      <a:pt x="13" y="52"/>
                    </a:lnTo>
                    <a:lnTo>
                      <a:pt x="0" y="65"/>
                    </a:lnTo>
                    <a:lnTo>
                      <a:pt x="223" y="289"/>
                    </a:lnTo>
                    <a:lnTo>
                      <a:pt x="245" y="268"/>
                    </a:lnTo>
                    <a:lnTo>
                      <a:pt x="281" y="220"/>
                    </a:lnTo>
                    <a:lnTo>
                      <a:pt x="297" y="19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2" name="Freeform 350"/>
              <p:cNvSpPr>
                <a:spLocks noEditPoints="1"/>
              </p:cNvSpPr>
              <p:nvPr/>
            </p:nvSpPr>
            <p:spPr bwMode="auto">
              <a:xfrm>
                <a:off x="1790" y="2776"/>
                <a:ext cx="107" cy="80"/>
              </a:xfrm>
              <a:custGeom>
                <a:avLst/>
                <a:gdLst>
                  <a:gd name="T0" fmla="*/ 201 w 321"/>
                  <a:gd name="T1" fmla="*/ 179 h 239"/>
                  <a:gd name="T2" fmla="*/ 190 w 321"/>
                  <a:gd name="T3" fmla="*/ 177 h 239"/>
                  <a:gd name="T4" fmla="*/ 168 w 321"/>
                  <a:gd name="T5" fmla="*/ 169 h 239"/>
                  <a:gd name="T6" fmla="*/ 152 w 321"/>
                  <a:gd name="T7" fmla="*/ 153 h 239"/>
                  <a:gd name="T8" fmla="*/ 144 w 321"/>
                  <a:gd name="T9" fmla="*/ 133 h 239"/>
                  <a:gd name="T10" fmla="*/ 144 w 321"/>
                  <a:gd name="T11" fmla="*/ 120 h 239"/>
                  <a:gd name="T12" fmla="*/ 144 w 321"/>
                  <a:gd name="T13" fmla="*/ 108 h 239"/>
                  <a:gd name="T14" fmla="*/ 152 w 321"/>
                  <a:gd name="T15" fmla="*/ 88 h 239"/>
                  <a:gd name="T16" fmla="*/ 168 w 321"/>
                  <a:gd name="T17" fmla="*/ 72 h 239"/>
                  <a:gd name="T18" fmla="*/ 190 w 321"/>
                  <a:gd name="T19" fmla="*/ 63 h 239"/>
                  <a:gd name="T20" fmla="*/ 201 w 321"/>
                  <a:gd name="T21" fmla="*/ 62 h 239"/>
                  <a:gd name="T22" fmla="*/ 213 w 321"/>
                  <a:gd name="T23" fmla="*/ 63 h 239"/>
                  <a:gd name="T24" fmla="*/ 234 w 321"/>
                  <a:gd name="T25" fmla="*/ 72 h 239"/>
                  <a:gd name="T26" fmla="*/ 249 w 321"/>
                  <a:gd name="T27" fmla="*/ 88 h 239"/>
                  <a:gd name="T28" fmla="*/ 259 w 321"/>
                  <a:gd name="T29" fmla="*/ 108 h 239"/>
                  <a:gd name="T30" fmla="*/ 259 w 321"/>
                  <a:gd name="T31" fmla="*/ 120 h 239"/>
                  <a:gd name="T32" fmla="*/ 259 w 321"/>
                  <a:gd name="T33" fmla="*/ 133 h 239"/>
                  <a:gd name="T34" fmla="*/ 249 w 321"/>
                  <a:gd name="T35" fmla="*/ 153 h 239"/>
                  <a:gd name="T36" fmla="*/ 234 w 321"/>
                  <a:gd name="T37" fmla="*/ 169 h 239"/>
                  <a:gd name="T38" fmla="*/ 213 w 321"/>
                  <a:gd name="T39" fmla="*/ 177 h 239"/>
                  <a:gd name="T40" fmla="*/ 201 w 321"/>
                  <a:gd name="T41" fmla="*/ 179 h 239"/>
                  <a:gd name="T42" fmla="*/ 321 w 321"/>
                  <a:gd name="T43" fmla="*/ 120 h 239"/>
                  <a:gd name="T44" fmla="*/ 321 w 321"/>
                  <a:gd name="T45" fmla="*/ 89 h 239"/>
                  <a:gd name="T46" fmla="*/ 312 w 321"/>
                  <a:gd name="T47" fmla="*/ 29 h 239"/>
                  <a:gd name="T48" fmla="*/ 305 w 321"/>
                  <a:gd name="T49" fmla="*/ 0 h 239"/>
                  <a:gd name="T50" fmla="*/ 0 w 321"/>
                  <a:gd name="T51" fmla="*/ 82 h 239"/>
                  <a:gd name="T52" fmla="*/ 2 w 321"/>
                  <a:gd name="T53" fmla="*/ 101 h 239"/>
                  <a:gd name="T54" fmla="*/ 4 w 321"/>
                  <a:gd name="T55" fmla="*/ 120 h 239"/>
                  <a:gd name="T56" fmla="*/ 4 w 321"/>
                  <a:gd name="T57" fmla="*/ 140 h 239"/>
                  <a:gd name="T58" fmla="*/ 0 w 321"/>
                  <a:gd name="T59" fmla="*/ 157 h 239"/>
                  <a:gd name="T60" fmla="*/ 305 w 321"/>
                  <a:gd name="T61" fmla="*/ 239 h 239"/>
                  <a:gd name="T62" fmla="*/ 312 w 321"/>
                  <a:gd name="T63" fmla="*/ 210 h 239"/>
                  <a:gd name="T64" fmla="*/ 321 w 321"/>
                  <a:gd name="T65" fmla="*/ 151 h 239"/>
                  <a:gd name="T66" fmla="*/ 321 w 321"/>
                  <a:gd name="T67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1" h="239">
                    <a:moveTo>
                      <a:pt x="201" y="179"/>
                    </a:moveTo>
                    <a:lnTo>
                      <a:pt x="190" y="177"/>
                    </a:lnTo>
                    <a:lnTo>
                      <a:pt x="168" y="169"/>
                    </a:lnTo>
                    <a:lnTo>
                      <a:pt x="152" y="153"/>
                    </a:lnTo>
                    <a:lnTo>
                      <a:pt x="144" y="133"/>
                    </a:lnTo>
                    <a:lnTo>
                      <a:pt x="144" y="120"/>
                    </a:lnTo>
                    <a:lnTo>
                      <a:pt x="144" y="108"/>
                    </a:lnTo>
                    <a:lnTo>
                      <a:pt x="152" y="88"/>
                    </a:lnTo>
                    <a:lnTo>
                      <a:pt x="168" y="72"/>
                    </a:lnTo>
                    <a:lnTo>
                      <a:pt x="190" y="63"/>
                    </a:lnTo>
                    <a:lnTo>
                      <a:pt x="201" y="62"/>
                    </a:lnTo>
                    <a:lnTo>
                      <a:pt x="213" y="63"/>
                    </a:lnTo>
                    <a:lnTo>
                      <a:pt x="234" y="72"/>
                    </a:lnTo>
                    <a:lnTo>
                      <a:pt x="249" y="88"/>
                    </a:lnTo>
                    <a:lnTo>
                      <a:pt x="259" y="108"/>
                    </a:lnTo>
                    <a:lnTo>
                      <a:pt x="259" y="120"/>
                    </a:lnTo>
                    <a:lnTo>
                      <a:pt x="259" y="133"/>
                    </a:lnTo>
                    <a:lnTo>
                      <a:pt x="249" y="153"/>
                    </a:lnTo>
                    <a:lnTo>
                      <a:pt x="234" y="169"/>
                    </a:lnTo>
                    <a:lnTo>
                      <a:pt x="213" y="177"/>
                    </a:lnTo>
                    <a:lnTo>
                      <a:pt x="201" y="179"/>
                    </a:lnTo>
                    <a:close/>
                    <a:moveTo>
                      <a:pt x="321" y="120"/>
                    </a:moveTo>
                    <a:lnTo>
                      <a:pt x="321" y="89"/>
                    </a:lnTo>
                    <a:lnTo>
                      <a:pt x="312" y="29"/>
                    </a:lnTo>
                    <a:lnTo>
                      <a:pt x="305" y="0"/>
                    </a:lnTo>
                    <a:lnTo>
                      <a:pt x="0" y="82"/>
                    </a:lnTo>
                    <a:lnTo>
                      <a:pt x="2" y="101"/>
                    </a:lnTo>
                    <a:lnTo>
                      <a:pt x="4" y="120"/>
                    </a:lnTo>
                    <a:lnTo>
                      <a:pt x="4" y="140"/>
                    </a:lnTo>
                    <a:lnTo>
                      <a:pt x="0" y="157"/>
                    </a:lnTo>
                    <a:lnTo>
                      <a:pt x="305" y="239"/>
                    </a:lnTo>
                    <a:lnTo>
                      <a:pt x="312" y="210"/>
                    </a:lnTo>
                    <a:lnTo>
                      <a:pt x="321" y="151"/>
                    </a:lnTo>
                    <a:lnTo>
                      <a:pt x="321" y="12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3" name="Freeform 351"/>
              <p:cNvSpPr>
                <a:spLocks noEditPoints="1"/>
              </p:cNvSpPr>
              <p:nvPr/>
            </p:nvSpPr>
            <p:spPr bwMode="auto">
              <a:xfrm>
                <a:off x="1778" y="2707"/>
                <a:ext cx="114" cy="96"/>
              </a:xfrm>
              <a:custGeom>
                <a:avLst/>
                <a:gdLst>
                  <a:gd name="T0" fmla="*/ 222 w 343"/>
                  <a:gd name="T1" fmla="*/ 206 h 288"/>
                  <a:gd name="T2" fmla="*/ 212 w 343"/>
                  <a:gd name="T3" fmla="*/ 210 h 288"/>
                  <a:gd name="T4" fmla="*/ 189 w 343"/>
                  <a:gd name="T5" fmla="*/ 213 h 288"/>
                  <a:gd name="T6" fmla="*/ 167 w 343"/>
                  <a:gd name="T7" fmla="*/ 208 h 288"/>
                  <a:gd name="T8" fmla="*/ 150 w 343"/>
                  <a:gd name="T9" fmla="*/ 195 h 288"/>
                  <a:gd name="T10" fmla="*/ 143 w 343"/>
                  <a:gd name="T11" fmla="*/ 185 h 288"/>
                  <a:gd name="T12" fmla="*/ 138 w 343"/>
                  <a:gd name="T13" fmla="*/ 174 h 288"/>
                  <a:gd name="T14" fmla="*/ 135 w 343"/>
                  <a:gd name="T15" fmla="*/ 151 h 288"/>
                  <a:gd name="T16" fmla="*/ 141 w 343"/>
                  <a:gd name="T17" fmla="*/ 130 h 288"/>
                  <a:gd name="T18" fmla="*/ 154 w 343"/>
                  <a:gd name="T19" fmla="*/ 113 h 288"/>
                  <a:gd name="T20" fmla="*/ 164 w 343"/>
                  <a:gd name="T21" fmla="*/ 105 h 288"/>
                  <a:gd name="T22" fmla="*/ 174 w 343"/>
                  <a:gd name="T23" fmla="*/ 100 h 288"/>
                  <a:gd name="T24" fmla="*/ 197 w 343"/>
                  <a:gd name="T25" fmla="*/ 98 h 288"/>
                  <a:gd name="T26" fmla="*/ 219 w 343"/>
                  <a:gd name="T27" fmla="*/ 104 h 288"/>
                  <a:gd name="T28" fmla="*/ 236 w 343"/>
                  <a:gd name="T29" fmla="*/ 117 h 288"/>
                  <a:gd name="T30" fmla="*/ 243 w 343"/>
                  <a:gd name="T31" fmla="*/ 127 h 288"/>
                  <a:gd name="T32" fmla="*/ 249 w 343"/>
                  <a:gd name="T33" fmla="*/ 137 h 288"/>
                  <a:gd name="T34" fmla="*/ 252 w 343"/>
                  <a:gd name="T35" fmla="*/ 160 h 288"/>
                  <a:gd name="T36" fmla="*/ 246 w 343"/>
                  <a:gd name="T37" fmla="*/ 182 h 288"/>
                  <a:gd name="T38" fmla="*/ 232 w 343"/>
                  <a:gd name="T39" fmla="*/ 199 h 288"/>
                  <a:gd name="T40" fmla="*/ 222 w 343"/>
                  <a:gd name="T41" fmla="*/ 206 h 288"/>
                  <a:gd name="T42" fmla="*/ 297 w 343"/>
                  <a:gd name="T43" fmla="*/ 95 h 288"/>
                  <a:gd name="T44" fmla="*/ 281 w 343"/>
                  <a:gd name="T45" fmla="*/ 69 h 288"/>
                  <a:gd name="T46" fmla="*/ 245 w 343"/>
                  <a:gd name="T47" fmla="*/ 22 h 288"/>
                  <a:gd name="T48" fmla="*/ 223 w 343"/>
                  <a:gd name="T49" fmla="*/ 0 h 288"/>
                  <a:gd name="T50" fmla="*/ 0 w 343"/>
                  <a:gd name="T51" fmla="*/ 225 h 288"/>
                  <a:gd name="T52" fmla="*/ 12 w 343"/>
                  <a:gd name="T53" fmla="*/ 238 h 288"/>
                  <a:gd name="T54" fmla="*/ 23 w 343"/>
                  <a:gd name="T55" fmla="*/ 254 h 288"/>
                  <a:gd name="T56" fmla="*/ 32 w 343"/>
                  <a:gd name="T57" fmla="*/ 271 h 288"/>
                  <a:gd name="T58" fmla="*/ 38 w 343"/>
                  <a:gd name="T59" fmla="*/ 288 h 288"/>
                  <a:gd name="T60" fmla="*/ 343 w 343"/>
                  <a:gd name="T61" fmla="*/ 206 h 288"/>
                  <a:gd name="T62" fmla="*/ 336 w 343"/>
                  <a:gd name="T63" fmla="*/ 179 h 288"/>
                  <a:gd name="T64" fmla="*/ 313 w 343"/>
                  <a:gd name="T65" fmla="*/ 123 h 288"/>
                  <a:gd name="T66" fmla="*/ 297 w 343"/>
                  <a:gd name="T67" fmla="*/ 95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3" h="288">
                    <a:moveTo>
                      <a:pt x="222" y="206"/>
                    </a:moveTo>
                    <a:lnTo>
                      <a:pt x="212" y="210"/>
                    </a:lnTo>
                    <a:lnTo>
                      <a:pt x="189" y="213"/>
                    </a:lnTo>
                    <a:lnTo>
                      <a:pt x="167" y="208"/>
                    </a:lnTo>
                    <a:lnTo>
                      <a:pt x="150" y="195"/>
                    </a:lnTo>
                    <a:lnTo>
                      <a:pt x="143" y="185"/>
                    </a:lnTo>
                    <a:lnTo>
                      <a:pt x="138" y="174"/>
                    </a:lnTo>
                    <a:lnTo>
                      <a:pt x="135" y="151"/>
                    </a:lnTo>
                    <a:lnTo>
                      <a:pt x="141" y="130"/>
                    </a:lnTo>
                    <a:lnTo>
                      <a:pt x="154" y="113"/>
                    </a:lnTo>
                    <a:lnTo>
                      <a:pt x="164" y="105"/>
                    </a:lnTo>
                    <a:lnTo>
                      <a:pt x="174" y="100"/>
                    </a:lnTo>
                    <a:lnTo>
                      <a:pt x="197" y="98"/>
                    </a:lnTo>
                    <a:lnTo>
                      <a:pt x="219" y="104"/>
                    </a:lnTo>
                    <a:lnTo>
                      <a:pt x="236" y="117"/>
                    </a:lnTo>
                    <a:lnTo>
                      <a:pt x="243" y="127"/>
                    </a:lnTo>
                    <a:lnTo>
                      <a:pt x="249" y="137"/>
                    </a:lnTo>
                    <a:lnTo>
                      <a:pt x="252" y="160"/>
                    </a:lnTo>
                    <a:lnTo>
                      <a:pt x="246" y="182"/>
                    </a:lnTo>
                    <a:lnTo>
                      <a:pt x="232" y="199"/>
                    </a:lnTo>
                    <a:lnTo>
                      <a:pt x="222" y="206"/>
                    </a:lnTo>
                    <a:close/>
                    <a:moveTo>
                      <a:pt x="297" y="95"/>
                    </a:moveTo>
                    <a:lnTo>
                      <a:pt x="281" y="69"/>
                    </a:lnTo>
                    <a:lnTo>
                      <a:pt x="245" y="22"/>
                    </a:lnTo>
                    <a:lnTo>
                      <a:pt x="223" y="0"/>
                    </a:lnTo>
                    <a:lnTo>
                      <a:pt x="0" y="225"/>
                    </a:lnTo>
                    <a:lnTo>
                      <a:pt x="12" y="238"/>
                    </a:lnTo>
                    <a:lnTo>
                      <a:pt x="23" y="254"/>
                    </a:lnTo>
                    <a:lnTo>
                      <a:pt x="32" y="271"/>
                    </a:lnTo>
                    <a:lnTo>
                      <a:pt x="38" y="288"/>
                    </a:lnTo>
                    <a:lnTo>
                      <a:pt x="343" y="206"/>
                    </a:lnTo>
                    <a:lnTo>
                      <a:pt x="336" y="179"/>
                    </a:lnTo>
                    <a:lnTo>
                      <a:pt x="313" y="123"/>
                    </a:lnTo>
                    <a:lnTo>
                      <a:pt x="297" y="95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4" name="Freeform 352"/>
              <p:cNvSpPr>
                <a:spLocks noEditPoints="1"/>
              </p:cNvSpPr>
              <p:nvPr/>
            </p:nvSpPr>
            <p:spPr bwMode="auto">
              <a:xfrm>
                <a:off x="1756" y="2668"/>
                <a:ext cx="97" cy="114"/>
              </a:xfrm>
              <a:custGeom>
                <a:avLst/>
                <a:gdLst>
                  <a:gd name="T0" fmla="*/ 183 w 290"/>
                  <a:gd name="T1" fmla="*/ 178 h 342"/>
                  <a:gd name="T2" fmla="*/ 177 w 290"/>
                  <a:gd name="T3" fmla="*/ 188 h 342"/>
                  <a:gd name="T4" fmla="*/ 159 w 290"/>
                  <a:gd name="T5" fmla="*/ 201 h 342"/>
                  <a:gd name="T6" fmla="*/ 137 w 290"/>
                  <a:gd name="T7" fmla="*/ 207 h 342"/>
                  <a:gd name="T8" fmla="*/ 116 w 290"/>
                  <a:gd name="T9" fmla="*/ 206 h 342"/>
                  <a:gd name="T10" fmla="*/ 104 w 290"/>
                  <a:gd name="T11" fmla="*/ 200 h 342"/>
                  <a:gd name="T12" fmla="*/ 95 w 290"/>
                  <a:gd name="T13" fmla="*/ 193 h 342"/>
                  <a:gd name="T14" fmla="*/ 81 w 290"/>
                  <a:gd name="T15" fmla="*/ 175 h 342"/>
                  <a:gd name="T16" fmla="*/ 75 w 290"/>
                  <a:gd name="T17" fmla="*/ 154 h 342"/>
                  <a:gd name="T18" fmla="*/ 78 w 290"/>
                  <a:gd name="T19" fmla="*/ 131 h 342"/>
                  <a:gd name="T20" fmla="*/ 84 w 290"/>
                  <a:gd name="T21" fmla="*/ 121 h 342"/>
                  <a:gd name="T22" fmla="*/ 90 w 290"/>
                  <a:gd name="T23" fmla="*/ 111 h 342"/>
                  <a:gd name="T24" fmla="*/ 108 w 290"/>
                  <a:gd name="T25" fmla="*/ 98 h 342"/>
                  <a:gd name="T26" fmla="*/ 130 w 290"/>
                  <a:gd name="T27" fmla="*/ 92 h 342"/>
                  <a:gd name="T28" fmla="*/ 152 w 290"/>
                  <a:gd name="T29" fmla="*/ 95 h 342"/>
                  <a:gd name="T30" fmla="*/ 163 w 290"/>
                  <a:gd name="T31" fmla="*/ 99 h 342"/>
                  <a:gd name="T32" fmla="*/ 172 w 290"/>
                  <a:gd name="T33" fmla="*/ 106 h 342"/>
                  <a:gd name="T34" fmla="*/ 186 w 290"/>
                  <a:gd name="T35" fmla="*/ 124 h 342"/>
                  <a:gd name="T36" fmla="*/ 192 w 290"/>
                  <a:gd name="T37" fmla="*/ 145 h 342"/>
                  <a:gd name="T38" fmla="*/ 189 w 290"/>
                  <a:gd name="T39" fmla="*/ 168 h 342"/>
                  <a:gd name="T40" fmla="*/ 183 w 290"/>
                  <a:gd name="T41" fmla="*/ 178 h 342"/>
                  <a:gd name="T42" fmla="*/ 193 w 290"/>
                  <a:gd name="T43" fmla="*/ 46 h 342"/>
                  <a:gd name="T44" fmla="*/ 166 w 290"/>
                  <a:gd name="T45" fmla="*/ 32 h 342"/>
                  <a:gd name="T46" fmla="*/ 111 w 290"/>
                  <a:gd name="T47" fmla="*/ 8 h 342"/>
                  <a:gd name="T48" fmla="*/ 82 w 290"/>
                  <a:gd name="T49" fmla="*/ 0 h 342"/>
                  <a:gd name="T50" fmla="*/ 0 w 290"/>
                  <a:gd name="T51" fmla="*/ 306 h 342"/>
                  <a:gd name="T52" fmla="*/ 18 w 290"/>
                  <a:gd name="T53" fmla="*/ 312 h 342"/>
                  <a:gd name="T54" fmla="*/ 35 w 290"/>
                  <a:gd name="T55" fmla="*/ 321 h 342"/>
                  <a:gd name="T56" fmla="*/ 51 w 290"/>
                  <a:gd name="T57" fmla="*/ 331 h 342"/>
                  <a:gd name="T58" fmla="*/ 65 w 290"/>
                  <a:gd name="T59" fmla="*/ 342 h 342"/>
                  <a:gd name="T60" fmla="*/ 290 w 290"/>
                  <a:gd name="T61" fmla="*/ 119 h 342"/>
                  <a:gd name="T62" fmla="*/ 268 w 290"/>
                  <a:gd name="T63" fmla="*/ 99 h 342"/>
                  <a:gd name="T64" fmla="*/ 219 w 290"/>
                  <a:gd name="T65" fmla="*/ 62 h 342"/>
                  <a:gd name="T66" fmla="*/ 193 w 290"/>
                  <a:gd name="T67" fmla="*/ 46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0" h="342">
                    <a:moveTo>
                      <a:pt x="183" y="178"/>
                    </a:moveTo>
                    <a:lnTo>
                      <a:pt x="177" y="188"/>
                    </a:lnTo>
                    <a:lnTo>
                      <a:pt x="159" y="201"/>
                    </a:lnTo>
                    <a:lnTo>
                      <a:pt x="137" y="207"/>
                    </a:lnTo>
                    <a:lnTo>
                      <a:pt x="116" y="206"/>
                    </a:lnTo>
                    <a:lnTo>
                      <a:pt x="104" y="200"/>
                    </a:lnTo>
                    <a:lnTo>
                      <a:pt x="95" y="193"/>
                    </a:lnTo>
                    <a:lnTo>
                      <a:pt x="81" y="175"/>
                    </a:lnTo>
                    <a:lnTo>
                      <a:pt x="75" y="154"/>
                    </a:lnTo>
                    <a:lnTo>
                      <a:pt x="78" y="131"/>
                    </a:lnTo>
                    <a:lnTo>
                      <a:pt x="84" y="121"/>
                    </a:lnTo>
                    <a:lnTo>
                      <a:pt x="90" y="111"/>
                    </a:lnTo>
                    <a:lnTo>
                      <a:pt x="108" y="98"/>
                    </a:lnTo>
                    <a:lnTo>
                      <a:pt x="130" y="92"/>
                    </a:lnTo>
                    <a:lnTo>
                      <a:pt x="152" y="95"/>
                    </a:lnTo>
                    <a:lnTo>
                      <a:pt x="163" y="99"/>
                    </a:lnTo>
                    <a:lnTo>
                      <a:pt x="172" y="106"/>
                    </a:lnTo>
                    <a:lnTo>
                      <a:pt x="186" y="124"/>
                    </a:lnTo>
                    <a:lnTo>
                      <a:pt x="192" y="145"/>
                    </a:lnTo>
                    <a:lnTo>
                      <a:pt x="189" y="168"/>
                    </a:lnTo>
                    <a:lnTo>
                      <a:pt x="183" y="178"/>
                    </a:lnTo>
                    <a:close/>
                    <a:moveTo>
                      <a:pt x="193" y="46"/>
                    </a:moveTo>
                    <a:lnTo>
                      <a:pt x="166" y="32"/>
                    </a:lnTo>
                    <a:lnTo>
                      <a:pt x="111" y="8"/>
                    </a:lnTo>
                    <a:lnTo>
                      <a:pt x="82" y="0"/>
                    </a:lnTo>
                    <a:lnTo>
                      <a:pt x="0" y="306"/>
                    </a:lnTo>
                    <a:lnTo>
                      <a:pt x="18" y="312"/>
                    </a:lnTo>
                    <a:lnTo>
                      <a:pt x="35" y="321"/>
                    </a:lnTo>
                    <a:lnTo>
                      <a:pt x="51" y="331"/>
                    </a:lnTo>
                    <a:lnTo>
                      <a:pt x="65" y="342"/>
                    </a:lnTo>
                    <a:lnTo>
                      <a:pt x="290" y="119"/>
                    </a:lnTo>
                    <a:lnTo>
                      <a:pt x="268" y="99"/>
                    </a:lnTo>
                    <a:lnTo>
                      <a:pt x="219" y="62"/>
                    </a:lnTo>
                    <a:lnTo>
                      <a:pt x="193" y="46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5" name="Freeform 353"/>
              <p:cNvSpPr/>
              <p:nvPr/>
            </p:nvSpPr>
            <p:spPr bwMode="auto">
              <a:xfrm>
                <a:off x="1693" y="2766"/>
                <a:ext cx="101" cy="101"/>
              </a:xfrm>
              <a:custGeom>
                <a:avLst/>
                <a:gdLst>
                  <a:gd name="T0" fmla="*/ 302 w 302"/>
                  <a:gd name="T1" fmla="*/ 151 h 302"/>
                  <a:gd name="T2" fmla="*/ 299 w 302"/>
                  <a:gd name="T3" fmla="*/ 181 h 302"/>
                  <a:gd name="T4" fmla="*/ 276 w 302"/>
                  <a:gd name="T5" fmla="*/ 236 h 302"/>
                  <a:gd name="T6" fmla="*/ 236 w 302"/>
                  <a:gd name="T7" fmla="*/ 276 h 302"/>
                  <a:gd name="T8" fmla="*/ 181 w 302"/>
                  <a:gd name="T9" fmla="*/ 299 h 302"/>
                  <a:gd name="T10" fmla="*/ 151 w 302"/>
                  <a:gd name="T11" fmla="*/ 302 h 302"/>
                  <a:gd name="T12" fmla="*/ 121 w 302"/>
                  <a:gd name="T13" fmla="*/ 299 h 302"/>
                  <a:gd name="T14" fmla="*/ 66 w 302"/>
                  <a:gd name="T15" fmla="*/ 276 h 302"/>
                  <a:gd name="T16" fmla="*/ 26 w 302"/>
                  <a:gd name="T17" fmla="*/ 236 h 302"/>
                  <a:gd name="T18" fmla="*/ 3 w 302"/>
                  <a:gd name="T19" fmla="*/ 181 h 302"/>
                  <a:gd name="T20" fmla="*/ 0 w 302"/>
                  <a:gd name="T21" fmla="*/ 151 h 302"/>
                  <a:gd name="T22" fmla="*/ 3 w 302"/>
                  <a:gd name="T23" fmla="*/ 121 h 302"/>
                  <a:gd name="T24" fmla="*/ 26 w 302"/>
                  <a:gd name="T25" fmla="*/ 66 h 302"/>
                  <a:gd name="T26" fmla="*/ 66 w 302"/>
                  <a:gd name="T27" fmla="*/ 26 h 302"/>
                  <a:gd name="T28" fmla="*/ 121 w 302"/>
                  <a:gd name="T29" fmla="*/ 3 h 302"/>
                  <a:gd name="T30" fmla="*/ 151 w 302"/>
                  <a:gd name="T31" fmla="*/ 0 h 302"/>
                  <a:gd name="T32" fmla="*/ 181 w 302"/>
                  <a:gd name="T33" fmla="*/ 3 h 302"/>
                  <a:gd name="T34" fmla="*/ 236 w 302"/>
                  <a:gd name="T35" fmla="*/ 26 h 302"/>
                  <a:gd name="T36" fmla="*/ 276 w 302"/>
                  <a:gd name="T37" fmla="*/ 66 h 302"/>
                  <a:gd name="T38" fmla="*/ 299 w 302"/>
                  <a:gd name="T39" fmla="*/ 121 h 302"/>
                  <a:gd name="T40" fmla="*/ 302 w 302"/>
                  <a:gd name="T41" fmla="*/ 15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2" h="302">
                    <a:moveTo>
                      <a:pt x="302" y="151"/>
                    </a:moveTo>
                    <a:lnTo>
                      <a:pt x="299" y="181"/>
                    </a:lnTo>
                    <a:lnTo>
                      <a:pt x="276" y="236"/>
                    </a:lnTo>
                    <a:lnTo>
                      <a:pt x="236" y="276"/>
                    </a:lnTo>
                    <a:lnTo>
                      <a:pt x="181" y="299"/>
                    </a:lnTo>
                    <a:lnTo>
                      <a:pt x="151" y="302"/>
                    </a:lnTo>
                    <a:lnTo>
                      <a:pt x="121" y="299"/>
                    </a:lnTo>
                    <a:lnTo>
                      <a:pt x="66" y="276"/>
                    </a:lnTo>
                    <a:lnTo>
                      <a:pt x="26" y="236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26" y="66"/>
                    </a:lnTo>
                    <a:lnTo>
                      <a:pt x="66" y="26"/>
                    </a:lnTo>
                    <a:lnTo>
                      <a:pt x="121" y="3"/>
                    </a:lnTo>
                    <a:lnTo>
                      <a:pt x="151" y="0"/>
                    </a:lnTo>
                    <a:lnTo>
                      <a:pt x="181" y="3"/>
                    </a:lnTo>
                    <a:lnTo>
                      <a:pt x="236" y="26"/>
                    </a:lnTo>
                    <a:lnTo>
                      <a:pt x="276" y="66"/>
                    </a:lnTo>
                    <a:lnTo>
                      <a:pt x="299" y="121"/>
                    </a:lnTo>
                    <a:lnTo>
                      <a:pt x="302" y="15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6" name="Freeform 354"/>
              <p:cNvSpPr/>
              <p:nvPr/>
            </p:nvSpPr>
            <p:spPr bwMode="auto">
              <a:xfrm>
                <a:off x="5358" y="2784"/>
                <a:ext cx="131" cy="131"/>
              </a:xfrm>
              <a:custGeom>
                <a:avLst/>
                <a:gdLst>
                  <a:gd name="T0" fmla="*/ 392 w 392"/>
                  <a:gd name="T1" fmla="*/ 197 h 393"/>
                  <a:gd name="T2" fmla="*/ 392 w 392"/>
                  <a:gd name="T3" fmla="*/ 218 h 393"/>
                  <a:gd name="T4" fmla="*/ 383 w 392"/>
                  <a:gd name="T5" fmla="*/ 255 h 393"/>
                  <a:gd name="T6" fmla="*/ 369 w 392"/>
                  <a:gd name="T7" fmla="*/ 291 h 393"/>
                  <a:gd name="T8" fmla="*/ 347 w 392"/>
                  <a:gd name="T9" fmla="*/ 321 h 393"/>
                  <a:gd name="T10" fmla="*/ 321 w 392"/>
                  <a:gd name="T11" fmla="*/ 349 h 393"/>
                  <a:gd name="T12" fmla="*/ 290 w 392"/>
                  <a:gd name="T13" fmla="*/ 369 h 393"/>
                  <a:gd name="T14" fmla="*/ 255 w 392"/>
                  <a:gd name="T15" fmla="*/ 384 h 393"/>
                  <a:gd name="T16" fmla="*/ 216 w 392"/>
                  <a:gd name="T17" fmla="*/ 392 h 393"/>
                  <a:gd name="T18" fmla="*/ 196 w 392"/>
                  <a:gd name="T19" fmla="*/ 393 h 393"/>
                  <a:gd name="T20" fmla="*/ 176 w 392"/>
                  <a:gd name="T21" fmla="*/ 392 h 393"/>
                  <a:gd name="T22" fmla="*/ 137 w 392"/>
                  <a:gd name="T23" fmla="*/ 384 h 393"/>
                  <a:gd name="T24" fmla="*/ 102 w 392"/>
                  <a:gd name="T25" fmla="*/ 369 h 393"/>
                  <a:gd name="T26" fmla="*/ 71 w 392"/>
                  <a:gd name="T27" fmla="*/ 349 h 393"/>
                  <a:gd name="T28" fmla="*/ 45 w 392"/>
                  <a:gd name="T29" fmla="*/ 321 h 393"/>
                  <a:gd name="T30" fmla="*/ 23 w 392"/>
                  <a:gd name="T31" fmla="*/ 291 h 393"/>
                  <a:gd name="T32" fmla="*/ 9 w 392"/>
                  <a:gd name="T33" fmla="*/ 255 h 393"/>
                  <a:gd name="T34" fmla="*/ 0 w 392"/>
                  <a:gd name="T35" fmla="*/ 218 h 393"/>
                  <a:gd name="T36" fmla="*/ 0 w 392"/>
                  <a:gd name="T37" fmla="*/ 197 h 393"/>
                  <a:gd name="T38" fmla="*/ 0 w 392"/>
                  <a:gd name="T39" fmla="*/ 177 h 393"/>
                  <a:gd name="T40" fmla="*/ 9 w 392"/>
                  <a:gd name="T41" fmla="*/ 138 h 393"/>
                  <a:gd name="T42" fmla="*/ 23 w 392"/>
                  <a:gd name="T43" fmla="*/ 104 h 393"/>
                  <a:gd name="T44" fmla="*/ 45 w 392"/>
                  <a:gd name="T45" fmla="*/ 72 h 393"/>
                  <a:gd name="T46" fmla="*/ 71 w 392"/>
                  <a:gd name="T47" fmla="*/ 45 h 393"/>
                  <a:gd name="T48" fmla="*/ 102 w 392"/>
                  <a:gd name="T49" fmla="*/ 25 h 393"/>
                  <a:gd name="T50" fmla="*/ 137 w 392"/>
                  <a:gd name="T51" fmla="*/ 9 h 393"/>
                  <a:gd name="T52" fmla="*/ 176 w 392"/>
                  <a:gd name="T53" fmla="*/ 2 h 393"/>
                  <a:gd name="T54" fmla="*/ 196 w 392"/>
                  <a:gd name="T55" fmla="*/ 0 h 393"/>
                  <a:gd name="T56" fmla="*/ 216 w 392"/>
                  <a:gd name="T57" fmla="*/ 2 h 393"/>
                  <a:gd name="T58" fmla="*/ 255 w 392"/>
                  <a:gd name="T59" fmla="*/ 9 h 393"/>
                  <a:gd name="T60" fmla="*/ 290 w 392"/>
                  <a:gd name="T61" fmla="*/ 25 h 393"/>
                  <a:gd name="T62" fmla="*/ 321 w 392"/>
                  <a:gd name="T63" fmla="*/ 45 h 393"/>
                  <a:gd name="T64" fmla="*/ 347 w 392"/>
                  <a:gd name="T65" fmla="*/ 72 h 393"/>
                  <a:gd name="T66" fmla="*/ 369 w 392"/>
                  <a:gd name="T67" fmla="*/ 104 h 393"/>
                  <a:gd name="T68" fmla="*/ 383 w 392"/>
                  <a:gd name="T69" fmla="*/ 138 h 393"/>
                  <a:gd name="T70" fmla="*/ 392 w 392"/>
                  <a:gd name="T71" fmla="*/ 177 h 393"/>
                  <a:gd name="T72" fmla="*/ 392 w 392"/>
                  <a:gd name="T73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392" y="197"/>
                    </a:moveTo>
                    <a:lnTo>
                      <a:pt x="392" y="218"/>
                    </a:lnTo>
                    <a:lnTo>
                      <a:pt x="383" y="255"/>
                    </a:lnTo>
                    <a:lnTo>
                      <a:pt x="369" y="291"/>
                    </a:lnTo>
                    <a:lnTo>
                      <a:pt x="347" y="321"/>
                    </a:lnTo>
                    <a:lnTo>
                      <a:pt x="321" y="349"/>
                    </a:lnTo>
                    <a:lnTo>
                      <a:pt x="290" y="369"/>
                    </a:lnTo>
                    <a:lnTo>
                      <a:pt x="255" y="384"/>
                    </a:lnTo>
                    <a:lnTo>
                      <a:pt x="216" y="392"/>
                    </a:lnTo>
                    <a:lnTo>
                      <a:pt x="196" y="393"/>
                    </a:lnTo>
                    <a:lnTo>
                      <a:pt x="176" y="392"/>
                    </a:lnTo>
                    <a:lnTo>
                      <a:pt x="137" y="384"/>
                    </a:lnTo>
                    <a:lnTo>
                      <a:pt x="102" y="369"/>
                    </a:lnTo>
                    <a:lnTo>
                      <a:pt x="71" y="349"/>
                    </a:lnTo>
                    <a:lnTo>
                      <a:pt x="45" y="321"/>
                    </a:lnTo>
                    <a:lnTo>
                      <a:pt x="23" y="291"/>
                    </a:lnTo>
                    <a:lnTo>
                      <a:pt x="9" y="255"/>
                    </a:lnTo>
                    <a:lnTo>
                      <a:pt x="0" y="218"/>
                    </a:lnTo>
                    <a:lnTo>
                      <a:pt x="0" y="197"/>
                    </a:lnTo>
                    <a:lnTo>
                      <a:pt x="0" y="177"/>
                    </a:lnTo>
                    <a:lnTo>
                      <a:pt x="9" y="138"/>
                    </a:lnTo>
                    <a:lnTo>
                      <a:pt x="23" y="104"/>
                    </a:lnTo>
                    <a:lnTo>
                      <a:pt x="45" y="72"/>
                    </a:lnTo>
                    <a:lnTo>
                      <a:pt x="71" y="45"/>
                    </a:lnTo>
                    <a:lnTo>
                      <a:pt x="102" y="25"/>
                    </a:lnTo>
                    <a:lnTo>
                      <a:pt x="137" y="9"/>
                    </a:lnTo>
                    <a:lnTo>
                      <a:pt x="176" y="2"/>
                    </a:lnTo>
                    <a:lnTo>
                      <a:pt x="196" y="0"/>
                    </a:lnTo>
                    <a:lnTo>
                      <a:pt x="216" y="2"/>
                    </a:lnTo>
                    <a:lnTo>
                      <a:pt x="255" y="9"/>
                    </a:lnTo>
                    <a:lnTo>
                      <a:pt x="290" y="25"/>
                    </a:lnTo>
                    <a:lnTo>
                      <a:pt x="321" y="45"/>
                    </a:lnTo>
                    <a:lnTo>
                      <a:pt x="347" y="72"/>
                    </a:lnTo>
                    <a:lnTo>
                      <a:pt x="369" y="104"/>
                    </a:lnTo>
                    <a:lnTo>
                      <a:pt x="383" y="138"/>
                    </a:lnTo>
                    <a:lnTo>
                      <a:pt x="392" y="177"/>
                    </a:lnTo>
                    <a:lnTo>
                      <a:pt x="392" y="197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7" name="Freeform 355"/>
              <p:cNvSpPr/>
              <p:nvPr/>
            </p:nvSpPr>
            <p:spPr bwMode="auto">
              <a:xfrm>
                <a:off x="5380" y="2806"/>
                <a:ext cx="87" cy="87"/>
              </a:xfrm>
              <a:custGeom>
                <a:avLst/>
                <a:gdLst>
                  <a:gd name="T0" fmla="*/ 262 w 262"/>
                  <a:gd name="T1" fmla="*/ 130 h 261"/>
                  <a:gd name="T2" fmla="*/ 259 w 262"/>
                  <a:gd name="T3" fmla="*/ 157 h 261"/>
                  <a:gd name="T4" fmla="*/ 241 w 262"/>
                  <a:gd name="T5" fmla="*/ 203 h 261"/>
                  <a:gd name="T6" fmla="*/ 205 w 262"/>
                  <a:gd name="T7" fmla="*/ 239 h 261"/>
                  <a:gd name="T8" fmla="*/ 157 w 262"/>
                  <a:gd name="T9" fmla="*/ 259 h 261"/>
                  <a:gd name="T10" fmla="*/ 131 w 262"/>
                  <a:gd name="T11" fmla="*/ 261 h 261"/>
                  <a:gd name="T12" fmla="*/ 104 w 262"/>
                  <a:gd name="T13" fmla="*/ 259 h 261"/>
                  <a:gd name="T14" fmla="*/ 58 w 262"/>
                  <a:gd name="T15" fmla="*/ 239 h 261"/>
                  <a:gd name="T16" fmla="*/ 22 w 262"/>
                  <a:gd name="T17" fmla="*/ 203 h 261"/>
                  <a:gd name="T18" fmla="*/ 1 w 262"/>
                  <a:gd name="T19" fmla="*/ 157 h 261"/>
                  <a:gd name="T20" fmla="*/ 0 w 262"/>
                  <a:gd name="T21" fmla="*/ 130 h 261"/>
                  <a:gd name="T22" fmla="*/ 1 w 262"/>
                  <a:gd name="T23" fmla="*/ 104 h 261"/>
                  <a:gd name="T24" fmla="*/ 22 w 262"/>
                  <a:gd name="T25" fmla="*/ 57 h 261"/>
                  <a:gd name="T26" fmla="*/ 58 w 262"/>
                  <a:gd name="T27" fmla="*/ 22 h 261"/>
                  <a:gd name="T28" fmla="*/ 104 w 262"/>
                  <a:gd name="T29" fmla="*/ 2 h 261"/>
                  <a:gd name="T30" fmla="*/ 131 w 262"/>
                  <a:gd name="T31" fmla="*/ 0 h 261"/>
                  <a:gd name="T32" fmla="*/ 157 w 262"/>
                  <a:gd name="T33" fmla="*/ 2 h 261"/>
                  <a:gd name="T34" fmla="*/ 205 w 262"/>
                  <a:gd name="T35" fmla="*/ 22 h 261"/>
                  <a:gd name="T36" fmla="*/ 241 w 262"/>
                  <a:gd name="T37" fmla="*/ 57 h 261"/>
                  <a:gd name="T38" fmla="*/ 259 w 262"/>
                  <a:gd name="T39" fmla="*/ 104 h 261"/>
                  <a:gd name="T40" fmla="*/ 262 w 262"/>
                  <a:gd name="T41" fmla="*/ 13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" h="261">
                    <a:moveTo>
                      <a:pt x="262" y="130"/>
                    </a:moveTo>
                    <a:lnTo>
                      <a:pt x="259" y="157"/>
                    </a:lnTo>
                    <a:lnTo>
                      <a:pt x="241" y="203"/>
                    </a:lnTo>
                    <a:lnTo>
                      <a:pt x="205" y="239"/>
                    </a:lnTo>
                    <a:lnTo>
                      <a:pt x="157" y="259"/>
                    </a:lnTo>
                    <a:lnTo>
                      <a:pt x="131" y="261"/>
                    </a:lnTo>
                    <a:lnTo>
                      <a:pt x="104" y="259"/>
                    </a:lnTo>
                    <a:lnTo>
                      <a:pt x="58" y="239"/>
                    </a:lnTo>
                    <a:lnTo>
                      <a:pt x="22" y="203"/>
                    </a:lnTo>
                    <a:lnTo>
                      <a:pt x="1" y="157"/>
                    </a:lnTo>
                    <a:lnTo>
                      <a:pt x="0" y="130"/>
                    </a:lnTo>
                    <a:lnTo>
                      <a:pt x="1" y="104"/>
                    </a:lnTo>
                    <a:lnTo>
                      <a:pt x="22" y="57"/>
                    </a:lnTo>
                    <a:lnTo>
                      <a:pt x="58" y="22"/>
                    </a:lnTo>
                    <a:lnTo>
                      <a:pt x="104" y="2"/>
                    </a:lnTo>
                    <a:lnTo>
                      <a:pt x="131" y="0"/>
                    </a:lnTo>
                    <a:lnTo>
                      <a:pt x="157" y="2"/>
                    </a:lnTo>
                    <a:lnTo>
                      <a:pt x="205" y="22"/>
                    </a:lnTo>
                    <a:lnTo>
                      <a:pt x="241" y="57"/>
                    </a:lnTo>
                    <a:lnTo>
                      <a:pt x="259" y="104"/>
                    </a:lnTo>
                    <a:lnTo>
                      <a:pt x="262" y="13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8" name="Freeform 356"/>
              <p:cNvSpPr>
                <a:spLocks noEditPoints="1"/>
              </p:cNvSpPr>
              <p:nvPr/>
            </p:nvSpPr>
            <p:spPr bwMode="auto">
              <a:xfrm>
                <a:off x="1534" y="2607"/>
                <a:ext cx="4133" cy="636"/>
              </a:xfrm>
              <a:custGeom>
                <a:avLst/>
                <a:gdLst>
                  <a:gd name="T0" fmla="*/ 358 w 12398"/>
                  <a:gd name="T1" fmla="*/ 96 h 1909"/>
                  <a:gd name="T2" fmla="*/ 121 w 12398"/>
                  <a:gd name="T3" fmla="*/ 314 h 1909"/>
                  <a:gd name="T4" fmla="*/ 31 w 12398"/>
                  <a:gd name="T5" fmla="*/ 628 h 1909"/>
                  <a:gd name="T6" fmla="*/ 76 w 12398"/>
                  <a:gd name="T7" fmla="*/ 852 h 1909"/>
                  <a:gd name="T8" fmla="*/ 309 w 12398"/>
                  <a:gd name="T9" fmla="*/ 1133 h 1909"/>
                  <a:gd name="T10" fmla="*/ 576 w 12398"/>
                  <a:gd name="T11" fmla="*/ 1277 h 1909"/>
                  <a:gd name="T12" fmla="*/ 828 w 12398"/>
                  <a:gd name="T13" fmla="*/ 1402 h 1909"/>
                  <a:gd name="T14" fmla="*/ 901 w 12398"/>
                  <a:gd name="T15" fmla="*/ 1473 h 1909"/>
                  <a:gd name="T16" fmla="*/ 1493 w 12398"/>
                  <a:gd name="T17" fmla="*/ 1694 h 1909"/>
                  <a:gd name="T18" fmla="*/ 1833 w 12398"/>
                  <a:gd name="T19" fmla="*/ 1808 h 1909"/>
                  <a:gd name="T20" fmla="*/ 2047 w 12398"/>
                  <a:gd name="T21" fmla="*/ 1858 h 1909"/>
                  <a:gd name="T22" fmla="*/ 2249 w 12398"/>
                  <a:gd name="T23" fmla="*/ 1877 h 1909"/>
                  <a:gd name="T24" fmla="*/ 2469 w 12398"/>
                  <a:gd name="T25" fmla="*/ 1909 h 1909"/>
                  <a:gd name="T26" fmla="*/ 3011 w 12398"/>
                  <a:gd name="T27" fmla="*/ 1909 h 1909"/>
                  <a:gd name="T28" fmla="*/ 3551 w 12398"/>
                  <a:gd name="T29" fmla="*/ 1909 h 1909"/>
                  <a:gd name="T30" fmla="*/ 4091 w 12398"/>
                  <a:gd name="T31" fmla="*/ 1909 h 1909"/>
                  <a:gd name="T32" fmla="*/ 4632 w 12398"/>
                  <a:gd name="T33" fmla="*/ 1909 h 1909"/>
                  <a:gd name="T34" fmla="*/ 5172 w 12398"/>
                  <a:gd name="T35" fmla="*/ 1909 h 1909"/>
                  <a:gd name="T36" fmla="*/ 5712 w 12398"/>
                  <a:gd name="T37" fmla="*/ 1909 h 1909"/>
                  <a:gd name="T38" fmla="*/ 6253 w 12398"/>
                  <a:gd name="T39" fmla="*/ 1909 h 1909"/>
                  <a:gd name="T40" fmla="*/ 6793 w 12398"/>
                  <a:gd name="T41" fmla="*/ 1909 h 1909"/>
                  <a:gd name="T42" fmla="*/ 7333 w 12398"/>
                  <a:gd name="T43" fmla="*/ 1909 h 1909"/>
                  <a:gd name="T44" fmla="*/ 7875 w 12398"/>
                  <a:gd name="T45" fmla="*/ 1909 h 1909"/>
                  <a:gd name="T46" fmla="*/ 8415 w 12398"/>
                  <a:gd name="T47" fmla="*/ 1909 h 1909"/>
                  <a:gd name="T48" fmla="*/ 8956 w 12398"/>
                  <a:gd name="T49" fmla="*/ 1909 h 1909"/>
                  <a:gd name="T50" fmla="*/ 9496 w 12398"/>
                  <a:gd name="T51" fmla="*/ 1909 h 1909"/>
                  <a:gd name="T52" fmla="*/ 10036 w 12398"/>
                  <a:gd name="T53" fmla="*/ 1909 h 1909"/>
                  <a:gd name="T54" fmla="*/ 10605 w 12398"/>
                  <a:gd name="T55" fmla="*/ 1827 h 1909"/>
                  <a:gd name="T56" fmla="*/ 10670 w 12398"/>
                  <a:gd name="T57" fmla="*/ 1837 h 1909"/>
                  <a:gd name="T58" fmla="*/ 10837 w 12398"/>
                  <a:gd name="T59" fmla="*/ 1746 h 1909"/>
                  <a:gd name="T60" fmla="*/ 11348 w 12398"/>
                  <a:gd name="T61" fmla="*/ 1572 h 1909"/>
                  <a:gd name="T62" fmla="*/ 11859 w 12398"/>
                  <a:gd name="T63" fmla="*/ 1398 h 1909"/>
                  <a:gd name="T64" fmla="*/ 12137 w 12398"/>
                  <a:gd name="T65" fmla="*/ 1239 h 1909"/>
                  <a:gd name="T66" fmla="*/ 12333 w 12398"/>
                  <a:gd name="T67" fmla="*/ 933 h 1909"/>
                  <a:gd name="T68" fmla="*/ 12363 w 12398"/>
                  <a:gd name="T69" fmla="*/ 671 h 1909"/>
                  <a:gd name="T70" fmla="*/ 12280 w 12398"/>
                  <a:gd name="T71" fmla="*/ 393 h 1909"/>
                  <a:gd name="T72" fmla="*/ 12115 w 12398"/>
                  <a:gd name="T73" fmla="*/ 191 h 1909"/>
                  <a:gd name="T74" fmla="*/ 11853 w 12398"/>
                  <a:gd name="T75" fmla="*/ 56 h 1909"/>
                  <a:gd name="T76" fmla="*/ 11535 w 12398"/>
                  <a:gd name="T77" fmla="*/ 32 h 1909"/>
                  <a:gd name="T78" fmla="*/ 11439 w 12398"/>
                  <a:gd name="T79" fmla="*/ 32 h 1909"/>
                  <a:gd name="T80" fmla="*/ 10899 w 12398"/>
                  <a:gd name="T81" fmla="*/ 32 h 1909"/>
                  <a:gd name="T82" fmla="*/ 10357 w 12398"/>
                  <a:gd name="T83" fmla="*/ 32 h 1909"/>
                  <a:gd name="T84" fmla="*/ 9817 w 12398"/>
                  <a:gd name="T85" fmla="*/ 32 h 1909"/>
                  <a:gd name="T86" fmla="*/ 9277 w 12398"/>
                  <a:gd name="T87" fmla="*/ 32 h 1909"/>
                  <a:gd name="T88" fmla="*/ 8736 w 12398"/>
                  <a:gd name="T89" fmla="*/ 32 h 1909"/>
                  <a:gd name="T90" fmla="*/ 8196 w 12398"/>
                  <a:gd name="T91" fmla="*/ 32 h 1909"/>
                  <a:gd name="T92" fmla="*/ 7654 w 12398"/>
                  <a:gd name="T93" fmla="*/ 32 h 1909"/>
                  <a:gd name="T94" fmla="*/ 7114 w 12398"/>
                  <a:gd name="T95" fmla="*/ 32 h 1909"/>
                  <a:gd name="T96" fmla="*/ 6574 w 12398"/>
                  <a:gd name="T97" fmla="*/ 32 h 1909"/>
                  <a:gd name="T98" fmla="*/ 6033 w 12398"/>
                  <a:gd name="T99" fmla="*/ 32 h 1909"/>
                  <a:gd name="T100" fmla="*/ 5493 w 12398"/>
                  <a:gd name="T101" fmla="*/ 32 h 1909"/>
                  <a:gd name="T102" fmla="*/ 4952 w 12398"/>
                  <a:gd name="T103" fmla="*/ 32 h 1909"/>
                  <a:gd name="T104" fmla="*/ 4412 w 12398"/>
                  <a:gd name="T105" fmla="*/ 32 h 1909"/>
                  <a:gd name="T106" fmla="*/ 3872 w 12398"/>
                  <a:gd name="T107" fmla="*/ 32 h 1909"/>
                  <a:gd name="T108" fmla="*/ 3330 w 12398"/>
                  <a:gd name="T109" fmla="*/ 32 h 1909"/>
                  <a:gd name="T110" fmla="*/ 2790 w 12398"/>
                  <a:gd name="T111" fmla="*/ 32 h 1909"/>
                  <a:gd name="T112" fmla="*/ 2250 w 12398"/>
                  <a:gd name="T113" fmla="*/ 32 h 1909"/>
                  <a:gd name="T114" fmla="*/ 1709 w 12398"/>
                  <a:gd name="T115" fmla="*/ 32 h 1909"/>
                  <a:gd name="T116" fmla="*/ 1169 w 12398"/>
                  <a:gd name="T117" fmla="*/ 32 h 1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98" h="1909">
                    <a:moveTo>
                      <a:pt x="629" y="32"/>
                    </a:moveTo>
                    <a:lnTo>
                      <a:pt x="583" y="32"/>
                    </a:lnTo>
                    <a:lnTo>
                      <a:pt x="494" y="46"/>
                    </a:lnTo>
                    <a:lnTo>
                      <a:pt x="450" y="59"/>
                    </a:lnTo>
                    <a:lnTo>
                      <a:pt x="442" y="29"/>
                    </a:lnTo>
                    <a:lnTo>
                      <a:pt x="486" y="16"/>
                    </a:lnTo>
                    <a:lnTo>
                      <a:pt x="581" y="1"/>
                    </a:lnTo>
                    <a:lnTo>
                      <a:pt x="629" y="0"/>
                    </a:lnTo>
                    <a:lnTo>
                      <a:pt x="629" y="32"/>
                    </a:lnTo>
                    <a:close/>
                    <a:moveTo>
                      <a:pt x="358" y="96"/>
                    </a:moveTo>
                    <a:lnTo>
                      <a:pt x="318" y="118"/>
                    </a:lnTo>
                    <a:lnTo>
                      <a:pt x="244" y="170"/>
                    </a:lnTo>
                    <a:lnTo>
                      <a:pt x="211" y="200"/>
                    </a:lnTo>
                    <a:lnTo>
                      <a:pt x="190" y="179"/>
                    </a:lnTo>
                    <a:lnTo>
                      <a:pt x="224" y="145"/>
                    </a:lnTo>
                    <a:lnTo>
                      <a:pt x="302" y="91"/>
                    </a:lnTo>
                    <a:lnTo>
                      <a:pt x="344" y="68"/>
                    </a:lnTo>
                    <a:lnTo>
                      <a:pt x="358" y="96"/>
                    </a:lnTo>
                    <a:close/>
                    <a:moveTo>
                      <a:pt x="147" y="276"/>
                    </a:moveTo>
                    <a:lnTo>
                      <a:pt x="121" y="314"/>
                    </a:lnTo>
                    <a:lnTo>
                      <a:pt x="79" y="393"/>
                    </a:lnTo>
                    <a:lnTo>
                      <a:pt x="63" y="436"/>
                    </a:lnTo>
                    <a:lnTo>
                      <a:pt x="34" y="426"/>
                    </a:lnTo>
                    <a:lnTo>
                      <a:pt x="50" y="381"/>
                    </a:lnTo>
                    <a:lnTo>
                      <a:pt x="93" y="297"/>
                    </a:lnTo>
                    <a:lnTo>
                      <a:pt x="121" y="258"/>
                    </a:lnTo>
                    <a:lnTo>
                      <a:pt x="147" y="276"/>
                    </a:lnTo>
                    <a:close/>
                    <a:moveTo>
                      <a:pt x="39" y="533"/>
                    </a:moveTo>
                    <a:lnTo>
                      <a:pt x="33" y="580"/>
                    </a:lnTo>
                    <a:lnTo>
                      <a:pt x="31" y="628"/>
                    </a:lnTo>
                    <a:lnTo>
                      <a:pt x="33" y="671"/>
                    </a:lnTo>
                    <a:lnTo>
                      <a:pt x="37" y="713"/>
                    </a:lnTo>
                    <a:lnTo>
                      <a:pt x="7" y="717"/>
                    </a:lnTo>
                    <a:lnTo>
                      <a:pt x="1" y="674"/>
                    </a:lnTo>
                    <a:lnTo>
                      <a:pt x="0" y="628"/>
                    </a:lnTo>
                    <a:lnTo>
                      <a:pt x="1" y="577"/>
                    </a:lnTo>
                    <a:lnTo>
                      <a:pt x="8" y="528"/>
                    </a:lnTo>
                    <a:lnTo>
                      <a:pt x="39" y="533"/>
                    </a:lnTo>
                    <a:close/>
                    <a:moveTo>
                      <a:pt x="62" y="810"/>
                    </a:moveTo>
                    <a:lnTo>
                      <a:pt x="76" y="852"/>
                    </a:lnTo>
                    <a:lnTo>
                      <a:pt x="116" y="933"/>
                    </a:lnTo>
                    <a:lnTo>
                      <a:pt x="141" y="970"/>
                    </a:lnTo>
                    <a:lnTo>
                      <a:pt x="115" y="987"/>
                    </a:lnTo>
                    <a:lnTo>
                      <a:pt x="89" y="949"/>
                    </a:lnTo>
                    <a:lnTo>
                      <a:pt x="47" y="864"/>
                    </a:lnTo>
                    <a:lnTo>
                      <a:pt x="31" y="819"/>
                    </a:lnTo>
                    <a:lnTo>
                      <a:pt x="62" y="810"/>
                    </a:lnTo>
                    <a:close/>
                    <a:moveTo>
                      <a:pt x="206" y="1046"/>
                    </a:moveTo>
                    <a:lnTo>
                      <a:pt x="237" y="1078"/>
                    </a:lnTo>
                    <a:lnTo>
                      <a:pt x="309" y="1133"/>
                    </a:lnTo>
                    <a:lnTo>
                      <a:pt x="348" y="1156"/>
                    </a:lnTo>
                    <a:lnTo>
                      <a:pt x="332" y="1183"/>
                    </a:lnTo>
                    <a:lnTo>
                      <a:pt x="292" y="1159"/>
                    </a:lnTo>
                    <a:lnTo>
                      <a:pt x="216" y="1101"/>
                    </a:lnTo>
                    <a:lnTo>
                      <a:pt x="183" y="1070"/>
                    </a:lnTo>
                    <a:lnTo>
                      <a:pt x="206" y="1046"/>
                    </a:lnTo>
                    <a:close/>
                    <a:moveTo>
                      <a:pt x="432" y="1200"/>
                    </a:moveTo>
                    <a:lnTo>
                      <a:pt x="498" y="1236"/>
                    </a:lnTo>
                    <a:lnTo>
                      <a:pt x="566" y="1271"/>
                    </a:lnTo>
                    <a:lnTo>
                      <a:pt x="576" y="1277"/>
                    </a:lnTo>
                    <a:lnTo>
                      <a:pt x="586" y="1281"/>
                    </a:lnTo>
                    <a:lnTo>
                      <a:pt x="571" y="1310"/>
                    </a:lnTo>
                    <a:lnTo>
                      <a:pt x="561" y="1304"/>
                    </a:lnTo>
                    <a:lnTo>
                      <a:pt x="551" y="1300"/>
                    </a:lnTo>
                    <a:lnTo>
                      <a:pt x="483" y="1264"/>
                    </a:lnTo>
                    <a:lnTo>
                      <a:pt x="417" y="1229"/>
                    </a:lnTo>
                    <a:lnTo>
                      <a:pt x="432" y="1200"/>
                    </a:lnTo>
                    <a:close/>
                    <a:moveTo>
                      <a:pt x="672" y="1326"/>
                    </a:moveTo>
                    <a:lnTo>
                      <a:pt x="750" y="1365"/>
                    </a:lnTo>
                    <a:lnTo>
                      <a:pt x="828" y="1402"/>
                    </a:lnTo>
                    <a:lnTo>
                      <a:pt x="815" y="1431"/>
                    </a:lnTo>
                    <a:lnTo>
                      <a:pt x="735" y="1393"/>
                    </a:lnTo>
                    <a:lnTo>
                      <a:pt x="658" y="1355"/>
                    </a:lnTo>
                    <a:lnTo>
                      <a:pt x="672" y="1326"/>
                    </a:lnTo>
                    <a:close/>
                    <a:moveTo>
                      <a:pt x="915" y="1445"/>
                    </a:moveTo>
                    <a:lnTo>
                      <a:pt x="995" y="1481"/>
                    </a:lnTo>
                    <a:lnTo>
                      <a:pt x="1074" y="1517"/>
                    </a:lnTo>
                    <a:lnTo>
                      <a:pt x="1059" y="1546"/>
                    </a:lnTo>
                    <a:lnTo>
                      <a:pt x="980" y="1510"/>
                    </a:lnTo>
                    <a:lnTo>
                      <a:pt x="901" y="1473"/>
                    </a:lnTo>
                    <a:lnTo>
                      <a:pt x="915" y="1445"/>
                    </a:lnTo>
                    <a:close/>
                    <a:moveTo>
                      <a:pt x="1162" y="1557"/>
                    </a:moveTo>
                    <a:lnTo>
                      <a:pt x="1241" y="1592"/>
                    </a:lnTo>
                    <a:lnTo>
                      <a:pt x="1322" y="1625"/>
                    </a:lnTo>
                    <a:lnTo>
                      <a:pt x="1310" y="1655"/>
                    </a:lnTo>
                    <a:lnTo>
                      <a:pt x="1229" y="1621"/>
                    </a:lnTo>
                    <a:lnTo>
                      <a:pt x="1149" y="1586"/>
                    </a:lnTo>
                    <a:lnTo>
                      <a:pt x="1162" y="1557"/>
                    </a:lnTo>
                    <a:close/>
                    <a:moveTo>
                      <a:pt x="1412" y="1663"/>
                    </a:moveTo>
                    <a:lnTo>
                      <a:pt x="1493" y="1694"/>
                    </a:lnTo>
                    <a:lnTo>
                      <a:pt x="1575" y="1723"/>
                    </a:lnTo>
                    <a:lnTo>
                      <a:pt x="1563" y="1753"/>
                    </a:lnTo>
                    <a:lnTo>
                      <a:pt x="1481" y="1723"/>
                    </a:lnTo>
                    <a:lnTo>
                      <a:pt x="1399" y="1691"/>
                    </a:lnTo>
                    <a:lnTo>
                      <a:pt x="1412" y="1663"/>
                    </a:lnTo>
                    <a:close/>
                    <a:moveTo>
                      <a:pt x="1666" y="1756"/>
                    </a:moveTo>
                    <a:lnTo>
                      <a:pt x="1683" y="1760"/>
                    </a:lnTo>
                    <a:lnTo>
                      <a:pt x="1700" y="1766"/>
                    </a:lnTo>
                    <a:lnTo>
                      <a:pt x="1766" y="1788"/>
                    </a:lnTo>
                    <a:lnTo>
                      <a:pt x="1833" y="1808"/>
                    </a:lnTo>
                    <a:lnTo>
                      <a:pt x="1824" y="1838"/>
                    </a:lnTo>
                    <a:lnTo>
                      <a:pt x="1756" y="1818"/>
                    </a:lnTo>
                    <a:lnTo>
                      <a:pt x="1690" y="1796"/>
                    </a:lnTo>
                    <a:lnTo>
                      <a:pt x="1673" y="1791"/>
                    </a:lnTo>
                    <a:lnTo>
                      <a:pt x="1656" y="1785"/>
                    </a:lnTo>
                    <a:lnTo>
                      <a:pt x="1666" y="1756"/>
                    </a:lnTo>
                    <a:close/>
                    <a:moveTo>
                      <a:pt x="1928" y="1832"/>
                    </a:moveTo>
                    <a:lnTo>
                      <a:pt x="1961" y="1840"/>
                    </a:lnTo>
                    <a:lnTo>
                      <a:pt x="1995" y="1848"/>
                    </a:lnTo>
                    <a:lnTo>
                      <a:pt x="2047" y="1858"/>
                    </a:lnTo>
                    <a:lnTo>
                      <a:pt x="2101" y="1867"/>
                    </a:lnTo>
                    <a:lnTo>
                      <a:pt x="2095" y="1897"/>
                    </a:lnTo>
                    <a:lnTo>
                      <a:pt x="2041" y="1890"/>
                    </a:lnTo>
                    <a:lnTo>
                      <a:pt x="1988" y="1878"/>
                    </a:lnTo>
                    <a:lnTo>
                      <a:pt x="1954" y="1871"/>
                    </a:lnTo>
                    <a:lnTo>
                      <a:pt x="1921" y="1863"/>
                    </a:lnTo>
                    <a:lnTo>
                      <a:pt x="1928" y="1832"/>
                    </a:lnTo>
                    <a:close/>
                    <a:moveTo>
                      <a:pt x="2198" y="1876"/>
                    </a:moveTo>
                    <a:lnTo>
                      <a:pt x="2223" y="1877"/>
                    </a:lnTo>
                    <a:lnTo>
                      <a:pt x="2249" y="1877"/>
                    </a:lnTo>
                    <a:lnTo>
                      <a:pt x="2373" y="1877"/>
                    </a:lnTo>
                    <a:lnTo>
                      <a:pt x="2373" y="1909"/>
                    </a:lnTo>
                    <a:lnTo>
                      <a:pt x="2249" y="1909"/>
                    </a:lnTo>
                    <a:lnTo>
                      <a:pt x="2223" y="1909"/>
                    </a:lnTo>
                    <a:lnTo>
                      <a:pt x="2196" y="1907"/>
                    </a:lnTo>
                    <a:lnTo>
                      <a:pt x="2198" y="1876"/>
                    </a:lnTo>
                    <a:close/>
                    <a:moveTo>
                      <a:pt x="2469" y="1877"/>
                    </a:moveTo>
                    <a:lnTo>
                      <a:pt x="2643" y="1877"/>
                    </a:lnTo>
                    <a:lnTo>
                      <a:pt x="2643" y="1909"/>
                    </a:lnTo>
                    <a:lnTo>
                      <a:pt x="2469" y="1909"/>
                    </a:lnTo>
                    <a:lnTo>
                      <a:pt x="2469" y="1877"/>
                    </a:lnTo>
                    <a:close/>
                    <a:moveTo>
                      <a:pt x="2740" y="1877"/>
                    </a:moveTo>
                    <a:lnTo>
                      <a:pt x="2914" y="1877"/>
                    </a:lnTo>
                    <a:lnTo>
                      <a:pt x="2914" y="1909"/>
                    </a:lnTo>
                    <a:lnTo>
                      <a:pt x="2740" y="1909"/>
                    </a:lnTo>
                    <a:lnTo>
                      <a:pt x="2740" y="1877"/>
                    </a:lnTo>
                    <a:close/>
                    <a:moveTo>
                      <a:pt x="3011" y="1877"/>
                    </a:moveTo>
                    <a:lnTo>
                      <a:pt x="3183" y="1877"/>
                    </a:lnTo>
                    <a:lnTo>
                      <a:pt x="3183" y="1909"/>
                    </a:lnTo>
                    <a:lnTo>
                      <a:pt x="3011" y="1909"/>
                    </a:lnTo>
                    <a:lnTo>
                      <a:pt x="3011" y="1877"/>
                    </a:lnTo>
                    <a:close/>
                    <a:moveTo>
                      <a:pt x="3280" y="1877"/>
                    </a:moveTo>
                    <a:lnTo>
                      <a:pt x="3454" y="1877"/>
                    </a:lnTo>
                    <a:lnTo>
                      <a:pt x="3454" y="1909"/>
                    </a:lnTo>
                    <a:lnTo>
                      <a:pt x="3280" y="1909"/>
                    </a:lnTo>
                    <a:lnTo>
                      <a:pt x="3280" y="1877"/>
                    </a:lnTo>
                    <a:close/>
                    <a:moveTo>
                      <a:pt x="3551" y="1877"/>
                    </a:moveTo>
                    <a:lnTo>
                      <a:pt x="3725" y="1877"/>
                    </a:lnTo>
                    <a:lnTo>
                      <a:pt x="3725" y="1909"/>
                    </a:lnTo>
                    <a:lnTo>
                      <a:pt x="3551" y="1909"/>
                    </a:lnTo>
                    <a:lnTo>
                      <a:pt x="3551" y="1877"/>
                    </a:lnTo>
                    <a:close/>
                    <a:moveTo>
                      <a:pt x="3821" y="1877"/>
                    </a:moveTo>
                    <a:lnTo>
                      <a:pt x="3994" y="1877"/>
                    </a:lnTo>
                    <a:lnTo>
                      <a:pt x="3994" y="1909"/>
                    </a:lnTo>
                    <a:lnTo>
                      <a:pt x="3821" y="1909"/>
                    </a:lnTo>
                    <a:lnTo>
                      <a:pt x="3821" y="1877"/>
                    </a:lnTo>
                    <a:close/>
                    <a:moveTo>
                      <a:pt x="4091" y="1877"/>
                    </a:moveTo>
                    <a:lnTo>
                      <a:pt x="4265" y="1877"/>
                    </a:lnTo>
                    <a:lnTo>
                      <a:pt x="4265" y="1909"/>
                    </a:lnTo>
                    <a:lnTo>
                      <a:pt x="4091" y="1909"/>
                    </a:lnTo>
                    <a:lnTo>
                      <a:pt x="4091" y="1877"/>
                    </a:lnTo>
                    <a:close/>
                    <a:moveTo>
                      <a:pt x="4361" y="1877"/>
                    </a:moveTo>
                    <a:lnTo>
                      <a:pt x="4536" y="1877"/>
                    </a:lnTo>
                    <a:lnTo>
                      <a:pt x="4536" y="1909"/>
                    </a:lnTo>
                    <a:lnTo>
                      <a:pt x="4361" y="1909"/>
                    </a:lnTo>
                    <a:lnTo>
                      <a:pt x="4361" y="1877"/>
                    </a:lnTo>
                    <a:close/>
                    <a:moveTo>
                      <a:pt x="4632" y="1877"/>
                    </a:moveTo>
                    <a:lnTo>
                      <a:pt x="4805" y="1877"/>
                    </a:lnTo>
                    <a:lnTo>
                      <a:pt x="4805" y="1909"/>
                    </a:lnTo>
                    <a:lnTo>
                      <a:pt x="4632" y="1909"/>
                    </a:lnTo>
                    <a:lnTo>
                      <a:pt x="4632" y="1877"/>
                    </a:lnTo>
                    <a:close/>
                    <a:moveTo>
                      <a:pt x="4901" y="1877"/>
                    </a:moveTo>
                    <a:lnTo>
                      <a:pt x="5075" y="1877"/>
                    </a:lnTo>
                    <a:lnTo>
                      <a:pt x="5075" y="1909"/>
                    </a:lnTo>
                    <a:lnTo>
                      <a:pt x="4901" y="1909"/>
                    </a:lnTo>
                    <a:lnTo>
                      <a:pt x="4901" y="1877"/>
                    </a:lnTo>
                    <a:close/>
                    <a:moveTo>
                      <a:pt x="5172" y="1877"/>
                    </a:moveTo>
                    <a:lnTo>
                      <a:pt x="5346" y="1877"/>
                    </a:lnTo>
                    <a:lnTo>
                      <a:pt x="5346" y="1909"/>
                    </a:lnTo>
                    <a:lnTo>
                      <a:pt x="5172" y="1909"/>
                    </a:lnTo>
                    <a:lnTo>
                      <a:pt x="5172" y="1877"/>
                    </a:lnTo>
                    <a:close/>
                    <a:moveTo>
                      <a:pt x="5443" y="1877"/>
                    </a:moveTo>
                    <a:lnTo>
                      <a:pt x="5615" y="1877"/>
                    </a:lnTo>
                    <a:lnTo>
                      <a:pt x="5615" y="1909"/>
                    </a:lnTo>
                    <a:lnTo>
                      <a:pt x="5443" y="1909"/>
                    </a:lnTo>
                    <a:lnTo>
                      <a:pt x="5443" y="1877"/>
                    </a:lnTo>
                    <a:close/>
                    <a:moveTo>
                      <a:pt x="5712" y="1877"/>
                    </a:moveTo>
                    <a:lnTo>
                      <a:pt x="5886" y="1877"/>
                    </a:lnTo>
                    <a:lnTo>
                      <a:pt x="5886" y="1909"/>
                    </a:lnTo>
                    <a:lnTo>
                      <a:pt x="5712" y="1909"/>
                    </a:lnTo>
                    <a:lnTo>
                      <a:pt x="5712" y="1877"/>
                    </a:lnTo>
                    <a:close/>
                    <a:moveTo>
                      <a:pt x="5983" y="1877"/>
                    </a:moveTo>
                    <a:lnTo>
                      <a:pt x="6157" y="1877"/>
                    </a:lnTo>
                    <a:lnTo>
                      <a:pt x="6157" y="1909"/>
                    </a:lnTo>
                    <a:lnTo>
                      <a:pt x="5983" y="1909"/>
                    </a:lnTo>
                    <a:lnTo>
                      <a:pt x="5983" y="1877"/>
                    </a:lnTo>
                    <a:close/>
                    <a:moveTo>
                      <a:pt x="6253" y="1877"/>
                    </a:moveTo>
                    <a:lnTo>
                      <a:pt x="6426" y="1877"/>
                    </a:lnTo>
                    <a:lnTo>
                      <a:pt x="6426" y="1909"/>
                    </a:lnTo>
                    <a:lnTo>
                      <a:pt x="6253" y="1909"/>
                    </a:lnTo>
                    <a:lnTo>
                      <a:pt x="6253" y="1877"/>
                    </a:lnTo>
                    <a:close/>
                    <a:moveTo>
                      <a:pt x="6523" y="1877"/>
                    </a:moveTo>
                    <a:lnTo>
                      <a:pt x="6697" y="1877"/>
                    </a:lnTo>
                    <a:lnTo>
                      <a:pt x="6697" y="1909"/>
                    </a:lnTo>
                    <a:lnTo>
                      <a:pt x="6523" y="1909"/>
                    </a:lnTo>
                    <a:lnTo>
                      <a:pt x="6523" y="1877"/>
                    </a:lnTo>
                    <a:close/>
                    <a:moveTo>
                      <a:pt x="6793" y="1877"/>
                    </a:moveTo>
                    <a:lnTo>
                      <a:pt x="6968" y="1877"/>
                    </a:lnTo>
                    <a:lnTo>
                      <a:pt x="6968" y="1909"/>
                    </a:lnTo>
                    <a:lnTo>
                      <a:pt x="6793" y="1909"/>
                    </a:lnTo>
                    <a:lnTo>
                      <a:pt x="6793" y="1877"/>
                    </a:lnTo>
                    <a:close/>
                    <a:moveTo>
                      <a:pt x="7064" y="1877"/>
                    </a:moveTo>
                    <a:lnTo>
                      <a:pt x="7237" y="1877"/>
                    </a:lnTo>
                    <a:lnTo>
                      <a:pt x="7237" y="1909"/>
                    </a:lnTo>
                    <a:lnTo>
                      <a:pt x="7064" y="1909"/>
                    </a:lnTo>
                    <a:lnTo>
                      <a:pt x="7064" y="1877"/>
                    </a:lnTo>
                    <a:close/>
                    <a:moveTo>
                      <a:pt x="7333" y="1877"/>
                    </a:moveTo>
                    <a:lnTo>
                      <a:pt x="7508" y="1877"/>
                    </a:lnTo>
                    <a:lnTo>
                      <a:pt x="7508" y="1909"/>
                    </a:lnTo>
                    <a:lnTo>
                      <a:pt x="7333" y="1909"/>
                    </a:lnTo>
                    <a:lnTo>
                      <a:pt x="7333" y="1877"/>
                    </a:lnTo>
                    <a:close/>
                    <a:moveTo>
                      <a:pt x="7604" y="1877"/>
                    </a:moveTo>
                    <a:lnTo>
                      <a:pt x="7778" y="1877"/>
                    </a:lnTo>
                    <a:lnTo>
                      <a:pt x="7778" y="1909"/>
                    </a:lnTo>
                    <a:lnTo>
                      <a:pt x="7604" y="1909"/>
                    </a:lnTo>
                    <a:lnTo>
                      <a:pt x="7604" y="1877"/>
                    </a:lnTo>
                    <a:close/>
                    <a:moveTo>
                      <a:pt x="7875" y="1877"/>
                    </a:moveTo>
                    <a:lnTo>
                      <a:pt x="8048" y="1877"/>
                    </a:lnTo>
                    <a:lnTo>
                      <a:pt x="8048" y="1909"/>
                    </a:lnTo>
                    <a:lnTo>
                      <a:pt x="7875" y="1909"/>
                    </a:lnTo>
                    <a:lnTo>
                      <a:pt x="7875" y="1877"/>
                    </a:lnTo>
                    <a:close/>
                    <a:moveTo>
                      <a:pt x="8144" y="1877"/>
                    </a:moveTo>
                    <a:lnTo>
                      <a:pt x="8318" y="1877"/>
                    </a:lnTo>
                    <a:lnTo>
                      <a:pt x="8318" y="1909"/>
                    </a:lnTo>
                    <a:lnTo>
                      <a:pt x="8144" y="1909"/>
                    </a:lnTo>
                    <a:lnTo>
                      <a:pt x="8144" y="1877"/>
                    </a:lnTo>
                    <a:close/>
                    <a:moveTo>
                      <a:pt x="8415" y="1877"/>
                    </a:moveTo>
                    <a:lnTo>
                      <a:pt x="8589" y="1877"/>
                    </a:lnTo>
                    <a:lnTo>
                      <a:pt x="8589" y="1909"/>
                    </a:lnTo>
                    <a:lnTo>
                      <a:pt x="8415" y="1909"/>
                    </a:lnTo>
                    <a:lnTo>
                      <a:pt x="8415" y="1877"/>
                    </a:lnTo>
                    <a:close/>
                    <a:moveTo>
                      <a:pt x="8685" y="1877"/>
                    </a:moveTo>
                    <a:lnTo>
                      <a:pt x="8858" y="1877"/>
                    </a:lnTo>
                    <a:lnTo>
                      <a:pt x="8858" y="1909"/>
                    </a:lnTo>
                    <a:lnTo>
                      <a:pt x="8685" y="1909"/>
                    </a:lnTo>
                    <a:lnTo>
                      <a:pt x="8685" y="1877"/>
                    </a:lnTo>
                    <a:close/>
                    <a:moveTo>
                      <a:pt x="8956" y="1877"/>
                    </a:moveTo>
                    <a:lnTo>
                      <a:pt x="9129" y="1877"/>
                    </a:lnTo>
                    <a:lnTo>
                      <a:pt x="9129" y="1909"/>
                    </a:lnTo>
                    <a:lnTo>
                      <a:pt x="8956" y="1909"/>
                    </a:lnTo>
                    <a:lnTo>
                      <a:pt x="8956" y="1877"/>
                    </a:lnTo>
                    <a:close/>
                    <a:moveTo>
                      <a:pt x="9225" y="1877"/>
                    </a:moveTo>
                    <a:lnTo>
                      <a:pt x="9400" y="1877"/>
                    </a:lnTo>
                    <a:lnTo>
                      <a:pt x="9400" y="1909"/>
                    </a:lnTo>
                    <a:lnTo>
                      <a:pt x="9225" y="1909"/>
                    </a:lnTo>
                    <a:lnTo>
                      <a:pt x="9225" y="1877"/>
                    </a:lnTo>
                    <a:close/>
                    <a:moveTo>
                      <a:pt x="9496" y="1877"/>
                    </a:moveTo>
                    <a:lnTo>
                      <a:pt x="9670" y="1877"/>
                    </a:lnTo>
                    <a:lnTo>
                      <a:pt x="9670" y="1909"/>
                    </a:lnTo>
                    <a:lnTo>
                      <a:pt x="9496" y="1909"/>
                    </a:lnTo>
                    <a:lnTo>
                      <a:pt x="9496" y="1877"/>
                    </a:lnTo>
                    <a:close/>
                    <a:moveTo>
                      <a:pt x="9767" y="1877"/>
                    </a:moveTo>
                    <a:lnTo>
                      <a:pt x="9940" y="1877"/>
                    </a:lnTo>
                    <a:lnTo>
                      <a:pt x="9940" y="1909"/>
                    </a:lnTo>
                    <a:lnTo>
                      <a:pt x="9767" y="1909"/>
                    </a:lnTo>
                    <a:lnTo>
                      <a:pt x="9767" y="1877"/>
                    </a:lnTo>
                    <a:close/>
                    <a:moveTo>
                      <a:pt x="10036" y="1877"/>
                    </a:moveTo>
                    <a:lnTo>
                      <a:pt x="10210" y="1877"/>
                    </a:lnTo>
                    <a:lnTo>
                      <a:pt x="10210" y="1909"/>
                    </a:lnTo>
                    <a:lnTo>
                      <a:pt x="10036" y="1909"/>
                    </a:lnTo>
                    <a:lnTo>
                      <a:pt x="10036" y="1877"/>
                    </a:lnTo>
                    <a:close/>
                    <a:moveTo>
                      <a:pt x="10308" y="1876"/>
                    </a:moveTo>
                    <a:lnTo>
                      <a:pt x="10396" y="1870"/>
                    </a:lnTo>
                    <a:lnTo>
                      <a:pt x="10484" y="1855"/>
                    </a:lnTo>
                    <a:lnTo>
                      <a:pt x="10488" y="1887"/>
                    </a:lnTo>
                    <a:lnTo>
                      <a:pt x="10399" y="1901"/>
                    </a:lnTo>
                    <a:lnTo>
                      <a:pt x="10310" y="1907"/>
                    </a:lnTo>
                    <a:lnTo>
                      <a:pt x="10308" y="1876"/>
                    </a:lnTo>
                    <a:close/>
                    <a:moveTo>
                      <a:pt x="10579" y="1834"/>
                    </a:moveTo>
                    <a:lnTo>
                      <a:pt x="10605" y="1827"/>
                    </a:lnTo>
                    <a:lnTo>
                      <a:pt x="10629" y="1818"/>
                    </a:lnTo>
                    <a:lnTo>
                      <a:pt x="10641" y="1815"/>
                    </a:lnTo>
                    <a:lnTo>
                      <a:pt x="10651" y="1811"/>
                    </a:lnTo>
                    <a:lnTo>
                      <a:pt x="10654" y="1809"/>
                    </a:lnTo>
                    <a:lnTo>
                      <a:pt x="10657" y="1808"/>
                    </a:lnTo>
                    <a:lnTo>
                      <a:pt x="10657" y="1808"/>
                    </a:lnTo>
                    <a:lnTo>
                      <a:pt x="10658" y="1808"/>
                    </a:lnTo>
                    <a:lnTo>
                      <a:pt x="10746" y="1778"/>
                    </a:lnTo>
                    <a:lnTo>
                      <a:pt x="10758" y="1806"/>
                    </a:lnTo>
                    <a:lnTo>
                      <a:pt x="10670" y="1837"/>
                    </a:lnTo>
                    <a:lnTo>
                      <a:pt x="10670" y="1837"/>
                    </a:lnTo>
                    <a:lnTo>
                      <a:pt x="10670" y="1837"/>
                    </a:lnTo>
                    <a:lnTo>
                      <a:pt x="10667" y="1838"/>
                    </a:lnTo>
                    <a:lnTo>
                      <a:pt x="10663" y="1840"/>
                    </a:lnTo>
                    <a:lnTo>
                      <a:pt x="10651" y="1844"/>
                    </a:lnTo>
                    <a:lnTo>
                      <a:pt x="10639" y="1848"/>
                    </a:lnTo>
                    <a:lnTo>
                      <a:pt x="10614" y="1857"/>
                    </a:lnTo>
                    <a:lnTo>
                      <a:pt x="10588" y="1864"/>
                    </a:lnTo>
                    <a:lnTo>
                      <a:pt x="10579" y="1834"/>
                    </a:lnTo>
                    <a:close/>
                    <a:moveTo>
                      <a:pt x="10837" y="1746"/>
                    </a:moveTo>
                    <a:lnTo>
                      <a:pt x="11001" y="1690"/>
                    </a:lnTo>
                    <a:lnTo>
                      <a:pt x="11012" y="1720"/>
                    </a:lnTo>
                    <a:lnTo>
                      <a:pt x="10848" y="1776"/>
                    </a:lnTo>
                    <a:lnTo>
                      <a:pt x="10837" y="1746"/>
                    </a:lnTo>
                    <a:close/>
                    <a:moveTo>
                      <a:pt x="11093" y="1658"/>
                    </a:moveTo>
                    <a:lnTo>
                      <a:pt x="11257" y="1602"/>
                    </a:lnTo>
                    <a:lnTo>
                      <a:pt x="11267" y="1632"/>
                    </a:lnTo>
                    <a:lnTo>
                      <a:pt x="11103" y="1688"/>
                    </a:lnTo>
                    <a:lnTo>
                      <a:pt x="11093" y="1658"/>
                    </a:lnTo>
                    <a:close/>
                    <a:moveTo>
                      <a:pt x="11348" y="1572"/>
                    </a:moveTo>
                    <a:lnTo>
                      <a:pt x="11512" y="1516"/>
                    </a:lnTo>
                    <a:lnTo>
                      <a:pt x="11522" y="1546"/>
                    </a:lnTo>
                    <a:lnTo>
                      <a:pt x="11358" y="1602"/>
                    </a:lnTo>
                    <a:lnTo>
                      <a:pt x="11348" y="1572"/>
                    </a:lnTo>
                    <a:close/>
                    <a:moveTo>
                      <a:pt x="11603" y="1484"/>
                    </a:moveTo>
                    <a:lnTo>
                      <a:pt x="11767" y="1428"/>
                    </a:lnTo>
                    <a:lnTo>
                      <a:pt x="11777" y="1458"/>
                    </a:lnTo>
                    <a:lnTo>
                      <a:pt x="11613" y="1514"/>
                    </a:lnTo>
                    <a:lnTo>
                      <a:pt x="11603" y="1484"/>
                    </a:lnTo>
                    <a:close/>
                    <a:moveTo>
                      <a:pt x="11859" y="1398"/>
                    </a:moveTo>
                    <a:lnTo>
                      <a:pt x="11902" y="1383"/>
                    </a:lnTo>
                    <a:lnTo>
                      <a:pt x="11983" y="1347"/>
                    </a:lnTo>
                    <a:lnTo>
                      <a:pt x="12022" y="1326"/>
                    </a:lnTo>
                    <a:lnTo>
                      <a:pt x="12039" y="1352"/>
                    </a:lnTo>
                    <a:lnTo>
                      <a:pt x="11999" y="1376"/>
                    </a:lnTo>
                    <a:lnTo>
                      <a:pt x="11914" y="1414"/>
                    </a:lnTo>
                    <a:lnTo>
                      <a:pt x="11868" y="1428"/>
                    </a:lnTo>
                    <a:lnTo>
                      <a:pt x="11859" y="1398"/>
                    </a:lnTo>
                    <a:close/>
                    <a:moveTo>
                      <a:pt x="12102" y="1268"/>
                    </a:moveTo>
                    <a:lnTo>
                      <a:pt x="12137" y="1239"/>
                    </a:lnTo>
                    <a:lnTo>
                      <a:pt x="12198" y="1175"/>
                    </a:lnTo>
                    <a:lnTo>
                      <a:pt x="12225" y="1139"/>
                    </a:lnTo>
                    <a:lnTo>
                      <a:pt x="12251" y="1157"/>
                    </a:lnTo>
                    <a:lnTo>
                      <a:pt x="12223" y="1195"/>
                    </a:lnTo>
                    <a:lnTo>
                      <a:pt x="12159" y="1261"/>
                    </a:lnTo>
                    <a:lnTo>
                      <a:pt x="12124" y="1293"/>
                    </a:lnTo>
                    <a:lnTo>
                      <a:pt x="12102" y="1268"/>
                    </a:lnTo>
                    <a:close/>
                    <a:moveTo>
                      <a:pt x="12280" y="1055"/>
                    </a:moveTo>
                    <a:lnTo>
                      <a:pt x="12300" y="1015"/>
                    </a:lnTo>
                    <a:lnTo>
                      <a:pt x="12333" y="933"/>
                    </a:lnTo>
                    <a:lnTo>
                      <a:pt x="12344" y="890"/>
                    </a:lnTo>
                    <a:lnTo>
                      <a:pt x="12375" y="897"/>
                    </a:lnTo>
                    <a:lnTo>
                      <a:pt x="12363" y="943"/>
                    </a:lnTo>
                    <a:lnTo>
                      <a:pt x="12329" y="1029"/>
                    </a:lnTo>
                    <a:lnTo>
                      <a:pt x="12307" y="1070"/>
                    </a:lnTo>
                    <a:lnTo>
                      <a:pt x="12280" y="1055"/>
                    </a:lnTo>
                    <a:close/>
                    <a:moveTo>
                      <a:pt x="12362" y="792"/>
                    </a:moveTo>
                    <a:lnTo>
                      <a:pt x="12365" y="760"/>
                    </a:lnTo>
                    <a:lnTo>
                      <a:pt x="12366" y="728"/>
                    </a:lnTo>
                    <a:lnTo>
                      <a:pt x="12363" y="671"/>
                    </a:lnTo>
                    <a:lnTo>
                      <a:pt x="12356" y="613"/>
                    </a:lnTo>
                    <a:lnTo>
                      <a:pt x="12386" y="607"/>
                    </a:lnTo>
                    <a:lnTo>
                      <a:pt x="12395" y="668"/>
                    </a:lnTo>
                    <a:lnTo>
                      <a:pt x="12398" y="728"/>
                    </a:lnTo>
                    <a:lnTo>
                      <a:pt x="12396" y="761"/>
                    </a:lnTo>
                    <a:lnTo>
                      <a:pt x="12393" y="795"/>
                    </a:lnTo>
                    <a:lnTo>
                      <a:pt x="12362" y="792"/>
                    </a:lnTo>
                    <a:close/>
                    <a:moveTo>
                      <a:pt x="12331" y="517"/>
                    </a:moveTo>
                    <a:lnTo>
                      <a:pt x="12317" y="474"/>
                    </a:lnTo>
                    <a:lnTo>
                      <a:pt x="12280" y="393"/>
                    </a:lnTo>
                    <a:lnTo>
                      <a:pt x="12257" y="354"/>
                    </a:lnTo>
                    <a:lnTo>
                      <a:pt x="12282" y="337"/>
                    </a:lnTo>
                    <a:lnTo>
                      <a:pt x="12307" y="377"/>
                    </a:lnTo>
                    <a:lnTo>
                      <a:pt x="12347" y="462"/>
                    </a:lnTo>
                    <a:lnTo>
                      <a:pt x="12362" y="507"/>
                    </a:lnTo>
                    <a:lnTo>
                      <a:pt x="12331" y="517"/>
                    </a:lnTo>
                    <a:close/>
                    <a:moveTo>
                      <a:pt x="12198" y="274"/>
                    </a:moveTo>
                    <a:lnTo>
                      <a:pt x="12180" y="255"/>
                    </a:lnTo>
                    <a:lnTo>
                      <a:pt x="12162" y="235"/>
                    </a:lnTo>
                    <a:lnTo>
                      <a:pt x="12115" y="191"/>
                    </a:lnTo>
                    <a:lnTo>
                      <a:pt x="12064" y="154"/>
                    </a:lnTo>
                    <a:lnTo>
                      <a:pt x="12082" y="128"/>
                    </a:lnTo>
                    <a:lnTo>
                      <a:pt x="12136" y="167"/>
                    </a:lnTo>
                    <a:lnTo>
                      <a:pt x="12183" y="213"/>
                    </a:lnTo>
                    <a:lnTo>
                      <a:pt x="12203" y="233"/>
                    </a:lnTo>
                    <a:lnTo>
                      <a:pt x="12222" y="253"/>
                    </a:lnTo>
                    <a:lnTo>
                      <a:pt x="12198" y="274"/>
                    </a:lnTo>
                    <a:close/>
                    <a:moveTo>
                      <a:pt x="11979" y="104"/>
                    </a:moveTo>
                    <a:lnTo>
                      <a:pt x="11937" y="85"/>
                    </a:lnTo>
                    <a:lnTo>
                      <a:pt x="11853" y="56"/>
                    </a:lnTo>
                    <a:lnTo>
                      <a:pt x="11809" y="46"/>
                    </a:lnTo>
                    <a:lnTo>
                      <a:pt x="11816" y="14"/>
                    </a:lnTo>
                    <a:lnTo>
                      <a:pt x="11861" y="26"/>
                    </a:lnTo>
                    <a:lnTo>
                      <a:pt x="11950" y="56"/>
                    </a:lnTo>
                    <a:lnTo>
                      <a:pt x="11992" y="76"/>
                    </a:lnTo>
                    <a:lnTo>
                      <a:pt x="11979" y="104"/>
                    </a:lnTo>
                    <a:close/>
                    <a:moveTo>
                      <a:pt x="11711" y="33"/>
                    </a:moveTo>
                    <a:lnTo>
                      <a:pt x="11689" y="32"/>
                    </a:lnTo>
                    <a:lnTo>
                      <a:pt x="11669" y="32"/>
                    </a:lnTo>
                    <a:lnTo>
                      <a:pt x="11535" y="32"/>
                    </a:lnTo>
                    <a:lnTo>
                      <a:pt x="11535" y="0"/>
                    </a:lnTo>
                    <a:lnTo>
                      <a:pt x="11669" y="0"/>
                    </a:lnTo>
                    <a:lnTo>
                      <a:pt x="11691" y="0"/>
                    </a:lnTo>
                    <a:lnTo>
                      <a:pt x="11712" y="1"/>
                    </a:lnTo>
                    <a:lnTo>
                      <a:pt x="11711" y="33"/>
                    </a:lnTo>
                    <a:close/>
                    <a:moveTo>
                      <a:pt x="11439" y="32"/>
                    </a:moveTo>
                    <a:lnTo>
                      <a:pt x="11264" y="32"/>
                    </a:lnTo>
                    <a:lnTo>
                      <a:pt x="11264" y="0"/>
                    </a:lnTo>
                    <a:lnTo>
                      <a:pt x="11439" y="0"/>
                    </a:lnTo>
                    <a:lnTo>
                      <a:pt x="11439" y="32"/>
                    </a:lnTo>
                    <a:close/>
                    <a:moveTo>
                      <a:pt x="11168" y="32"/>
                    </a:moveTo>
                    <a:lnTo>
                      <a:pt x="10995" y="32"/>
                    </a:lnTo>
                    <a:lnTo>
                      <a:pt x="10995" y="0"/>
                    </a:lnTo>
                    <a:lnTo>
                      <a:pt x="11168" y="0"/>
                    </a:lnTo>
                    <a:lnTo>
                      <a:pt x="11168" y="32"/>
                    </a:lnTo>
                    <a:close/>
                    <a:moveTo>
                      <a:pt x="10899" y="32"/>
                    </a:moveTo>
                    <a:lnTo>
                      <a:pt x="10724" y="32"/>
                    </a:lnTo>
                    <a:lnTo>
                      <a:pt x="10724" y="0"/>
                    </a:lnTo>
                    <a:lnTo>
                      <a:pt x="10899" y="0"/>
                    </a:lnTo>
                    <a:lnTo>
                      <a:pt x="10899" y="32"/>
                    </a:lnTo>
                    <a:close/>
                    <a:moveTo>
                      <a:pt x="10628" y="32"/>
                    </a:moveTo>
                    <a:lnTo>
                      <a:pt x="10454" y="32"/>
                    </a:lnTo>
                    <a:lnTo>
                      <a:pt x="10454" y="0"/>
                    </a:lnTo>
                    <a:lnTo>
                      <a:pt x="10628" y="0"/>
                    </a:lnTo>
                    <a:lnTo>
                      <a:pt x="10628" y="32"/>
                    </a:lnTo>
                    <a:close/>
                    <a:moveTo>
                      <a:pt x="10357" y="32"/>
                    </a:moveTo>
                    <a:lnTo>
                      <a:pt x="10184" y="32"/>
                    </a:lnTo>
                    <a:lnTo>
                      <a:pt x="10184" y="0"/>
                    </a:lnTo>
                    <a:lnTo>
                      <a:pt x="10357" y="0"/>
                    </a:lnTo>
                    <a:lnTo>
                      <a:pt x="10357" y="32"/>
                    </a:lnTo>
                    <a:close/>
                    <a:moveTo>
                      <a:pt x="10088" y="32"/>
                    </a:moveTo>
                    <a:lnTo>
                      <a:pt x="9914" y="32"/>
                    </a:lnTo>
                    <a:lnTo>
                      <a:pt x="9914" y="0"/>
                    </a:lnTo>
                    <a:lnTo>
                      <a:pt x="10088" y="0"/>
                    </a:lnTo>
                    <a:lnTo>
                      <a:pt x="10088" y="32"/>
                    </a:lnTo>
                    <a:close/>
                    <a:moveTo>
                      <a:pt x="9817" y="32"/>
                    </a:moveTo>
                    <a:lnTo>
                      <a:pt x="9643" y="32"/>
                    </a:lnTo>
                    <a:lnTo>
                      <a:pt x="9643" y="0"/>
                    </a:lnTo>
                    <a:lnTo>
                      <a:pt x="9817" y="0"/>
                    </a:lnTo>
                    <a:lnTo>
                      <a:pt x="9817" y="32"/>
                    </a:lnTo>
                    <a:close/>
                    <a:moveTo>
                      <a:pt x="9547" y="32"/>
                    </a:moveTo>
                    <a:lnTo>
                      <a:pt x="9374" y="32"/>
                    </a:lnTo>
                    <a:lnTo>
                      <a:pt x="9374" y="0"/>
                    </a:lnTo>
                    <a:lnTo>
                      <a:pt x="9547" y="0"/>
                    </a:lnTo>
                    <a:lnTo>
                      <a:pt x="9547" y="32"/>
                    </a:lnTo>
                    <a:close/>
                    <a:moveTo>
                      <a:pt x="9277" y="32"/>
                    </a:moveTo>
                    <a:lnTo>
                      <a:pt x="9103" y="32"/>
                    </a:lnTo>
                    <a:lnTo>
                      <a:pt x="9103" y="0"/>
                    </a:lnTo>
                    <a:lnTo>
                      <a:pt x="9277" y="0"/>
                    </a:lnTo>
                    <a:lnTo>
                      <a:pt x="9277" y="32"/>
                    </a:lnTo>
                    <a:close/>
                    <a:moveTo>
                      <a:pt x="9007" y="32"/>
                    </a:moveTo>
                    <a:lnTo>
                      <a:pt x="8832" y="32"/>
                    </a:lnTo>
                    <a:lnTo>
                      <a:pt x="8832" y="0"/>
                    </a:lnTo>
                    <a:lnTo>
                      <a:pt x="9007" y="0"/>
                    </a:lnTo>
                    <a:lnTo>
                      <a:pt x="9007" y="32"/>
                    </a:lnTo>
                    <a:close/>
                    <a:moveTo>
                      <a:pt x="8736" y="32"/>
                    </a:moveTo>
                    <a:lnTo>
                      <a:pt x="8562" y="32"/>
                    </a:lnTo>
                    <a:lnTo>
                      <a:pt x="8562" y="0"/>
                    </a:lnTo>
                    <a:lnTo>
                      <a:pt x="8736" y="0"/>
                    </a:lnTo>
                    <a:lnTo>
                      <a:pt x="8736" y="32"/>
                    </a:lnTo>
                    <a:close/>
                    <a:moveTo>
                      <a:pt x="8465" y="32"/>
                    </a:moveTo>
                    <a:lnTo>
                      <a:pt x="8292" y="32"/>
                    </a:lnTo>
                    <a:lnTo>
                      <a:pt x="8292" y="0"/>
                    </a:lnTo>
                    <a:lnTo>
                      <a:pt x="8465" y="0"/>
                    </a:lnTo>
                    <a:lnTo>
                      <a:pt x="8465" y="32"/>
                    </a:lnTo>
                    <a:close/>
                    <a:moveTo>
                      <a:pt x="8196" y="32"/>
                    </a:moveTo>
                    <a:lnTo>
                      <a:pt x="8022" y="32"/>
                    </a:lnTo>
                    <a:lnTo>
                      <a:pt x="8022" y="0"/>
                    </a:lnTo>
                    <a:lnTo>
                      <a:pt x="8196" y="0"/>
                    </a:lnTo>
                    <a:lnTo>
                      <a:pt x="8196" y="32"/>
                    </a:lnTo>
                    <a:close/>
                    <a:moveTo>
                      <a:pt x="7925" y="32"/>
                    </a:moveTo>
                    <a:lnTo>
                      <a:pt x="7751" y="32"/>
                    </a:lnTo>
                    <a:lnTo>
                      <a:pt x="7751" y="0"/>
                    </a:lnTo>
                    <a:lnTo>
                      <a:pt x="7925" y="0"/>
                    </a:lnTo>
                    <a:lnTo>
                      <a:pt x="7925" y="32"/>
                    </a:lnTo>
                    <a:close/>
                    <a:moveTo>
                      <a:pt x="7654" y="32"/>
                    </a:moveTo>
                    <a:lnTo>
                      <a:pt x="7482" y="32"/>
                    </a:lnTo>
                    <a:lnTo>
                      <a:pt x="7482" y="0"/>
                    </a:lnTo>
                    <a:lnTo>
                      <a:pt x="7654" y="0"/>
                    </a:lnTo>
                    <a:lnTo>
                      <a:pt x="7654" y="32"/>
                    </a:lnTo>
                    <a:close/>
                    <a:moveTo>
                      <a:pt x="7385" y="32"/>
                    </a:moveTo>
                    <a:lnTo>
                      <a:pt x="7211" y="32"/>
                    </a:lnTo>
                    <a:lnTo>
                      <a:pt x="7211" y="0"/>
                    </a:lnTo>
                    <a:lnTo>
                      <a:pt x="7385" y="0"/>
                    </a:lnTo>
                    <a:lnTo>
                      <a:pt x="7385" y="32"/>
                    </a:lnTo>
                    <a:close/>
                    <a:moveTo>
                      <a:pt x="7114" y="32"/>
                    </a:moveTo>
                    <a:lnTo>
                      <a:pt x="6940" y="32"/>
                    </a:lnTo>
                    <a:lnTo>
                      <a:pt x="6940" y="0"/>
                    </a:lnTo>
                    <a:lnTo>
                      <a:pt x="7114" y="0"/>
                    </a:lnTo>
                    <a:lnTo>
                      <a:pt x="7114" y="32"/>
                    </a:lnTo>
                    <a:close/>
                    <a:moveTo>
                      <a:pt x="6844" y="32"/>
                    </a:moveTo>
                    <a:lnTo>
                      <a:pt x="6671" y="32"/>
                    </a:lnTo>
                    <a:lnTo>
                      <a:pt x="6671" y="0"/>
                    </a:lnTo>
                    <a:lnTo>
                      <a:pt x="6844" y="0"/>
                    </a:lnTo>
                    <a:lnTo>
                      <a:pt x="6844" y="32"/>
                    </a:lnTo>
                    <a:close/>
                    <a:moveTo>
                      <a:pt x="6574" y="32"/>
                    </a:moveTo>
                    <a:lnTo>
                      <a:pt x="6400" y="32"/>
                    </a:lnTo>
                    <a:lnTo>
                      <a:pt x="6400" y="0"/>
                    </a:lnTo>
                    <a:lnTo>
                      <a:pt x="6574" y="0"/>
                    </a:lnTo>
                    <a:lnTo>
                      <a:pt x="6574" y="32"/>
                    </a:lnTo>
                    <a:close/>
                    <a:moveTo>
                      <a:pt x="6304" y="32"/>
                    </a:moveTo>
                    <a:lnTo>
                      <a:pt x="6130" y="32"/>
                    </a:lnTo>
                    <a:lnTo>
                      <a:pt x="6130" y="0"/>
                    </a:lnTo>
                    <a:lnTo>
                      <a:pt x="6304" y="0"/>
                    </a:lnTo>
                    <a:lnTo>
                      <a:pt x="6304" y="32"/>
                    </a:lnTo>
                    <a:close/>
                    <a:moveTo>
                      <a:pt x="6033" y="32"/>
                    </a:moveTo>
                    <a:lnTo>
                      <a:pt x="5860" y="32"/>
                    </a:lnTo>
                    <a:lnTo>
                      <a:pt x="5860" y="0"/>
                    </a:lnTo>
                    <a:lnTo>
                      <a:pt x="6033" y="0"/>
                    </a:lnTo>
                    <a:lnTo>
                      <a:pt x="6033" y="32"/>
                    </a:lnTo>
                    <a:close/>
                    <a:moveTo>
                      <a:pt x="5764" y="32"/>
                    </a:moveTo>
                    <a:lnTo>
                      <a:pt x="5590" y="32"/>
                    </a:lnTo>
                    <a:lnTo>
                      <a:pt x="5590" y="0"/>
                    </a:lnTo>
                    <a:lnTo>
                      <a:pt x="5764" y="0"/>
                    </a:lnTo>
                    <a:lnTo>
                      <a:pt x="5764" y="32"/>
                    </a:lnTo>
                    <a:close/>
                    <a:moveTo>
                      <a:pt x="5493" y="32"/>
                    </a:moveTo>
                    <a:lnTo>
                      <a:pt x="5319" y="32"/>
                    </a:lnTo>
                    <a:lnTo>
                      <a:pt x="5319" y="0"/>
                    </a:lnTo>
                    <a:lnTo>
                      <a:pt x="5493" y="0"/>
                    </a:lnTo>
                    <a:lnTo>
                      <a:pt x="5493" y="32"/>
                    </a:lnTo>
                    <a:close/>
                    <a:moveTo>
                      <a:pt x="5222" y="32"/>
                    </a:moveTo>
                    <a:lnTo>
                      <a:pt x="5048" y="32"/>
                    </a:lnTo>
                    <a:lnTo>
                      <a:pt x="5048" y="0"/>
                    </a:lnTo>
                    <a:lnTo>
                      <a:pt x="5222" y="0"/>
                    </a:lnTo>
                    <a:lnTo>
                      <a:pt x="5222" y="32"/>
                    </a:lnTo>
                    <a:close/>
                    <a:moveTo>
                      <a:pt x="4952" y="32"/>
                    </a:moveTo>
                    <a:lnTo>
                      <a:pt x="4779" y="32"/>
                    </a:lnTo>
                    <a:lnTo>
                      <a:pt x="4779" y="0"/>
                    </a:lnTo>
                    <a:lnTo>
                      <a:pt x="4952" y="0"/>
                    </a:lnTo>
                    <a:lnTo>
                      <a:pt x="4952" y="32"/>
                    </a:lnTo>
                    <a:close/>
                    <a:moveTo>
                      <a:pt x="4682" y="32"/>
                    </a:moveTo>
                    <a:lnTo>
                      <a:pt x="4508" y="32"/>
                    </a:lnTo>
                    <a:lnTo>
                      <a:pt x="4508" y="0"/>
                    </a:lnTo>
                    <a:lnTo>
                      <a:pt x="4682" y="0"/>
                    </a:lnTo>
                    <a:lnTo>
                      <a:pt x="4682" y="32"/>
                    </a:lnTo>
                    <a:close/>
                    <a:moveTo>
                      <a:pt x="4412" y="32"/>
                    </a:moveTo>
                    <a:lnTo>
                      <a:pt x="4237" y="32"/>
                    </a:lnTo>
                    <a:lnTo>
                      <a:pt x="4237" y="0"/>
                    </a:lnTo>
                    <a:lnTo>
                      <a:pt x="4412" y="0"/>
                    </a:lnTo>
                    <a:lnTo>
                      <a:pt x="4412" y="32"/>
                    </a:lnTo>
                    <a:close/>
                    <a:moveTo>
                      <a:pt x="4141" y="32"/>
                    </a:moveTo>
                    <a:lnTo>
                      <a:pt x="3968" y="32"/>
                    </a:lnTo>
                    <a:lnTo>
                      <a:pt x="3968" y="0"/>
                    </a:lnTo>
                    <a:lnTo>
                      <a:pt x="4141" y="0"/>
                    </a:lnTo>
                    <a:lnTo>
                      <a:pt x="4141" y="32"/>
                    </a:lnTo>
                    <a:close/>
                    <a:moveTo>
                      <a:pt x="3872" y="32"/>
                    </a:moveTo>
                    <a:lnTo>
                      <a:pt x="3697" y="32"/>
                    </a:lnTo>
                    <a:lnTo>
                      <a:pt x="3697" y="0"/>
                    </a:lnTo>
                    <a:lnTo>
                      <a:pt x="3872" y="0"/>
                    </a:lnTo>
                    <a:lnTo>
                      <a:pt x="3872" y="32"/>
                    </a:lnTo>
                    <a:close/>
                    <a:moveTo>
                      <a:pt x="3601" y="32"/>
                    </a:moveTo>
                    <a:lnTo>
                      <a:pt x="3427" y="32"/>
                    </a:lnTo>
                    <a:lnTo>
                      <a:pt x="3427" y="0"/>
                    </a:lnTo>
                    <a:lnTo>
                      <a:pt x="3601" y="0"/>
                    </a:lnTo>
                    <a:lnTo>
                      <a:pt x="3601" y="32"/>
                    </a:lnTo>
                    <a:close/>
                    <a:moveTo>
                      <a:pt x="3330" y="32"/>
                    </a:moveTo>
                    <a:lnTo>
                      <a:pt x="3157" y="32"/>
                    </a:lnTo>
                    <a:lnTo>
                      <a:pt x="3157" y="0"/>
                    </a:lnTo>
                    <a:lnTo>
                      <a:pt x="3330" y="0"/>
                    </a:lnTo>
                    <a:lnTo>
                      <a:pt x="3330" y="32"/>
                    </a:lnTo>
                    <a:close/>
                    <a:moveTo>
                      <a:pt x="3061" y="32"/>
                    </a:moveTo>
                    <a:lnTo>
                      <a:pt x="2887" y="32"/>
                    </a:lnTo>
                    <a:lnTo>
                      <a:pt x="2887" y="0"/>
                    </a:lnTo>
                    <a:lnTo>
                      <a:pt x="3061" y="0"/>
                    </a:lnTo>
                    <a:lnTo>
                      <a:pt x="3061" y="32"/>
                    </a:lnTo>
                    <a:close/>
                    <a:moveTo>
                      <a:pt x="2790" y="32"/>
                    </a:moveTo>
                    <a:lnTo>
                      <a:pt x="2616" y="32"/>
                    </a:lnTo>
                    <a:lnTo>
                      <a:pt x="2616" y="0"/>
                    </a:lnTo>
                    <a:lnTo>
                      <a:pt x="2790" y="0"/>
                    </a:lnTo>
                    <a:lnTo>
                      <a:pt x="2790" y="32"/>
                    </a:lnTo>
                    <a:close/>
                    <a:moveTo>
                      <a:pt x="2520" y="32"/>
                    </a:moveTo>
                    <a:lnTo>
                      <a:pt x="2347" y="32"/>
                    </a:lnTo>
                    <a:lnTo>
                      <a:pt x="2347" y="0"/>
                    </a:lnTo>
                    <a:lnTo>
                      <a:pt x="2520" y="0"/>
                    </a:lnTo>
                    <a:lnTo>
                      <a:pt x="2520" y="32"/>
                    </a:lnTo>
                    <a:close/>
                    <a:moveTo>
                      <a:pt x="2250" y="32"/>
                    </a:moveTo>
                    <a:lnTo>
                      <a:pt x="2076" y="32"/>
                    </a:lnTo>
                    <a:lnTo>
                      <a:pt x="2076" y="0"/>
                    </a:lnTo>
                    <a:lnTo>
                      <a:pt x="2250" y="0"/>
                    </a:lnTo>
                    <a:lnTo>
                      <a:pt x="2250" y="32"/>
                    </a:lnTo>
                    <a:close/>
                    <a:moveTo>
                      <a:pt x="1980" y="32"/>
                    </a:moveTo>
                    <a:lnTo>
                      <a:pt x="1805" y="32"/>
                    </a:lnTo>
                    <a:lnTo>
                      <a:pt x="1805" y="0"/>
                    </a:lnTo>
                    <a:lnTo>
                      <a:pt x="1980" y="0"/>
                    </a:lnTo>
                    <a:lnTo>
                      <a:pt x="1980" y="32"/>
                    </a:lnTo>
                    <a:close/>
                    <a:moveTo>
                      <a:pt x="1709" y="32"/>
                    </a:moveTo>
                    <a:lnTo>
                      <a:pt x="1535" y="32"/>
                    </a:lnTo>
                    <a:lnTo>
                      <a:pt x="1535" y="0"/>
                    </a:lnTo>
                    <a:lnTo>
                      <a:pt x="1709" y="0"/>
                    </a:lnTo>
                    <a:lnTo>
                      <a:pt x="1709" y="32"/>
                    </a:lnTo>
                    <a:close/>
                    <a:moveTo>
                      <a:pt x="1438" y="32"/>
                    </a:moveTo>
                    <a:lnTo>
                      <a:pt x="1265" y="32"/>
                    </a:lnTo>
                    <a:lnTo>
                      <a:pt x="1265" y="0"/>
                    </a:lnTo>
                    <a:lnTo>
                      <a:pt x="1438" y="0"/>
                    </a:lnTo>
                    <a:lnTo>
                      <a:pt x="1438" y="32"/>
                    </a:lnTo>
                    <a:close/>
                    <a:moveTo>
                      <a:pt x="1169" y="32"/>
                    </a:moveTo>
                    <a:lnTo>
                      <a:pt x="995" y="32"/>
                    </a:lnTo>
                    <a:lnTo>
                      <a:pt x="995" y="0"/>
                    </a:lnTo>
                    <a:lnTo>
                      <a:pt x="1169" y="0"/>
                    </a:lnTo>
                    <a:lnTo>
                      <a:pt x="1169" y="32"/>
                    </a:lnTo>
                    <a:close/>
                    <a:moveTo>
                      <a:pt x="898" y="32"/>
                    </a:moveTo>
                    <a:lnTo>
                      <a:pt x="724" y="32"/>
                    </a:lnTo>
                    <a:lnTo>
                      <a:pt x="724" y="0"/>
                    </a:lnTo>
                    <a:lnTo>
                      <a:pt x="898" y="0"/>
                    </a:lnTo>
                    <a:lnTo>
                      <a:pt x="898" y="32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9" name="Freeform 357"/>
              <p:cNvSpPr>
                <a:spLocks noEditPoints="1"/>
              </p:cNvSpPr>
              <p:nvPr/>
            </p:nvSpPr>
            <p:spPr bwMode="auto">
              <a:xfrm>
                <a:off x="2700" y="2680"/>
                <a:ext cx="490" cy="490"/>
              </a:xfrm>
              <a:custGeom>
                <a:avLst/>
                <a:gdLst>
                  <a:gd name="T0" fmla="*/ 697 w 1472"/>
                  <a:gd name="T1" fmla="*/ 0 h 1471"/>
                  <a:gd name="T2" fmla="*/ 552 w 1472"/>
                  <a:gd name="T3" fmla="*/ 21 h 1471"/>
                  <a:gd name="T4" fmla="*/ 416 w 1472"/>
                  <a:gd name="T5" fmla="*/ 72 h 1471"/>
                  <a:gd name="T6" fmla="*/ 295 w 1472"/>
                  <a:gd name="T7" fmla="*/ 145 h 1471"/>
                  <a:gd name="T8" fmla="*/ 192 w 1472"/>
                  <a:gd name="T9" fmla="*/ 240 h 1471"/>
                  <a:gd name="T10" fmla="*/ 107 w 1472"/>
                  <a:gd name="T11" fmla="*/ 352 h 1471"/>
                  <a:gd name="T12" fmla="*/ 45 w 1472"/>
                  <a:gd name="T13" fmla="*/ 482 h 1471"/>
                  <a:gd name="T14" fmla="*/ 9 w 1472"/>
                  <a:gd name="T15" fmla="*/ 623 h 1471"/>
                  <a:gd name="T16" fmla="*/ 0 w 1472"/>
                  <a:gd name="T17" fmla="*/ 734 h 1471"/>
                  <a:gd name="T18" fmla="*/ 9 w 1472"/>
                  <a:gd name="T19" fmla="*/ 846 h 1471"/>
                  <a:gd name="T20" fmla="*/ 45 w 1472"/>
                  <a:gd name="T21" fmla="*/ 987 h 1471"/>
                  <a:gd name="T22" fmla="*/ 107 w 1472"/>
                  <a:gd name="T23" fmla="*/ 1117 h 1471"/>
                  <a:gd name="T24" fmla="*/ 192 w 1472"/>
                  <a:gd name="T25" fmla="*/ 1229 h 1471"/>
                  <a:gd name="T26" fmla="*/ 295 w 1472"/>
                  <a:gd name="T27" fmla="*/ 1324 h 1471"/>
                  <a:gd name="T28" fmla="*/ 416 w 1472"/>
                  <a:gd name="T29" fmla="*/ 1397 h 1471"/>
                  <a:gd name="T30" fmla="*/ 552 w 1472"/>
                  <a:gd name="T31" fmla="*/ 1448 h 1471"/>
                  <a:gd name="T32" fmla="*/ 697 w 1472"/>
                  <a:gd name="T33" fmla="*/ 1469 h 1471"/>
                  <a:gd name="T34" fmla="*/ 774 w 1472"/>
                  <a:gd name="T35" fmla="*/ 1469 h 1471"/>
                  <a:gd name="T36" fmla="*/ 920 w 1472"/>
                  <a:gd name="T37" fmla="*/ 1448 h 1471"/>
                  <a:gd name="T38" fmla="*/ 1054 w 1472"/>
                  <a:gd name="T39" fmla="*/ 1397 h 1471"/>
                  <a:gd name="T40" fmla="*/ 1177 w 1472"/>
                  <a:gd name="T41" fmla="*/ 1324 h 1471"/>
                  <a:gd name="T42" fmla="*/ 1280 w 1472"/>
                  <a:gd name="T43" fmla="*/ 1229 h 1471"/>
                  <a:gd name="T44" fmla="*/ 1365 w 1472"/>
                  <a:gd name="T45" fmla="*/ 1117 h 1471"/>
                  <a:gd name="T46" fmla="*/ 1427 w 1472"/>
                  <a:gd name="T47" fmla="*/ 987 h 1471"/>
                  <a:gd name="T48" fmla="*/ 1463 w 1472"/>
                  <a:gd name="T49" fmla="*/ 846 h 1471"/>
                  <a:gd name="T50" fmla="*/ 1472 w 1472"/>
                  <a:gd name="T51" fmla="*/ 734 h 1471"/>
                  <a:gd name="T52" fmla="*/ 1463 w 1472"/>
                  <a:gd name="T53" fmla="*/ 623 h 1471"/>
                  <a:gd name="T54" fmla="*/ 1427 w 1472"/>
                  <a:gd name="T55" fmla="*/ 482 h 1471"/>
                  <a:gd name="T56" fmla="*/ 1365 w 1472"/>
                  <a:gd name="T57" fmla="*/ 352 h 1471"/>
                  <a:gd name="T58" fmla="*/ 1280 w 1472"/>
                  <a:gd name="T59" fmla="*/ 240 h 1471"/>
                  <a:gd name="T60" fmla="*/ 1177 w 1472"/>
                  <a:gd name="T61" fmla="*/ 145 h 1471"/>
                  <a:gd name="T62" fmla="*/ 1054 w 1472"/>
                  <a:gd name="T63" fmla="*/ 72 h 1471"/>
                  <a:gd name="T64" fmla="*/ 920 w 1472"/>
                  <a:gd name="T65" fmla="*/ 21 h 1471"/>
                  <a:gd name="T66" fmla="*/ 774 w 1472"/>
                  <a:gd name="T67" fmla="*/ 0 h 1471"/>
                  <a:gd name="T68" fmla="*/ 736 w 1472"/>
                  <a:gd name="T69" fmla="*/ 89 h 1471"/>
                  <a:gd name="T70" fmla="*/ 929 w 1472"/>
                  <a:gd name="T71" fmla="*/ 116 h 1471"/>
                  <a:gd name="T72" fmla="*/ 1148 w 1472"/>
                  <a:gd name="T73" fmla="*/ 236 h 1471"/>
                  <a:gd name="T74" fmla="*/ 1305 w 1472"/>
                  <a:gd name="T75" fmla="*/ 426 h 1471"/>
                  <a:gd name="T76" fmla="*/ 1380 w 1472"/>
                  <a:gd name="T77" fmla="*/ 668 h 1471"/>
                  <a:gd name="T78" fmla="*/ 1380 w 1472"/>
                  <a:gd name="T79" fmla="*/ 802 h 1471"/>
                  <a:gd name="T80" fmla="*/ 1305 w 1472"/>
                  <a:gd name="T81" fmla="*/ 1043 h 1471"/>
                  <a:gd name="T82" fmla="*/ 1148 w 1472"/>
                  <a:gd name="T83" fmla="*/ 1233 h 1471"/>
                  <a:gd name="T84" fmla="*/ 929 w 1472"/>
                  <a:gd name="T85" fmla="*/ 1353 h 1471"/>
                  <a:gd name="T86" fmla="*/ 736 w 1472"/>
                  <a:gd name="T87" fmla="*/ 1382 h 1471"/>
                  <a:gd name="T88" fmla="*/ 543 w 1472"/>
                  <a:gd name="T89" fmla="*/ 1353 h 1471"/>
                  <a:gd name="T90" fmla="*/ 324 w 1472"/>
                  <a:gd name="T91" fmla="*/ 1233 h 1471"/>
                  <a:gd name="T92" fmla="*/ 167 w 1472"/>
                  <a:gd name="T93" fmla="*/ 1043 h 1471"/>
                  <a:gd name="T94" fmla="*/ 92 w 1472"/>
                  <a:gd name="T95" fmla="*/ 802 h 1471"/>
                  <a:gd name="T96" fmla="*/ 92 w 1472"/>
                  <a:gd name="T97" fmla="*/ 668 h 1471"/>
                  <a:gd name="T98" fmla="*/ 167 w 1472"/>
                  <a:gd name="T99" fmla="*/ 426 h 1471"/>
                  <a:gd name="T100" fmla="*/ 324 w 1472"/>
                  <a:gd name="T101" fmla="*/ 236 h 1471"/>
                  <a:gd name="T102" fmla="*/ 543 w 1472"/>
                  <a:gd name="T103" fmla="*/ 116 h 1471"/>
                  <a:gd name="T104" fmla="*/ 736 w 1472"/>
                  <a:gd name="T105" fmla="*/ 89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72" h="1471">
                    <a:moveTo>
                      <a:pt x="736" y="0"/>
                    </a:moveTo>
                    <a:lnTo>
                      <a:pt x="697" y="0"/>
                    </a:lnTo>
                    <a:lnTo>
                      <a:pt x="624" y="7"/>
                    </a:lnTo>
                    <a:lnTo>
                      <a:pt x="552" y="21"/>
                    </a:lnTo>
                    <a:lnTo>
                      <a:pt x="483" y="43"/>
                    </a:lnTo>
                    <a:lnTo>
                      <a:pt x="416" y="72"/>
                    </a:lnTo>
                    <a:lnTo>
                      <a:pt x="355" y="105"/>
                    </a:lnTo>
                    <a:lnTo>
                      <a:pt x="295" y="145"/>
                    </a:lnTo>
                    <a:lnTo>
                      <a:pt x="241" y="190"/>
                    </a:lnTo>
                    <a:lnTo>
                      <a:pt x="192" y="240"/>
                    </a:lnTo>
                    <a:lnTo>
                      <a:pt x="146" y="295"/>
                    </a:lnTo>
                    <a:lnTo>
                      <a:pt x="107" y="352"/>
                    </a:lnTo>
                    <a:lnTo>
                      <a:pt x="72" y="416"/>
                    </a:lnTo>
                    <a:lnTo>
                      <a:pt x="45" y="482"/>
                    </a:lnTo>
                    <a:lnTo>
                      <a:pt x="23" y="551"/>
                    </a:lnTo>
                    <a:lnTo>
                      <a:pt x="9" y="623"/>
                    </a:lnTo>
                    <a:lnTo>
                      <a:pt x="0" y="696"/>
                    </a:lnTo>
                    <a:lnTo>
                      <a:pt x="0" y="734"/>
                    </a:lnTo>
                    <a:lnTo>
                      <a:pt x="0" y="773"/>
                    </a:lnTo>
                    <a:lnTo>
                      <a:pt x="9" y="846"/>
                    </a:lnTo>
                    <a:lnTo>
                      <a:pt x="23" y="918"/>
                    </a:lnTo>
                    <a:lnTo>
                      <a:pt x="45" y="987"/>
                    </a:lnTo>
                    <a:lnTo>
                      <a:pt x="72" y="1053"/>
                    </a:lnTo>
                    <a:lnTo>
                      <a:pt x="107" y="1117"/>
                    </a:lnTo>
                    <a:lnTo>
                      <a:pt x="146" y="1174"/>
                    </a:lnTo>
                    <a:lnTo>
                      <a:pt x="192" y="1229"/>
                    </a:lnTo>
                    <a:lnTo>
                      <a:pt x="241" y="1279"/>
                    </a:lnTo>
                    <a:lnTo>
                      <a:pt x="295" y="1324"/>
                    </a:lnTo>
                    <a:lnTo>
                      <a:pt x="355" y="1364"/>
                    </a:lnTo>
                    <a:lnTo>
                      <a:pt x="416" y="1397"/>
                    </a:lnTo>
                    <a:lnTo>
                      <a:pt x="483" y="1426"/>
                    </a:lnTo>
                    <a:lnTo>
                      <a:pt x="552" y="1448"/>
                    </a:lnTo>
                    <a:lnTo>
                      <a:pt x="624" y="1462"/>
                    </a:lnTo>
                    <a:lnTo>
                      <a:pt x="697" y="1469"/>
                    </a:lnTo>
                    <a:lnTo>
                      <a:pt x="736" y="1471"/>
                    </a:lnTo>
                    <a:lnTo>
                      <a:pt x="774" y="1469"/>
                    </a:lnTo>
                    <a:lnTo>
                      <a:pt x="848" y="1462"/>
                    </a:lnTo>
                    <a:lnTo>
                      <a:pt x="920" y="1448"/>
                    </a:lnTo>
                    <a:lnTo>
                      <a:pt x="990" y="1426"/>
                    </a:lnTo>
                    <a:lnTo>
                      <a:pt x="1054" y="1397"/>
                    </a:lnTo>
                    <a:lnTo>
                      <a:pt x="1118" y="1364"/>
                    </a:lnTo>
                    <a:lnTo>
                      <a:pt x="1177" y="1324"/>
                    </a:lnTo>
                    <a:lnTo>
                      <a:pt x="1230" y="1279"/>
                    </a:lnTo>
                    <a:lnTo>
                      <a:pt x="1280" y="1229"/>
                    </a:lnTo>
                    <a:lnTo>
                      <a:pt x="1325" y="1174"/>
                    </a:lnTo>
                    <a:lnTo>
                      <a:pt x="1365" y="1117"/>
                    </a:lnTo>
                    <a:lnTo>
                      <a:pt x="1398" y="1053"/>
                    </a:lnTo>
                    <a:lnTo>
                      <a:pt x="1427" y="987"/>
                    </a:lnTo>
                    <a:lnTo>
                      <a:pt x="1449" y="918"/>
                    </a:lnTo>
                    <a:lnTo>
                      <a:pt x="1463" y="846"/>
                    </a:lnTo>
                    <a:lnTo>
                      <a:pt x="1470" y="773"/>
                    </a:lnTo>
                    <a:lnTo>
                      <a:pt x="1472" y="734"/>
                    </a:lnTo>
                    <a:lnTo>
                      <a:pt x="1470" y="696"/>
                    </a:lnTo>
                    <a:lnTo>
                      <a:pt x="1463" y="623"/>
                    </a:lnTo>
                    <a:lnTo>
                      <a:pt x="1449" y="551"/>
                    </a:lnTo>
                    <a:lnTo>
                      <a:pt x="1427" y="482"/>
                    </a:lnTo>
                    <a:lnTo>
                      <a:pt x="1398" y="416"/>
                    </a:lnTo>
                    <a:lnTo>
                      <a:pt x="1365" y="352"/>
                    </a:lnTo>
                    <a:lnTo>
                      <a:pt x="1325" y="295"/>
                    </a:lnTo>
                    <a:lnTo>
                      <a:pt x="1280" y="240"/>
                    </a:lnTo>
                    <a:lnTo>
                      <a:pt x="1230" y="190"/>
                    </a:lnTo>
                    <a:lnTo>
                      <a:pt x="1177" y="145"/>
                    </a:lnTo>
                    <a:lnTo>
                      <a:pt x="1118" y="105"/>
                    </a:lnTo>
                    <a:lnTo>
                      <a:pt x="1054" y="72"/>
                    </a:lnTo>
                    <a:lnTo>
                      <a:pt x="990" y="43"/>
                    </a:lnTo>
                    <a:lnTo>
                      <a:pt x="920" y="21"/>
                    </a:lnTo>
                    <a:lnTo>
                      <a:pt x="848" y="7"/>
                    </a:lnTo>
                    <a:lnTo>
                      <a:pt x="774" y="0"/>
                    </a:lnTo>
                    <a:lnTo>
                      <a:pt x="736" y="0"/>
                    </a:lnTo>
                    <a:close/>
                    <a:moveTo>
                      <a:pt x="736" y="89"/>
                    </a:moveTo>
                    <a:lnTo>
                      <a:pt x="802" y="91"/>
                    </a:lnTo>
                    <a:lnTo>
                      <a:pt x="929" y="116"/>
                    </a:lnTo>
                    <a:lnTo>
                      <a:pt x="1044" y="165"/>
                    </a:lnTo>
                    <a:lnTo>
                      <a:pt x="1148" y="236"/>
                    </a:lnTo>
                    <a:lnTo>
                      <a:pt x="1236" y="324"/>
                    </a:lnTo>
                    <a:lnTo>
                      <a:pt x="1305" y="426"/>
                    </a:lnTo>
                    <a:lnTo>
                      <a:pt x="1354" y="542"/>
                    </a:lnTo>
                    <a:lnTo>
                      <a:pt x="1380" y="668"/>
                    </a:lnTo>
                    <a:lnTo>
                      <a:pt x="1383" y="734"/>
                    </a:lnTo>
                    <a:lnTo>
                      <a:pt x="1380" y="802"/>
                    </a:lnTo>
                    <a:lnTo>
                      <a:pt x="1354" y="927"/>
                    </a:lnTo>
                    <a:lnTo>
                      <a:pt x="1305" y="1043"/>
                    </a:lnTo>
                    <a:lnTo>
                      <a:pt x="1236" y="1147"/>
                    </a:lnTo>
                    <a:lnTo>
                      <a:pt x="1148" y="1233"/>
                    </a:lnTo>
                    <a:lnTo>
                      <a:pt x="1044" y="1304"/>
                    </a:lnTo>
                    <a:lnTo>
                      <a:pt x="929" y="1353"/>
                    </a:lnTo>
                    <a:lnTo>
                      <a:pt x="802" y="1379"/>
                    </a:lnTo>
                    <a:lnTo>
                      <a:pt x="736" y="1382"/>
                    </a:lnTo>
                    <a:lnTo>
                      <a:pt x="670" y="1379"/>
                    </a:lnTo>
                    <a:lnTo>
                      <a:pt x="543" y="1353"/>
                    </a:lnTo>
                    <a:lnTo>
                      <a:pt x="427" y="1304"/>
                    </a:lnTo>
                    <a:lnTo>
                      <a:pt x="324" y="1233"/>
                    </a:lnTo>
                    <a:lnTo>
                      <a:pt x="236" y="1147"/>
                    </a:lnTo>
                    <a:lnTo>
                      <a:pt x="167" y="1043"/>
                    </a:lnTo>
                    <a:lnTo>
                      <a:pt x="118" y="927"/>
                    </a:lnTo>
                    <a:lnTo>
                      <a:pt x="92" y="802"/>
                    </a:lnTo>
                    <a:lnTo>
                      <a:pt x="90" y="734"/>
                    </a:lnTo>
                    <a:lnTo>
                      <a:pt x="92" y="668"/>
                    </a:lnTo>
                    <a:lnTo>
                      <a:pt x="118" y="542"/>
                    </a:lnTo>
                    <a:lnTo>
                      <a:pt x="167" y="426"/>
                    </a:lnTo>
                    <a:lnTo>
                      <a:pt x="236" y="324"/>
                    </a:lnTo>
                    <a:lnTo>
                      <a:pt x="324" y="236"/>
                    </a:lnTo>
                    <a:lnTo>
                      <a:pt x="427" y="165"/>
                    </a:lnTo>
                    <a:lnTo>
                      <a:pt x="543" y="116"/>
                    </a:lnTo>
                    <a:lnTo>
                      <a:pt x="670" y="91"/>
                    </a:lnTo>
                    <a:lnTo>
                      <a:pt x="736" y="8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0" name="Freeform 358"/>
              <p:cNvSpPr/>
              <p:nvPr/>
            </p:nvSpPr>
            <p:spPr bwMode="auto">
              <a:xfrm>
                <a:off x="2645" y="2624"/>
                <a:ext cx="600" cy="601"/>
              </a:xfrm>
              <a:custGeom>
                <a:avLst/>
                <a:gdLst>
                  <a:gd name="T0" fmla="*/ 1801 w 1801"/>
                  <a:gd name="T1" fmla="*/ 947 h 1802"/>
                  <a:gd name="T2" fmla="*/ 1774 w 1801"/>
                  <a:gd name="T3" fmla="*/ 1127 h 1802"/>
                  <a:gd name="T4" fmla="*/ 1713 w 1801"/>
                  <a:gd name="T5" fmla="*/ 1292 h 1802"/>
                  <a:gd name="T6" fmla="*/ 1623 w 1801"/>
                  <a:gd name="T7" fmla="*/ 1441 h 1802"/>
                  <a:gd name="T8" fmla="*/ 1507 w 1801"/>
                  <a:gd name="T9" fmla="*/ 1567 h 1802"/>
                  <a:gd name="T10" fmla="*/ 1368 w 1801"/>
                  <a:gd name="T11" fmla="*/ 1671 h 1802"/>
                  <a:gd name="T12" fmla="*/ 1211 w 1801"/>
                  <a:gd name="T13" fmla="*/ 1747 h 1802"/>
                  <a:gd name="T14" fmla="*/ 1038 w 1801"/>
                  <a:gd name="T15" fmla="*/ 1792 h 1802"/>
                  <a:gd name="T16" fmla="*/ 901 w 1801"/>
                  <a:gd name="T17" fmla="*/ 1802 h 1802"/>
                  <a:gd name="T18" fmla="*/ 763 w 1801"/>
                  <a:gd name="T19" fmla="*/ 1792 h 1802"/>
                  <a:gd name="T20" fmla="*/ 592 w 1801"/>
                  <a:gd name="T21" fmla="*/ 1747 h 1802"/>
                  <a:gd name="T22" fmla="*/ 433 w 1801"/>
                  <a:gd name="T23" fmla="*/ 1671 h 1802"/>
                  <a:gd name="T24" fmla="*/ 295 w 1801"/>
                  <a:gd name="T25" fmla="*/ 1567 h 1802"/>
                  <a:gd name="T26" fmla="*/ 178 w 1801"/>
                  <a:gd name="T27" fmla="*/ 1441 h 1802"/>
                  <a:gd name="T28" fmla="*/ 89 w 1801"/>
                  <a:gd name="T29" fmla="*/ 1292 h 1802"/>
                  <a:gd name="T30" fmla="*/ 28 w 1801"/>
                  <a:gd name="T31" fmla="*/ 1127 h 1802"/>
                  <a:gd name="T32" fmla="*/ 1 w 1801"/>
                  <a:gd name="T33" fmla="*/ 947 h 1802"/>
                  <a:gd name="T34" fmla="*/ 1 w 1801"/>
                  <a:gd name="T35" fmla="*/ 855 h 1802"/>
                  <a:gd name="T36" fmla="*/ 28 w 1801"/>
                  <a:gd name="T37" fmla="*/ 676 h 1802"/>
                  <a:gd name="T38" fmla="*/ 89 w 1801"/>
                  <a:gd name="T39" fmla="*/ 511 h 1802"/>
                  <a:gd name="T40" fmla="*/ 178 w 1801"/>
                  <a:gd name="T41" fmla="*/ 363 h 1802"/>
                  <a:gd name="T42" fmla="*/ 295 w 1801"/>
                  <a:gd name="T43" fmla="*/ 234 h 1802"/>
                  <a:gd name="T44" fmla="*/ 433 w 1801"/>
                  <a:gd name="T45" fmla="*/ 131 h 1802"/>
                  <a:gd name="T46" fmla="*/ 592 w 1801"/>
                  <a:gd name="T47" fmla="*/ 55 h 1802"/>
                  <a:gd name="T48" fmla="*/ 763 w 1801"/>
                  <a:gd name="T49" fmla="*/ 10 h 1802"/>
                  <a:gd name="T50" fmla="*/ 901 w 1801"/>
                  <a:gd name="T51" fmla="*/ 0 h 1802"/>
                  <a:gd name="T52" fmla="*/ 1038 w 1801"/>
                  <a:gd name="T53" fmla="*/ 10 h 1802"/>
                  <a:gd name="T54" fmla="*/ 1211 w 1801"/>
                  <a:gd name="T55" fmla="*/ 55 h 1802"/>
                  <a:gd name="T56" fmla="*/ 1368 w 1801"/>
                  <a:gd name="T57" fmla="*/ 131 h 1802"/>
                  <a:gd name="T58" fmla="*/ 1507 w 1801"/>
                  <a:gd name="T59" fmla="*/ 234 h 1802"/>
                  <a:gd name="T60" fmla="*/ 1623 w 1801"/>
                  <a:gd name="T61" fmla="*/ 363 h 1802"/>
                  <a:gd name="T62" fmla="*/ 1713 w 1801"/>
                  <a:gd name="T63" fmla="*/ 511 h 1802"/>
                  <a:gd name="T64" fmla="*/ 1774 w 1801"/>
                  <a:gd name="T65" fmla="*/ 676 h 1802"/>
                  <a:gd name="T66" fmla="*/ 1801 w 1801"/>
                  <a:gd name="T67" fmla="*/ 855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01" h="1802">
                    <a:moveTo>
                      <a:pt x="1801" y="901"/>
                    </a:moveTo>
                    <a:lnTo>
                      <a:pt x="1801" y="947"/>
                    </a:lnTo>
                    <a:lnTo>
                      <a:pt x="1792" y="1038"/>
                    </a:lnTo>
                    <a:lnTo>
                      <a:pt x="1774" y="1127"/>
                    </a:lnTo>
                    <a:lnTo>
                      <a:pt x="1748" y="1210"/>
                    </a:lnTo>
                    <a:lnTo>
                      <a:pt x="1713" y="1292"/>
                    </a:lnTo>
                    <a:lnTo>
                      <a:pt x="1671" y="1369"/>
                    </a:lnTo>
                    <a:lnTo>
                      <a:pt x="1623" y="1441"/>
                    </a:lnTo>
                    <a:lnTo>
                      <a:pt x="1568" y="1507"/>
                    </a:lnTo>
                    <a:lnTo>
                      <a:pt x="1507" y="1567"/>
                    </a:lnTo>
                    <a:lnTo>
                      <a:pt x="1440" y="1623"/>
                    </a:lnTo>
                    <a:lnTo>
                      <a:pt x="1368" y="1671"/>
                    </a:lnTo>
                    <a:lnTo>
                      <a:pt x="1291" y="1713"/>
                    </a:lnTo>
                    <a:lnTo>
                      <a:pt x="1211" y="1747"/>
                    </a:lnTo>
                    <a:lnTo>
                      <a:pt x="1126" y="1773"/>
                    </a:lnTo>
                    <a:lnTo>
                      <a:pt x="1038" y="1792"/>
                    </a:lnTo>
                    <a:lnTo>
                      <a:pt x="947" y="1801"/>
                    </a:lnTo>
                    <a:lnTo>
                      <a:pt x="901" y="1802"/>
                    </a:lnTo>
                    <a:lnTo>
                      <a:pt x="855" y="1801"/>
                    </a:lnTo>
                    <a:lnTo>
                      <a:pt x="763" y="1792"/>
                    </a:lnTo>
                    <a:lnTo>
                      <a:pt x="675" y="1773"/>
                    </a:lnTo>
                    <a:lnTo>
                      <a:pt x="592" y="1747"/>
                    </a:lnTo>
                    <a:lnTo>
                      <a:pt x="509" y="1713"/>
                    </a:lnTo>
                    <a:lnTo>
                      <a:pt x="433" y="1671"/>
                    </a:lnTo>
                    <a:lnTo>
                      <a:pt x="361" y="1623"/>
                    </a:lnTo>
                    <a:lnTo>
                      <a:pt x="295" y="1567"/>
                    </a:lnTo>
                    <a:lnTo>
                      <a:pt x="233" y="1507"/>
                    </a:lnTo>
                    <a:lnTo>
                      <a:pt x="178" y="1441"/>
                    </a:lnTo>
                    <a:lnTo>
                      <a:pt x="129" y="1369"/>
                    </a:lnTo>
                    <a:lnTo>
                      <a:pt x="89" y="1292"/>
                    </a:lnTo>
                    <a:lnTo>
                      <a:pt x="54" y="1210"/>
                    </a:lnTo>
                    <a:lnTo>
                      <a:pt x="28" y="1127"/>
                    </a:lnTo>
                    <a:lnTo>
                      <a:pt x="10" y="1038"/>
                    </a:lnTo>
                    <a:lnTo>
                      <a:pt x="1" y="947"/>
                    </a:lnTo>
                    <a:lnTo>
                      <a:pt x="0" y="901"/>
                    </a:lnTo>
                    <a:lnTo>
                      <a:pt x="1" y="855"/>
                    </a:lnTo>
                    <a:lnTo>
                      <a:pt x="10" y="764"/>
                    </a:lnTo>
                    <a:lnTo>
                      <a:pt x="28" y="676"/>
                    </a:lnTo>
                    <a:lnTo>
                      <a:pt x="54" y="591"/>
                    </a:lnTo>
                    <a:lnTo>
                      <a:pt x="89" y="511"/>
                    </a:lnTo>
                    <a:lnTo>
                      <a:pt x="129" y="435"/>
                    </a:lnTo>
                    <a:lnTo>
                      <a:pt x="178" y="363"/>
                    </a:lnTo>
                    <a:lnTo>
                      <a:pt x="233" y="295"/>
                    </a:lnTo>
                    <a:lnTo>
                      <a:pt x="295" y="234"/>
                    </a:lnTo>
                    <a:lnTo>
                      <a:pt x="361" y="180"/>
                    </a:lnTo>
                    <a:lnTo>
                      <a:pt x="433" y="131"/>
                    </a:lnTo>
                    <a:lnTo>
                      <a:pt x="509" y="89"/>
                    </a:lnTo>
                    <a:lnTo>
                      <a:pt x="592" y="55"/>
                    </a:lnTo>
                    <a:lnTo>
                      <a:pt x="675" y="29"/>
                    </a:lnTo>
                    <a:lnTo>
                      <a:pt x="763" y="10"/>
                    </a:lnTo>
                    <a:lnTo>
                      <a:pt x="855" y="1"/>
                    </a:lnTo>
                    <a:lnTo>
                      <a:pt x="901" y="0"/>
                    </a:lnTo>
                    <a:lnTo>
                      <a:pt x="947" y="1"/>
                    </a:lnTo>
                    <a:lnTo>
                      <a:pt x="1038" y="10"/>
                    </a:lnTo>
                    <a:lnTo>
                      <a:pt x="1126" y="29"/>
                    </a:lnTo>
                    <a:lnTo>
                      <a:pt x="1211" y="55"/>
                    </a:lnTo>
                    <a:lnTo>
                      <a:pt x="1291" y="89"/>
                    </a:lnTo>
                    <a:lnTo>
                      <a:pt x="1368" y="131"/>
                    </a:lnTo>
                    <a:lnTo>
                      <a:pt x="1440" y="180"/>
                    </a:lnTo>
                    <a:lnTo>
                      <a:pt x="1507" y="234"/>
                    </a:lnTo>
                    <a:lnTo>
                      <a:pt x="1568" y="295"/>
                    </a:lnTo>
                    <a:lnTo>
                      <a:pt x="1623" y="363"/>
                    </a:lnTo>
                    <a:lnTo>
                      <a:pt x="1671" y="435"/>
                    </a:lnTo>
                    <a:lnTo>
                      <a:pt x="1713" y="511"/>
                    </a:lnTo>
                    <a:lnTo>
                      <a:pt x="1748" y="591"/>
                    </a:lnTo>
                    <a:lnTo>
                      <a:pt x="1774" y="676"/>
                    </a:lnTo>
                    <a:lnTo>
                      <a:pt x="1792" y="764"/>
                    </a:lnTo>
                    <a:lnTo>
                      <a:pt x="1801" y="855"/>
                    </a:lnTo>
                    <a:lnTo>
                      <a:pt x="1801" y="90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1" name="Freeform 359"/>
              <p:cNvSpPr>
                <a:spLocks noEditPoints="1"/>
              </p:cNvSpPr>
              <p:nvPr/>
            </p:nvSpPr>
            <p:spPr bwMode="auto">
              <a:xfrm>
                <a:off x="2889" y="2709"/>
                <a:ext cx="112" cy="167"/>
              </a:xfrm>
              <a:custGeom>
                <a:avLst/>
                <a:gdLst>
                  <a:gd name="T0" fmla="*/ 167 w 334"/>
                  <a:gd name="T1" fmla="*/ 1 h 501"/>
                  <a:gd name="T2" fmla="*/ 124 w 334"/>
                  <a:gd name="T3" fmla="*/ 1 h 501"/>
                  <a:gd name="T4" fmla="*/ 40 w 334"/>
                  <a:gd name="T5" fmla="*/ 13 h 501"/>
                  <a:gd name="T6" fmla="*/ 0 w 334"/>
                  <a:gd name="T7" fmla="*/ 23 h 501"/>
                  <a:gd name="T8" fmla="*/ 128 w 334"/>
                  <a:gd name="T9" fmla="*/ 501 h 501"/>
                  <a:gd name="T10" fmla="*/ 147 w 334"/>
                  <a:gd name="T11" fmla="*/ 496 h 501"/>
                  <a:gd name="T12" fmla="*/ 167 w 334"/>
                  <a:gd name="T13" fmla="*/ 496 h 501"/>
                  <a:gd name="T14" fmla="*/ 187 w 334"/>
                  <a:gd name="T15" fmla="*/ 496 h 501"/>
                  <a:gd name="T16" fmla="*/ 206 w 334"/>
                  <a:gd name="T17" fmla="*/ 501 h 501"/>
                  <a:gd name="T18" fmla="*/ 334 w 334"/>
                  <a:gd name="T19" fmla="*/ 23 h 501"/>
                  <a:gd name="T20" fmla="*/ 294 w 334"/>
                  <a:gd name="T21" fmla="*/ 13 h 501"/>
                  <a:gd name="T22" fmla="*/ 210 w 334"/>
                  <a:gd name="T23" fmla="*/ 1 h 501"/>
                  <a:gd name="T24" fmla="*/ 167 w 334"/>
                  <a:gd name="T25" fmla="*/ 0 h 501"/>
                  <a:gd name="T26" fmla="*/ 167 w 334"/>
                  <a:gd name="T27" fmla="*/ 1 h 501"/>
                  <a:gd name="T28" fmla="*/ 167 w 334"/>
                  <a:gd name="T29" fmla="*/ 64 h 501"/>
                  <a:gd name="T30" fmla="*/ 180 w 334"/>
                  <a:gd name="T31" fmla="*/ 64 h 501"/>
                  <a:gd name="T32" fmla="*/ 205 w 334"/>
                  <a:gd name="T33" fmla="*/ 74 h 501"/>
                  <a:gd name="T34" fmla="*/ 222 w 334"/>
                  <a:gd name="T35" fmla="*/ 93 h 501"/>
                  <a:gd name="T36" fmla="*/ 232 w 334"/>
                  <a:gd name="T37" fmla="*/ 118 h 501"/>
                  <a:gd name="T38" fmla="*/ 233 w 334"/>
                  <a:gd name="T39" fmla="*/ 131 h 501"/>
                  <a:gd name="T40" fmla="*/ 232 w 334"/>
                  <a:gd name="T41" fmla="*/ 144 h 501"/>
                  <a:gd name="T42" fmla="*/ 222 w 334"/>
                  <a:gd name="T43" fmla="*/ 168 h 501"/>
                  <a:gd name="T44" fmla="*/ 205 w 334"/>
                  <a:gd name="T45" fmla="*/ 187 h 501"/>
                  <a:gd name="T46" fmla="*/ 180 w 334"/>
                  <a:gd name="T47" fmla="*/ 197 h 501"/>
                  <a:gd name="T48" fmla="*/ 167 w 334"/>
                  <a:gd name="T49" fmla="*/ 197 h 501"/>
                  <a:gd name="T50" fmla="*/ 153 w 334"/>
                  <a:gd name="T51" fmla="*/ 197 h 501"/>
                  <a:gd name="T52" fmla="*/ 130 w 334"/>
                  <a:gd name="T53" fmla="*/ 187 h 501"/>
                  <a:gd name="T54" fmla="*/ 111 w 334"/>
                  <a:gd name="T55" fmla="*/ 168 h 501"/>
                  <a:gd name="T56" fmla="*/ 101 w 334"/>
                  <a:gd name="T57" fmla="*/ 144 h 501"/>
                  <a:gd name="T58" fmla="*/ 101 w 334"/>
                  <a:gd name="T59" fmla="*/ 131 h 501"/>
                  <a:gd name="T60" fmla="*/ 101 w 334"/>
                  <a:gd name="T61" fmla="*/ 118 h 501"/>
                  <a:gd name="T62" fmla="*/ 111 w 334"/>
                  <a:gd name="T63" fmla="*/ 93 h 501"/>
                  <a:gd name="T64" fmla="*/ 130 w 334"/>
                  <a:gd name="T65" fmla="*/ 74 h 501"/>
                  <a:gd name="T66" fmla="*/ 153 w 334"/>
                  <a:gd name="T67" fmla="*/ 64 h 501"/>
                  <a:gd name="T68" fmla="*/ 167 w 334"/>
                  <a:gd name="T69" fmla="*/ 64 h 501"/>
                  <a:gd name="T70" fmla="*/ 167 w 334"/>
                  <a:gd name="T71" fmla="*/ 339 h 501"/>
                  <a:gd name="T72" fmla="*/ 179 w 334"/>
                  <a:gd name="T73" fmla="*/ 341 h 501"/>
                  <a:gd name="T74" fmla="*/ 196 w 334"/>
                  <a:gd name="T75" fmla="*/ 358 h 501"/>
                  <a:gd name="T76" fmla="*/ 197 w 334"/>
                  <a:gd name="T77" fmla="*/ 370 h 501"/>
                  <a:gd name="T78" fmla="*/ 196 w 334"/>
                  <a:gd name="T79" fmla="*/ 383 h 501"/>
                  <a:gd name="T80" fmla="*/ 179 w 334"/>
                  <a:gd name="T81" fmla="*/ 398 h 501"/>
                  <a:gd name="T82" fmla="*/ 167 w 334"/>
                  <a:gd name="T83" fmla="*/ 400 h 501"/>
                  <a:gd name="T84" fmla="*/ 154 w 334"/>
                  <a:gd name="T85" fmla="*/ 398 h 501"/>
                  <a:gd name="T86" fmla="*/ 138 w 334"/>
                  <a:gd name="T87" fmla="*/ 383 h 501"/>
                  <a:gd name="T88" fmla="*/ 137 w 334"/>
                  <a:gd name="T89" fmla="*/ 370 h 501"/>
                  <a:gd name="T90" fmla="*/ 138 w 334"/>
                  <a:gd name="T91" fmla="*/ 358 h 501"/>
                  <a:gd name="T92" fmla="*/ 154 w 334"/>
                  <a:gd name="T93" fmla="*/ 341 h 501"/>
                  <a:gd name="T94" fmla="*/ 167 w 334"/>
                  <a:gd name="T95" fmla="*/ 339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4" h="501">
                    <a:moveTo>
                      <a:pt x="167" y="1"/>
                    </a:moveTo>
                    <a:lnTo>
                      <a:pt x="124" y="1"/>
                    </a:lnTo>
                    <a:lnTo>
                      <a:pt x="40" y="13"/>
                    </a:lnTo>
                    <a:lnTo>
                      <a:pt x="0" y="23"/>
                    </a:lnTo>
                    <a:lnTo>
                      <a:pt x="128" y="501"/>
                    </a:lnTo>
                    <a:lnTo>
                      <a:pt x="147" y="496"/>
                    </a:lnTo>
                    <a:lnTo>
                      <a:pt x="167" y="496"/>
                    </a:lnTo>
                    <a:lnTo>
                      <a:pt x="187" y="496"/>
                    </a:lnTo>
                    <a:lnTo>
                      <a:pt x="206" y="501"/>
                    </a:lnTo>
                    <a:lnTo>
                      <a:pt x="334" y="23"/>
                    </a:lnTo>
                    <a:lnTo>
                      <a:pt x="294" y="13"/>
                    </a:lnTo>
                    <a:lnTo>
                      <a:pt x="210" y="1"/>
                    </a:lnTo>
                    <a:lnTo>
                      <a:pt x="167" y="0"/>
                    </a:lnTo>
                    <a:lnTo>
                      <a:pt x="167" y="1"/>
                    </a:lnTo>
                    <a:close/>
                    <a:moveTo>
                      <a:pt x="167" y="64"/>
                    </a:moveTo>
                    <a:lnTo>
                      <a:pt x="180" y="64"/>
                    </a:lnTo>
                    <a:lnTo>
                      <a:pt x="205" y="74"/>
                    </a:lnTo>
                    <a:lnTo>
                      <a:pt x="222" y="93"/>
                    </a:lnTo>
                    <a:lnTo>
                      <a:pt x="232" y="118"/>
                    </a:lnTo>
                    <a:lnTo>
                      <a:pt x="233" y="131"/>
                    </a:lnTo>
                    <a:lnTo>
                      <a:pt x="232" y="144"/>
                    </a:lnTo>
                    <a:lnTo>
                      <a:pt x="222" y="168"/>
                    </a:lnTo>
                    <a:lnTo>
                      <a:pt x="205" y="187"/>
                    </a:lnTo>
                    <a:lnTo>
                      <a:pt x="180" y="197"/>
                    </a:lnTo>
                    <a:lnTo>
                      <a:pt x="167" y="197"/>
                    </a:lnTo>
                    <a:lnTo>
                      <a:pt x="153" y="197"/>
                    </a:lnTo>
                    <a:lnTo>
                      <a:pt x="130" y="187"/>
                    </a:lnTo>
                    <a:lnTo>
                      <a:pt x="111" y="168"/>
                    </a:lnTo>
                    <a:lnTo>
                      <a:pt x="101" y="144"/>
                    </a:lnTo>
                    <a:lnTo>
                      <a:pt x="101" y="131"/>
                    </a:lnTo>
                    <a:lnTo>
                      <a:pt x="101" y="118"/>
                    </a:lnTo>
                    <a:lnTo>
                      <a:pt x="111" y="93"/>
                    </a:lnTo>
                    <a:lnTo>
                      <a:pt x="130" y="74"/>
                    </a:lnTo>
                    <a:lnTo>
                      <a:pt x="153" y="64"/>
                    </a:lnTo>
                    <a:lnTo>
                      <a:pt x="167" y="64"/>
                    </a:lnTo>
                    <a:close/>
                    <a:moveTo>
                      <a:pt x="167" y="339"/>
                    </a:moveTo>
                    <a:lnTo>
                      <a:pt x="179" y="341"/>
                    </a:lnTo>
                    <a:lnTo>
                      <a:pt x="196" y="358"/>
                    </a:lnTo>
                    <a:lnTo>
                      <a:pt x="197" y="370"/>
                    </a:lnTo>
                    <a:lnTo>
                      <a:pt x="196" y="383"/>
                    </a:lnTo>
                    <a:lnTo>
                      <a:pt x="179" y="398"/>
                    </a:lnTo>
                    <a:lnTo>
                      <a:pt x="167" y="400"/>
                    </a:lnTo>
                    <a:lnTo>
                      <a:pt x="154" y="398"/>
                    </a:lnTo>
                    <a:lnTo>
                      <a:pt x="138" y="383"/>
                    </a:lnTo>
                    <a:lnTo>
                      <a:pt x="137" y="370"/>
                    </a:lnTo>
                    <a:lnTo>
                      <a:pt x="138" y="358"/>
                    </a:lnTo>
                    <a:lnTo>
                      <a:pt x="154" y="341"/>
                    </a:lnTo>
                    <a:lnTo>
                      <a:pt x="167" y="33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2" name="Freeform 360"/>
              <p:cNvSpPr>
                <a:spLocks noEditPoints="1"/>
              </p:cNvSpPr>
              <p:nvPr/>
            </p:nvSpPr>
            <p:spPr bwMode="auto">
              <a:xfrm>
                <a:off x="2792" y="2717"/>
                <a:ext cx="140" cy="172"/>
              </a:xfrm>
              <a:custGeom>
                <a:avLst/>
                <a:gdLst>
                  <a:gd name="T0" fmla="*/ 134 w 419"/>
                  <a:gd name="T1" fmla="*/ 64 h 518"/>
                  <a:gd name="T2" fmla="*/ 98 w 419"/>
                  <a:gd name="T3" fmla="*/ 86 h 518"/>
                  <a:gd name="T4" fmla="*/ 30 w 419"/>
                  <a:gd name="T5" fmla="*/ 138 h 518"/>
                  <a:gd name="T6" fmla="*/ 0 w 419"/>
                  <a:gd name="T7" fmla="*/ 167 h 518"/>
                  <a:gd name="T8" fmla="*/ 352 w 419"/>
                  <a:gd name="T9" fmla="*/ 518 h 518"/>
                  <a:gd name="T10" fmla="*/ 366 w 419"/>
                  <a:gd name="T11" fmla="*/ 503 h 518"/>
                  <a:gd name="T12" fmla="*/ 382 w 419"/>
                  <a:gd name="T13" fmla="*/ 493 h 518"/>
                  <a:gd name="T14" fmla="*/ 401 w 419"/>
                  <a:gd name="T15" fmla="*/ 483 h 518"/>
                  <a:gd name="T16" fmla="*/ 419 w 419"/>
                  <a:gd name="T17" fmla="*/ 478 h 518"/>
                  <a:gd name="T18" fmla="*/ 291 w 419"/>
                  <a:gd name="T19" fmla="*/ 0 h 518"/>
                  <a:gd name="T20" fmla="*/ 251 w 419"/>
                  <a:gd name="T21" fmla="*/ 11 h 518"/>
                  <a:gd name="T22" fmla="*/ 173 w 419"/>
                  <a:gd name="T23" fmla="*/ 43 h 518"/>
                  <a:gd name="T24" fmla="*/ 134 w 419"/>
                  <a:gd name="T25" fmla="*/ 64 h 518"/>
                  <a:gd name="T26" fmla="*/ 166 w 419"/>
                  <a:gd name="T27" fmla="*/ 119 h 518"/>
                  <a:gd name="T28" fmla="*/ 179 w 419"/>
                  <a:gd name="T29" fmla="*/ 113 h 518"/>
                  <a:gd name="T30" fmla="*/ 205 w 419"/>
                  <a:gd name="T31" fmla="*/ 111 h 518"/>
                  <a:gd name="T32" fmla="*/ 229 w 419"/>
                  <a:gd name="T33" fmla="*/ 116 h 518"/>
                  <a:gd name="T34" fmla="*/ 249 w 419"/>
                  <a:gd name="T35" fmla="*/ 132 h 518"/>
                  <a:gd name="T36" fmla="*/ 258 w 419"/>
                  <a:gd name="T37" fmla="*/ 144 h 518"/>
                  <a:gd name="T38" fmla="*/ 264 w 419"/>
                  <a:gd name="T39" fmla="*/ 155 h 518"/>
                  <a:gd name="T40" fmla="*/ 267 w 419"/>
                  <a:gd name="T41" fmla="*/ 181 h 518"/>
                  <a:gd name="T42" fmla="*/ 259 w 419"/>
                  <a:gd name="T43" fmla="*/ 206 h 518"/>
                  <a:gd name="T44" fmla="*/ 245 w 419"/>
                  <a:gd name="T45" fmla="*/ 227 h 518"/>
                  <a:gd name="T46" fmla="*/ 233 w 419"/>
                  <a:gd name="T47" fmla="*/ 234 h 518"/>
                  <a:gd name="T48" fmla="*/ 221 w 419"/>
                  <a:gd name="T49" fmla="*/ 240 h 518"/>
                  <a:gd name="T50" fmla="*/ 195 w 419"/>
                  <a:gd name="T51" fmla="*/ 243 h 518"/>
                  <a:gd name="T52" fmla="*/ 170 w 419"/>
                  <a:gd name="T53" fmla="*/ 237 h 518"/>
                  <a:gd name="T54" fmla="*/ 150 w 419"/>
                  <a:gd name="T55" fmla="*/ 221 h 518"/>
                  <a:gd name="T56" fmla="*/ 143 w 419"/>
                  <a:gd name="T57" fmla="*/ 210 h 518"/>
                  <a:gd name="T58" fmla="*/ 136 w 419"/>
                  <a:gd name="T59" fmla="*/ 198 h 518"/>
                  <a:gd name="T60" fmla="*/ 133 w 419"/>
                  <a:gd name="T61" fmla="*/ 172 h 518"/>
                  <a:gd name="T62" fmla="*/ 140 w 419"/>
                  <a:gd name="T63" fmla="*/ 148 h 518"/>
                  <a:gd name="T64" fmla="*/ 156 w 419"/>
                  <a:gd name="T65" fmla="*/ 126 h 518"/>
                  <a:gd name="T66" fmla="*/ 166 w 419"/>
                  <a:gd name="T67" fmla="*/ 119 h 518"/>
                  <a:gd name="T68" fmla="*/ 304 w 419"/>
                  <a:gd name="T69" fmla="*/ 358 h 518"/>
                  <a:gd name="T70" fmla="*/ 316 w 419"/>
                  <a:gd name="T71" fmla="*/ 352 h 518"/>
                  <a:gd name="T72" fmla="*/ 339 w 419"/>
                  <a:gd name="T73" fmla="*/ 360 h 518"/>
                  <a:gd name="T74" fmla="*/ 346 w 419"/>
                  <a:gd name="T75" fmla="*/ 368 h 518"/>
                  <a:gd name="T76" fmla="*/ 350 w 419"/>
                  <a:gd name="T77" fmla="*/ 380 h 518"/>
                  <a:gd name="T78" fmla="*/ 344 w 419"/>
                  <a:gd name="T79" fmla="*/ 403 h 518"/>
                  <a:gd name="T80" fmla="*/ 334 w 419"/>
                  <a:gd name="T81" fmla="*/ 410 h 518"/>
                  <a:gd name="T82" fmla="*/ 323 w 419"/>
                  <a:gd name="T83" fmla="*/ 414 h 518"/>
                  <a:gd name="T84" fmla="*/ 301 w 419"/>
                  <a:gd name="T85" fmla="*/ 408 h 518"/>
                  <a:gd name="T86" fmla="*/ 293 w 419"/>
                  <a:gd name="T87" fmla="*/ 400 h 518"/>
                  <a:gd name="T88" fmla="*/ 288 w 419"/>
                  <a:gd name="T89" fmla="*/ 388 h 518"/>
                  <a:gd name="T90" fmla="*/ 294 w 419"/>
                  <a:gd name="T91" fmla="*/ 365 h 518"/>
                  <a:gd name="T92" fmla="*/ 304 w 419"/>
                  <a:gd name="T93" fmla="*/ 35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8">
                    <a:moveTo>
                      <a:pt x="134" y="64"/>
                    </a:moveTo>
                    <a:lnTo>
                      <a:pt x="98" y="86"/>
                    </a:lnTo>
                    <a:lnTo>
                      <a:pt x="30" y="138"/>
                    </a:lnTo>
                    <a:lnTo>
                      <a:pt x="0" y="167"/>
                    </a:lnTo>
                    <a:lnTo>
                      <a:pt x="352" y="518"/>
                    </a:lnTo>
                    <a:lnTo>
                      <a:pt x="366" y="503"/>
                    </a:lnTo>
                    <a:lnTo>
                      <a:pt x="382" y="493"/>
                    </a:lnTo>
                    <a:lnTo>
                      <a:pt x="401" y="483"/>
                    </a:lnTo>
                    <a:lnTo>
                      <a:pt x="419" y="478"/>
                    </a:lnTo>
                    <a:lnTo>
                      <a:pt x="291" y="0"/>
                    </a:lnTo>
                    <a:lnTo>
                      <a:pt x="251" y="11"/>
                    </a:lnTo>
                    <a:lnTo>
                      <a:pt x="173" y="43"/>
                    </a:lnTo>
                    <a:lnTo>
                      <a:pt x="134" y="64"/>
                    </a:lnTo>
                    <a:close/>
                    <a:moveTo>
                      <a:pt x="166" y="119"/>
                    </a:moveTo>
                    <a:lnTo>
                      <a:pt x="179" y="113"/>
                    </a:lnTo>
                    <a:lnTo>
                      <a:pt x="205" y="111"/>
                    </a:lnTo>
                    <a:lnTo>
                      <a:pt x="229" y="116"/>
                    </a:lnTo>
                    <a:lnTo>
                      <a:pt x="249" y="132"/>
                    </a:lnTo>
                    <a:lnTo>
                      <a:pt x="258" y="144"/>
                    </a:lnTo>
                    <a:lnTo>
                      <a:pt x="264" y="155"/>
                    </a:lnTo>
                    <a:lnTo>
                      <a:pt x="267" y="181"/>
                    </a:lnTo>
                    <a:lnTo>
                      <a:pt x="259" y="206"/>
                    </a:lnTo>
                    <a:lnTo>
                      <a:pt x="245" y="227"/>
                    </a:lnTo>
                    <a:lnTo>
                      <a:pt x="233" y="234"/>
                    </a:lnTo>
                    <a:lnTo>
                      <a:pt x="221" y="240"/>
                    </a:lnTo>
                    <a:lnTo>
                      <a:pt x="195" y="243"/>
                    </a:lnTo>
                    <a:lnTo>
                      <a:pt x="170" y="237"/>
                    </a:lnTo>
                    <a:lnTo>
                      <a:pt x="150" y="221"/>
                    </a:lnTo>
                    <a:lnTo>
                      <a:pt x="143" y="210"/>
                    </a:lnTo>
                    <a:lnTo>
                      <a:pt x="136" y="198"/>
                    </a:lnTo>
                    <a:lnTo>
                      <a:pt x="133" y="172"/>
                    </a:lnTo>
                    <a:lnTo>
                      <a:pt x="140" y="148"/>
                    </a:lnTo>
                    <a:lnTo>
                      <a:pt x="156" y="126"/>
                    </a:lnTo>
                    <a:lnTo>
                      <a:pt x="166" y="119"/>
                    </a:lnTo>
                    <a:close/>
                    <a:moveTo>
                      <a:pt x="304" y="358"/>
                    </a:moveTo>
                    <a:lnTo>
                      <a:pt x="316" y="352"/>
                    </a:lnTo>
                    <a:lnTo>
                      <a:pt x="339" y="360"/>
                    </a:lnTo>
                    <a:lnTo>
                      <a:pt x="346" y="368"/>
                    </a:lnTo>
                    <a:lnTo>
                      <a:pt x="350" y="380"/>
                    </a:lnTo>
                    <a:lnTo>
                      <a:pt x="344" y="403"/>
                    </a:lnTo>
                    <a:lnTo>
                      <a:pt x="334" y="410"/>
                    </a:lnTo>
                    <a:lnTo>
                      <a:pt x="323" y="414"/>
                    </a:lnTo>
                    <a:lnTo>
                      <a:pt x="301" y="408"/>
                    </a:lnTo>
                    <a:lnTo>
                      <a:pt x="293" y="400"/>
                    </a:lnTo>
                    <a:lnTo>
                      <a:pt x="288" y="388"/>
                    </a:lnTo>
                    <a:lnTo>
                      <a:pt x="294" y="365"/>
                    </a:lnTo>
                    <a:lnTo>
                      <a:pt x="304" y="35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3" name="Freeform 361"/>
              <p:cNvSpPr>
                <a:spLocks noEditPoints="1"/>
              </p:cNvSpPr>
              <p:nvPr/>
            </p:nvSpPr>
            <p:spPr bwMode="auto">
              <a:xfrm>
                <a:off x="2737" y="2772"/>
                <a:ext cx="173" cy="139"/>
              </a:xfrm>
              <a:custGeom>
                <a:avLst/>
                <a:gdLst>
                  <a:gd name="T0" fmla="*/ 65 w 519"/>
                  <a:gd name="T1" fmla="*/ 134 h 417"/>
                  <a:gd name="T2" fmla="*/ 45 w 519"/>
                  <a:gd name="T3" fmla="*/ 171 h 417"/>
                  <a:gd name="T4" fmla="*/ 12 w 519"/>
                  <a:gd name="T5" fmla="*/ 250 h 417"/>
                  <a:gd name="T6" fmla="*/ 0 w 519"/>
                  <a:gd name="T7" fmla="*/ 289 h 417"/>
                  <a:gd name="T8" fmla="*/ 480 w 519"/>
                  <a:gd name="T9" fmla="*/ 417 h 417"/>
                  <a:gd name="T10" fmla="*/ 485 w 519"/>
                  <a:gd name="T11" fmla="*/ 398 h 417"/>
                  <a:gd name="T12" fmla="*/ 494 w 519"/>
                  <a:gd name="T13" fmla="*/ 381 h 417"/>
                  <a:gd name="T14" fmla="*/ 506 w 519"/>
                  <a:gd name="T15" fmla="*/ 364 h 417"/>
                  <a:gd name="T16" fmla="*/ 519 w 519"/>
                  <a:gd name="T17" fmla="*/ 349 h 417"/>
                  <a:gd name="T18" fmla="*/ 169 w 519"/>
                  <a:gd name="T19" fmla="*/ 0 h 417"/>
                  <a:gd name="T20" fmla="*/ 140 w 519"/>
                  <a:gd name="T21" fmla="*/ 30 h 417"/>
                  <a:gd name="T22" fmla="*/ 88 w 519"/>
                  <a:gd name="T23" fmla="*/ 96 h 417"/>
                  <a:gd name="T24" fmla="*/ 65 w 519"/>
                  <a:gd name="T25" fmla="*/ 134 h 417"/>
                  <a:gd name="T26" fmla="*/ 120 w 519"/>
                  <a:gd name="T27" fmla="*/ 165 h 417"/>
                  <a:gd name="T28" fmla="*/ 128 w 519"/>
                  <a:gd name="T29" fmla="*/ 154 h 417"/>
                  <a:gd name="T30" fmla="*/ 148 w 519"/>
                  <a:gd name="T31" fmla="*/ 138 h 417"/>
                  <a:gd name="T32" fmla="*/ 173 w 519"/>
                  <a:gd name="T33" fmla="*/ 132 h 417"/>
                  <a:gd name="T34" fmla="*/ 199 w 519"/>
                  <a:gd name="T35" fmla="*/ 135 h 417"/>
                  <a:gd name="T36" fmla="*/ 210 w 519"/>
                  <a:gd name="T37" fmla="*/ 141 h 417"/>
                  <a:gd name="T38" fmla="*/ 222 w 519"/>
                  <a:gd name="T39" fmla="*/ 148 h 417"/>
                  <a:gd name="T40" fmla="*/ 238 w 519"/>
                  <a:gd name="T41" fmla="*/ 169 h 417"/>
                  <a:gd name="T42" fmla="*/ 245 w 519"/>
                  <a:gd name="T43" fmla="*/ 194 h 417"/>
                  <a:gd name="T44" fmla="*/ 242 w 519"/>
                  <a:gd name="T45" fmla="*/ 220 h 417"/>
                  <a:gd name="T46" fmla="*/ 235 w 519"/>
                  <a:gd name="T47" fmla="*/ 231 h 417"/>
                  <a:gd name="T48" fmla="*/ 228 w 519"/>
                  <a:gd name="T49" fmla="*/ 243 h 417"/>
                  <a:gd name="T50" fmla="*/ 208 w 519"/>
                  <a:gd name="T51" fmla="*/ 259 h 417"/>
                  <a:gd name="T52" fmla="*/ 183 w 519"/>
                  <a:gd name="T53" fmla="*/ 266 h 417"/>
                  <a:gd name="T54" fmla="*/ 157 w 519"/>
                  <a:gd name="T55" fmla="*/ 262 h 417"/>
                  <a:gd name="T56" fmla="*/ 144 w 519"/>
                  <a:gd name="T57" fmla="*/ 256 h 417"/>
                  <a:gd name="T58" fmla="*/ 133 w 519"/>
                  <a:gd name="T59" fmla="*/ 249 h 417"/>
                  <a:gd name="T60" fmla="*/ 118 w 519"/>
                  <a:gd name="T61" fmla="*/ 229 h 417"/>
                  <a:gd name="T62" fmla="*/ 111 w 519"/>
                  <a:gd name="T63" fmla="*/ 203 h 417"/>
                  <a:gd name="T64" fmla="*/ 114 w 519"/>
                  <a:gd name="T65" fmla="*/ 178 h 417"/>
                  <a:gd name="T66" fmla="*/ 120 w 519"/>
                  <a:gd name="T67" fmla="*/ 165 h 417"/>
                  <a:gd name="T68" fmla="*/ 359 w 519"/>
                  <a:gd name="T69" fmla="*/ 303 h 417"/>
                  <a:gd name="T70" fmla="*/ 366 w 519"/>
                  <a:gd name="T71" fmla="*/ 293 h 417"/>
                  <a:gd name="T72" fmla="*/ 389 w 519"/>
                  <a:gd name="T73" fmla="*/ 288 h 417"/>
                  <a:gd name="T74" fmla="*/ 400 w 519"/>
                  <a:gd name="T75" fmla="*/ 292 h 417"/>
                  <a:gd name="T76" fmla="*/ 411 w 519"/>
                  <a:gd name="T77" fmla="*/ 299 h 417"/>
                  <a:gd name="T78" fmla="*/ 416 w 519"/>
                  <a:gd name="T79" fmla="*/ 322 h 417"/>
                  <a:gd name="T80" fmla="*/ 411 w 519"/>
                  <a:gd name="T81" fmla="*/ 334 h 417"/>
                  <a:gd name="T82" fmla="*/ 403 w 519"/>
                  <a:gd name="T83" fmla="*/ 344 h 417"/>
                  <a:gd name="T84" fmla="*/ 382 w 519"/>
                  <a:gd name="T85" fmla="*/ 349 h 417"/>
                  <a:gd name="T86" fmla="*/ 370 w 519"/>
                  <a:gd name="T87" fmla="*/ 345 h 417"/>
                  <a:gd name="T88" fmla="*/ 360 w 519"/>
                  <a:gd name="T89" fmla="*/ 336 h 417"/>
                  <a:gd name="T90" fmla="*/ 354 w 519"/>
                  <a:gd name="T91" fmla="*/ 315 h 417"/>
                  <a:gd name="T92" fmla="*/ 359 w 519"/>
                  <a:gd name="T93" fmla="*/ 3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9" h="417">
                    <a:moveTo>
                      <a:pt x="65" y="134"/>
                    </a:moveTo>
                    <a:lnTo>
                      <a:pt x="45" y="171"/>
                    </a:lnTo>
                    <a:lnTo>
                      <a:pt x="12" y="250"/>
                    </a:lnTo>
                    <a:lnTo>
                      <a:pt x="0" y="289"/>
                    </a:lnTo>
                    <a:lnTo>
                      <a:pt x="480" y="417"/>
                    </a:lnTo>
                    <a:lnTo>
                      <a:pt x="485" y="398"/>
                    </a:lnTo>
                    <a:lnTo>
                      <a:pt x="494" y="381"/>
                    </a:lnTo>
                    <a:lnTo>
                      <a:pt x="506" y="364"/>
                    </a:lnTo>
                    <a:lnTo>
                      <a:pt x="519" y="349"/>
                    </a:lnTo>
                    <a:lnTo>
                      <a:pt x="169" y="0"/>
                    </a:lnTo>
                    <a:lnTo>
                      <a:pt x="140" y="30"/>
                    </a:lnTo>
                    <a:lnTo>
                      <a:pt x="88" y="96"/>
                    </a:lnTo>
                    <a:lnTo>
                      <a:pt x="65" y="134"/>
                    </a:lnTo>
                    <a:close/>
                    <a:moveTo>
                      <a:pt x="120" y="165"/>
                    </a:moveTo>
                    <a:lnTo>
                      <a:pt x="128" y="154"/>
                    </a:lnTo>
                    <a:lnTo>
                      <a:pt x="148" y="138"/>
                    </a:lnTo>
                    <a:lnTo>
                      <a:pt x="173" y="132"/>
                    </a:lnTo>
                    <a:lnTo>
                      <a:pt x="199" y="135"/>
                    </a:lnTo>
                    <a:lnTo>
                      <a:pt x="210" y="141"/>
                    </a:lnTo>
                    <a:lnTo>
                      <a:pt x="222" y="148"/>
                    </a:lnTo>
                    <a:lnTo>
                      <a:pt x="238" y="169"/>
                    </a:lnTo>
                    <a:lnTo>
                      <a:pt x="245" y="194"/>
                    </a:lnTo>
                    <a:lnTo>
                      <a:pt x="242" y="220"/>
                    </a:lnTo>
                    <a:lnTo>
                      <a:pt x="235" y="231"/>
                    </a:lnTo>
                    <a:lnTo>
                      <a:pt x="228" y="243"/>
                    </a:lnTo>
                    <a:lnTo>
                      <a:pt x="208" y="259"/>
                    </a:lnTo>
                    <a:lnTo>
                      <a:pt x="183" y="266"/>
                    </a:lnTo>
                    <a:lnTo>
                      <a:pt x="157" y="262"/>
                    </a:lnTo>
                    <a:lnTo>
                      <a:pt x="144" y="256"/>
                    </a:lnTo>
                    <a:lnTo>
                      <a:pt x="133" y="249"/>
                    </a:lnTo>
                    <a:lnTo>
                      <a:pt x="118" y="229"/>
                    </a:lnTo>
                    <a:lnTo>
                      <a:pt x="111" y="203"/>
                    </a:lnTo>
                    <a:lnTo>
                      <a:pt x="114" y="178"/>
                    </a:lnTo>
                    <a:lnTo>
                      <a:pt x="120" y="165"/>
                    </a:lnTo>
                    <a:close/>
                    <a:moveTo>
                      <a:pt x="359" y="303"/>
                    </a:moveTo>
                    <a:lnTo>
                      <a:pt x="366" y="293"/>
                    </a:lnTo>
                    <a:lnTo>
                      <a:pt x="389" y="288"/>
                    </a:lnTo>
                    <a:lnTo>
                      <a:pt x="400" y="292"/>
                    </a:lnTo>
                    <a:lnTo>
                      <a:pt x="411" y="299"/>
                    </a:lnTo>
                    <a:lnTo>
                      <a:pt x="416" y="322"/>
                    </a:lnTo>
                    <a:lnTo>
                      <a:pt x="411" y="334"/>
                    </a:lnTo>
                    <a:lnTo>
                      <a:pt x="403" y="344"/>
                    </a:lnTo>
                    <a:lnTo>
                      <a:pt x="382" y="349"/>
                    </a:lnTo>
                    <a:lnTo>
                      <a:pt x="370" y="345"/>
                    </a:lnTo>
                    <a:lnTo>
                      <a:pt x="360" y="336"/>
                    </a:lnTo>
                    <a:lnTo>
                      <a:pt x="354" y="315"/>
                    </a:lnTo>
                    <a:lnTo>
                      <a:pt x="359" y="30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4" name="Freeform 362"/>
              <p:cNvSpPr>
                <a:spLocks noEditPoints="1"/>
              </p:cNvSpPr>
              <p:nvPr/>
            </p:nvSpPr>
            <p:spPr bwMode="auto">
              <a:xfrm>
                <a:off x="2730" y="2869"/>
                <a:ext cx="167" cy="111"/>
              </a:xfrm>
              <a:custGeom>
                <a:avLst/>
                <a:gdLst>
                  <a:gd name="T0" fmla="*/ 0 w 501"/>
                  <a:gd name="T1" fmla="*/ 168 h 335"/>
                  <a:gd name="T2" fmla="*/ 1 w 501"/>
                  <a:gd name="T3" fmla="*/ 212 h 335"/>
                  <a:gd name="T4" fmla="*/ 11 w 501"/>
                  <a:gd name="T5" fmla="*/ 295 h 335"/>
                  <a:gd name="T6" fmla="*/ 21 w 501"/>
                  <a:gd name="T7" fmla="*/ 335 h 335"/>
                  <a:gd name="T8" fmla="*/ 501 w 501"/>
                  <a:gd name="T9" fmla="*/ 207 h 335"/>
                  <a:gd name="T10" fmla="*/ 496 w 501"/>
                  <a:gd name="T11" fmla="*/ 187 h 335"/>
                  <a:gd name="T12" fmla="*/ 495 w 501"/>
                  <a:gd name="T13" fmla="*/ 168 h 335"/>
                  <a:gd name="T14" fmla="*/ 496 w 501"/>
                  <a:gd name="T15" fmla="*/ 148 h 335"/>
                  <a:gd name="T16" fmla="*/ 501 w 501"/>
                  <a:gd name="T17" fmla="*/ 128 h 335"/>
                  <a:gd name="T18" fmla="*/ 21 w 501"/>
                  <a:gd name="T19" fmla="*/ 0 h 335"/>
                  <a:gd name="T20" fmla="*/ 11 w 501"/>
                  <a:gd name="T21" fmla="*/ 40 h 335"/>
                  <a:gd name="T22" fmla="*/ 1 w 501"/>
                  <a:gd name="T23" fmla="*/ 125 h 335"/>
                  <a:gd name="T24" fmla="*/ 0 w 501"/>
                  <a:gd name="T25" fmla="*/ 168 h 335"/>
                  <a:gd name="T26" fmla="*/ 63 w 501"/>
                  <a:gd name="T27" fmla="*/ 168 h 335"/>
                  <a:gd name="T28" fmla="*/ 64 w 501"/>
                  <a:gd name="T29" fmla="*/ 154 h 335"/>
                  <a:gd name="T30" fmla="*/ 74 w 501"/>
                  <a:gd name="T31" fmla="*/ 131 h 335"/>
                  <a:gd name="T32" fmla="*/ 92 w 501"/>
                  <a:gd name="T33" fmla="*/ 112 h 335"/>
                  <a:gd name="T34" fmla="*/ 116 w 501"/>
                  <a:gd name="T35" fmla="*/ 102 h 335"/>
                  <a:gd name="T36" fmla="*/ 129 w 501"/>
                  <a:gd name="T37" fmla="*/ 101 h 335"/>
                  <a:gd name="T38" fmla="*/ 144 w 501"/>
                  <a:gd name="T39" fmla="*/ 102 h 335"/>
                  <a:gd name="T40" fmla="*/ 167 w 501"/>
                  <a:gd name="T41" fmla="*/ 112 h 335"/>
                  <a:gd name="T42" fmla="*/ 185 w 501"/>
                  <a:gd name="T43" fmla="*/ 131 h 335"/>
                  <a:gd name="T44" fmla="*/ 195 w 501"/>
                  <a:gd name="T45" fmla="*/ 154 h 335"/>
                  <a:gd name="T46" fmla="*/ 197 w 501"/>
                  <a:gd name="T47" fmla="*/ 168 h 335"/>
                  <a:gd name="T48" fmla="*/ 195 w 501"/>
                  <a:gd name="T49" fmla="*/ 181 h 335"/>
                  <a:gd name="T50" fmla="*/ 185 w 501"/>
                  <a:gd name="T51" fmla="*/ 206 h 335"/>
                  <a:gd name="T52" fmla="*/ 167 w 501"/>
                  <a:gd name="T53" fmla="*/ 223 h 335"/>
                  <a:gd name="T54" fmla="*/ 144 w 501"/>
                  <a:gd name="T55" fmla="*/ 233 h 335"/>
                  <a:gd name="T56" fmla="*/ 129 w 501"/>
                  <a:gd name="T57" fmla="*/ 235 h 335"/>
                  <a:gd name="T58" fmla="*/ 116 w 501"/>
                  <a:gd name="T59" fmla="*/ 233 h 335"/>
                  <a:gd name="T60" fmla="*/ 92 w 501"/>
                  <a:gd name="T61" fmla="*/ 223 h 335"/>
                  <a:gd name="T62" fmla="*/ 74 w 501"/>
                  <a:gd name="T63" fmla="*/ 206 h 335"/>
                  <a:gd name="T64" fmla="*/ 64 w 501"/>
                  <a:gd name="T65" fmla="*/ 181 h 335"/>
                  <a:gd name="T66" fmla="*/ 63 w 501"/>
                  <a:gd name="T67" fmla="*/ 168 h 335"/>
                  <a:gd name="T68" fmla="*/ 338 w 501"/>
                  <a:gd name="T69" fmla="*/ 168 h 335"/>
                  <a:gd name="T70" fmla="*/ 341 w 501"/>
                  <a:gd name="T71" fmla="*/ 155 h 335"/>
                  <a:gd name="T72" fmla="*/ 357 w 501"/>
                  <a:gd name="T73" fmla="*/ 138 h 335"/>
                  <a:gd name="T74" fmla="*/ 370 w 501"/>
                  <a:gd name="T75" fmla="*/ 137 h 335"/>
                  <a:gd name="T76" fmla="*/ 381 w 501"/>
                  <a:gd name="T77" fmla="*/ 138 h 335"/>
                  <a:gd name="T78" fmla="*/ 397 w 501"/>
                  <a:gd name="T79" fmla="*/ 155 h 335"/>
                  <a:gd name="T80" fmla="*/ 398 w 501"/>
                  <a:gd name="T81" fmla="*/ 168 h 335"/>
                  <a:gd name="T82" fmla="*/ 397 w 501"/>
                  <a:gd name="T83" fmla="*/ 180 h 335"/>
                  <a:gd name="T84" fmla="*/ 381 w 501"/>
                  <a:gd name="T85" fmla="*/ 197 h 335"/>
                  <a:gd name="T86" fmla="*/ 370 w 501"/>
                  <a:gd name="T87" fmla="*/ 199 h 335"/>
                  <a:gd name="T88" fmla="*/ 357 w 501"/>
                  <a:gd name="T89" fmla="*/ 197 h 335"/>
                  <a:gd name="T90" fmla="*/ 341 w 501"/>
                  <a:gd name="T91" fmla="*/ 180 h 335"/>
                  <a:gd name="T92" fmla="*/ 338 w 501"/>
                  <a:gd name="T93" fmla="*/ 16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1" h="335">
                    <a:moveTo>
                      <a:pt x="0" y="168"/>
                    </a:moveTo>
                    <a:lnTo>
                      <a:pt x="1" y="212"/>
                    </a:lnTo>
                    <a:lnTo>
                      <a:pt x="11" y="295"/>
                    </a:lnTo>
                    <a:lnTo>
                      <a:pt x="21" y="335"/>
                    </a:lnTo>
                    <a:lnTo>
                      <a:pt x="501" y="207"/>
                    </a:lnTo>
                    <a:lnTo>
                      <a:pt x="496" y="187"/>
                    </a:lnTo>
                    <a:lnTo>
                      <a:pt x="495" y="168"/>
                    </a:lnTo>
                    <a:lnTo>
                      <a:pt x="496" y="148"/>
                    </a:lnTo>
                    <a:lnTo>
                      <a:pt x="501" y="128"/>
                    </a:lnTo>
                    <a:lnTo>
                      <a:pt x="21" y="0"/>
                    </a:lnTo>
                    <a:lnTo>
                      <a:pt x="11" y="40"/>
                    </a:lnTo>
                    <a:lnTo>
                      <a:pt x="1" y="125"/>
                    </a:lnTo>
                    <a:lnTo>
                      <a:pt x="0" y="168"/>
                    </a:lnTo>
                    <a:close/>
                    <a:moveTo>
                      <a:pt x="63" y="168"/>
                    </a:moveTo>
                    <a:lnTo>
                      <a:pt x="64" y="154"/>
                    </a:lnTo>
                    <a:lnTo>
                      <a:pt x="74" y="131"/>
                    </a:lnTo>
                    <a:lnTo>
                      <a:pt x="92" y="112"/>
                    </a:lnTo>
                    <a:lnTo>
                      <a:pt x="116" y="102"/>
                    </a:lnTo>
                    <a:lnTo>
                      <a:pt x="129" y="101"/>
                    </a:lnTo>
                    <a:lnTo>
                      <a:pt x="144" y="102"/>
                    </a:lnTo>
                    <a:lnTo>
                      <a:pt x="167" y="112"/>
                    </a:lnTo>
                    <a:lnTo>
                      <a:pt x="185" y="131"/>
                    </a:lnTo>
                    <a:lnTo>
                      <a:pt x="195" y="154"/>
                    </a:lnTo>
                    <a:lnTo>
                      <a:pt x="197" y="168"/>
                    </a:lnTo>
                    <a:lnTo>
                      <a:pt x="195" y="181"/>
                    </a:lnTo>
                    <a:lnTo>
                      <a:pt x="185" y="206"/>
                    </a:lnTo>
                    <a:lnTo>
                      <a:pt x="167" y="223"/>
                    </a:lnTo>
                    <a:lnTo>
                      <a:pt x="144" y="233"/>
                    </a:lnTo>
                    <a:lnTo>
                      <a:pt x="129" y="235"/>
                    </a:lnTo>
                    <a:lnTo>
                      <a:pt x="116" y="233"/>
                    </a:lnTo>
                    <a:lnTo>
                      <a:pt x="92" y="223"/>
                    </a:lnTo>
                    <a:lnTo>
                      <a:pt x="74" y="206"/>
                    </a:lnTo>
                    <a:lnTo>
                      <a:pt x="64" y="181"/>
                    </a:lnTo>
                    <a:lnTo>
                      <a:pt x="63" y="168"/>
                    </a:lnTo>
                    <a:close/>
                    <a:moveTo>
                      <a:pt x="338" y="168"/>
                    </a:moveTo>
                    <a:lnTo>
                      <a:pt x="341" y="155"/>
                    </a:lnTo>
                    <a:lnTo>
                      <a:pt x="357" y="138"/>
                    </a:lnTo>
                    <a:lnTo>
                      <a:pt x="370" y="137"/>
                    </a:lnTo>
                    <a:lnTo>
                      <a:pt x="381" y="138"/>
                    </a:lnTo>
                    <a:lnTo>
                      <a:pt x="397" y="155"/>
                    </a:lnTo>
                    <a:lnTo>
                      <a:pt x="398" y="168"/>
                    </a:lnTo>
                    <a:lnTo>
                      <a:pt x="397" y="180"/>
                    </a:lnTo>
                    <a:lnTo>
                      <a:pt x="381" y="197"/>
                    </a:lnTo>
                    <a:lnTo>
                      <a:pt x="370" y="199"/>
                    </a:lnTo>
                    <a:lnTo>
                      <a:pt x="357" y="197"/>
                    </a:lnTo>
                    <a:lnTo>
                      <a:pt x="341" y="180"/>
                    </a:lnTo>
                    <a:lnTo>
                      <a:pt x="338" y="16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5" name="Freeform 363"/>
              <p:cNvSpPr>
                <a:spLocks noEditPoints="1"/>
              </p:cNvSpPr>
              <p:nvPr/>
            </p:nvSpPr>
            <p:spPr bwMode="auto">
              <a:xfrm>
                <a:off x="2737" y="2938"/>
                <a:ext cx="173" cy="139"/>
              </a:xfrm>
              <a:custGeom>
                <a:avLst/>
                <a:gdLst>
                  <a:gd name="T0" fmla="*/ 65 w 519"/>
                  <a:gd name="T1" fmla="*/ 284 h 418"/>
                  <a:gd name="T2" fmla="*/ 88 w 519"/>
                  <a:gd name="T3" fmla="*/ 321 h 418"/>
                  <a:gd name="T4" fmla="*/ 140 w 519"/>
                  <a:gd name="T5" fmla="*/ 387 h 418"/>
                  <a:gd name="T6" fmla="*/ 169 w 519"/>
                  <a:gd name="T7" fmla="*/ 418 h 418"/>
                  <a:gd name="T8" fmla="*/ 519 w 519"/>
                  <a:gd name="T9" fmla="*/ 66 h 418"/>
                  <a:gd name="T10" fmla="*/ 506 w 519"/>
                  <a:gd name="T11" fmla="*/ 53 h 418"/>
                  <a:gd name="T12" fmla="*/ 494 w 519"/>
                  <a:gd name="T13" fmla="*/ 36 h 418"/>
                  <a:gd name="T14" fmla="*/ 485 w 519"/>
                  <a:gd name="T15" fmla="*/ 17 h 418"/>
                  <a:gd name="T16" fmla="*/ 480 w 519"/>
                  <a:gd name="T17" fmla="*/ 0 h 418"/>
                  <a:gd name="T18" fmla="*/ 0 w 519"/>
                  <a:gd name="T19" fmla="*/ 128 h 418"/>
                  <a:gd name="T20" fmla="*/ 12 w 519"/>
                  <a:gd name="T21" fmla="*/ 167 h 418"/>
                  <a:gd name="T22" fmla="*/ 45 w 519"/>
                  <a:gd name="T23" fmla="*/ 246 h 418"/>
                  <a:gd name="T24" fmla="*/ 65 w 519"/>
                  <a:gd name="T25" fmla="*/ 284 h 418"/>
                  <a:gd name="T26" fmla="*/ 120 w 519"/>
                  <a:gd name="T27" fmla="*/ 252 h 418"/>
                  <a:gd name="T28" fmla="*/ 114 w 519"/>
                  <a:gd name="T29" fmla="*/ 239 h 418"/>
                  <a:gd name="T30" fmla="*/ 111 w 519"/>
                  <a:gd name="T31" fmla="*/ 213 h 418"/>
                  <a:gd name="T32" fmla="*/ 118 w 519"/>
                  <a:gd name="T33" fmla="*/ 189 h 418"/>
                  <a:gd name="T34" fmla="*/ 133 w 519"/>
                  <a:gd name="T35" fmla="*/ 169 h 418"/>
                  <a:gd name="T36" fmla="*/ 144 w 519"/>
                  <a:gd name="T37" fmla="*/ 161 h 418"/>
                  <a:gd name="T38" fmla="*/ 157 w 519"/>
                  <a:gd name="T39" fmla="*/ 156 h 418"/>
                  <a:gd name="T40" fmla="*/ 183 w 519"/>
                  <a:gd name="T41" fmla="*/ 151 h 418"/>
                  <a:gd name="T42" fmla="*/ 208 w 519"/>
                  <a:gd name="T43" fmla="*/ 159 h 418"/>
                  <a:gd name="T44" fmla="*/ 228 w 519"/>
                  <a:gd name="T45" fmla="*/ 174 h 418"/>
                  <a:gd name="T46" fmla="*/ 235 w 519"/>
                  <a:gd name="T47" fmla="*/ 186 h 418"/>
                  <a:gd name="T48" fmla="*/ 242 w 519"/>
                  <a:gd name="T49" fmla="*/ 197 h 418"/>
                  <a:gd name="T50" fmla="*/ 245 w 519"/>
                  <a:gd name="T51" fmla="*/ 223 h 418"/>
                  <a:gd name="T52" fmla="*/ 238 w 519"/>
                  <a:gd name="T53" fmla="*/ 248 h 418"/>
                  <a:gd name="T54" fmla="*/ 222 w 519"/>
                  <a:gd name="T55" fmla="*/ 269 h 418"/>
                  <a:gd name="T56" fmla="*/ 210 w 519"/>
                  <a:gd name="T57" fmla="*/ 277 h 418"/>
                  <a:gd name="T58" fmla="*/ 199 w 519"/>
                  <a:gd name="T59" fmla="*/ 282 h 418"/>
                  <a:gd name="T60" fmla="*/ 173 w 519"/>
                  <a:gd name="T61" fmla="*/ 285 h 418"/>
                  <a:gd name="T62" fmla="*/ 148 w 519"/>
                  <a:gd name="T63" fmla="*/ 279 h 418"/>
                  <a:gd name="T64" fmla="*/ 128 w 519"/>
                  <a:gd name="T65" fmla="*/ 264 h 418"/>
                  <a:gd name="T66" fmla="*/ 120 w 519"/>
                  <a:gd name="T67" fmla="*/ 252 h 418"/>
                  <a:gd name="T68" fmla="*/ 359 w 519"/>
                  <a:gd name="T69" fmla="*/ 114 h 418"/>
                  <a:gd name="T70" fmla="*/ 354 w 519"/>
                  <a:gd name="T71" fmla="*/ 102 h 418"/>
                  <a:gd name="T72" fmla="*/ 360 w 519"/>
                  <a:gd name="T73" fmla="*/ 79 h 418"/>
                  <a:gd name="T74" fmla="*/ 370 w 519"/>
                  <a:gd name="T75" fmla="*/ 72 h 418"/>
                  <a:gd name="T76" fmla="*/ 382 w 519"/>
                  <a:gd name="T77" fmla="*/ 68 h 418"/>
                  <a:gd name="T78" fmla="*/ 403 w 519"/>
                  <a:gd name="T79" fmla="*/ 74 h 418"/>
                  <a:gd name="T80" fmla="*/ 411 w 519"/>
                  <a:gd name="T81" fmla="*/ 84 h 418"/>
                  <a:gd name="T82" fmla="*/ 416 w 519"/>
                  <a:gd name="T83" fmla="*/ 95 h 418"/>
                  <a:gd name="T84" fmla="*/ 411 w 519"/>
                  <a:gd name="T85" fmla="*/ 118 h 418"/>
                  <a:gd name="T86" fmla="*/ 400 w 519"/>
                  <a:gd name="T87" fmla="*/ 125 h 418"/>
                  <a:gd name="T88" fmla="*/ 389 w 519"/>
                  <a:gd name="T89" fmla="*/ 130 h 418"/>
                  <a:gd name="T90" fmla="*/ 366 w 519"/>
                  <a:gd name="T91" fmla="*/ 124 h 418"/>
                  <a:gd name="T92" fmla="*/ 359 w 519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9" h="418">
                    <a:moveTo>
                      <a:pt x="65" y="284"/>
                    </a:moveTo>
                    <a:lnTo>
                      <a:pt x="88" y="321"/>
                    </a:lnTo>
                    <a:lnTo>
                      <a:pt x="140" y="387"/>
                    </a:lnTo>
                    <a:lnTo>
                      <a:pt x="169" y="418"/>
                    </a:lnTo>
                    <a:lnTo>
                      <a:pt x="519" y="66"/>
                    </a:lnTo>
                    <a:lnTo>
                      <a:pt x="506" y="53"/>
                    </a:lnTo>
                    <a:lnTo>
                      <a:pt x="494" y="36"/>
                    </a:lnTo>
                    <a:lnTo>
                      <a:pt x="485" y="17"/>
                    </a:lnTo>
                    <a:lnTo>
                      <a:pt x="480" y="0"/>
                    </a:lnTo>
                    <a:lnTo>
                      <a:pt x="0" y="128"/>
                    </a:lnTo>
                    <a:lnTo>
                      <a:pt x="12" y="167"/>
                    </a:lnTo>
                    <a:lnTo>
                      <a:pt x="45" y="246"/>
                    </a:lnTo>
                    <a:lnTo>
                      <a:pt x="65" y="284"/>
                    </a:lnTo>
                    <a:close/>
                    <a:moveTo>
                      <a:pt x="120" y="252"/>
                    </a:moveTo>
                    <a:lnTo>
                      <a:pt x="114" y="239"/>
                    </a:lnTo>
                    <a:lnTo>
                      <a:pt x="111" y="213"/>
                    </a:lnTo>
                    <a:lnTo>
                      <a:pt x="118" y="189"/>
                    </a:lnTo>
                    <a:lnTo>
                      <a:pt x="133" y="169"/>
                    </a:lnTo>
                    <a:lnTo>
                      <a:pt x="144" y="161"/>
                    </a:lnTo>
                    <a:lnTo>
                      <a:pt x="157" y="156"/>
                    </a:lnTo>
                    <a:lnTo>
                      <a:pt x="183" y="151"/>
                    </a:lnTo>
                    <a:lnTo>
                      <a:pt x="208" y="159"/>
                    </a:lnTo>
                    <a:lnTo>
                      <a:pt x="228" y="174"/>
                    </a:lnTo>
                    <a:lnTo>
                      <a:pt x="235" y="186"/>
                    </a:lnTo>
                    <a:lnTo>
                      <a:pt x="242" y="197"/>
                    </a:lnTo>
                    <a:lnTo>
                      <a:pt x="245" y="223"/>
                    </a:lnTo>
                    <a:lnTo>
                      <a:pt x="238" y="248"/>
                    </a:lnTo>
                    <a:lnTo>
                      <a:pt x="222" y="269"/>
                    </a:lnTo>
                    <a:lnTo>
                      <a:pt x="210" y="277"/>
                    </a:lnTo>
                    <a:lnTo>
                      <a:pt x="199" y="282"/>
                    </a:lnTo>
                    <a:lnTo>
                      <a:pt x="173" y="285"/>
                    </a:lnTo>
                    <a:lnTo>
                      <a:pt x="148" y="279"/>
                    </a:lnTo>
                    <a:lnTo>
                      <a:pt x="128" y="264"/>
                    </a:lnTo>
                    <a:lnTo>
                      <a:pt x="120" y="252"/>
                    </a:lnTo>
                    <a:close/>
                    <a:moveTo>
                      <a:pt x="359" y="114"/>
                    </a:moveTo>
                    <a:lnTo>
                      <a:pt x="354" y="102"/>
                    </a:lnTo>
                    <a:lnTo>
                      <a:pt x="360" y="79"/>
                    </a:lnTo>
                    <a:lnTo>
                      <a:pt x="370" y="72"/>
                    </a:lnTo>
                    <a:lnTo>
                      <a:pt x="382" y="68"/>
                    </a:lnTo>
                    <a:lnTo>
                      <a:pt x="403" y="74"/>
                    </a:lnTo>
                    <a:lnTo>
                      <a:pt x="411" y="84"/>
                    </a:lnTo>
                    <a:lnTo>
                      <a:pt x="416" y="95"/>
                    </a:lnTo>
                    <a:lnTo>
                      <a:pt x="411" y="118"/>
                    </a:lnTo>
                    <a:lnTo>
                      <a:pt x="400" y="125"/>
                    </a:lnTo>
                    <a:lnTo>
                      <a:pt x="389" y="130"/>
                    </a:lnTo>
                    <a:lnTo>
                      <a:pt x="366" y="124"/>
                    </a:lnTo>
                    <a:lnTo>
                      <a:pt x="359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6" name="Freeform 364"/>
              <p:cNvSpPr>
                <a:spLocks noEditPoints="1"/>
              </p:cNvSpPr>
              <p:nvPr/>
            </p:nvSpPr>
            <p:spPr bwMode="auto">
              <a:xfrm>
                <a:off x="2792" y="2960"/>
                <a:ext cx="140" cy="173"/>
              </a:xfrm>
              <a:custGeom>
                <a:avLst/>
                <a:gdLst>
                  <a:gd name="T0" fmla="*/ 134 w 419"/>
                  <a:gd name="T1" fmla="*/ 454 h 519"/>
                  <a:gd name="T2" fmla="*/ 173 w 419"/>
                  <a:gd name="T3" fmla="*/ 475 h 519"/>
                  <a:gd name="T4" fmla="*/ 251 w 419"/>
                  <a:gd name="T5" fmla="*/ 507 h 519"/>
                  <a:gd name="T6" fmla="*/ 291 w 419"/>
                  <a:gd name="T7" fmla="*/ 519 h 519"/>
                  <a:gd name="T8" fmla="*/ 419 w 419"/>
                  <a:gd name="T9" fmla="*/ 39 h 519"/>
                  <a:gd name="T10" fmla="*/ 401 w 419"/>
                  <a:gd name="T11" fmla="*/ 34 h 519"/>
                  <a:gd name="T12" fmla="*/ 382 w 419"/>
                  <a:gd name="T13" fmla="*/ 25 h 519"/>
                  <a:gd name="T14" fmla="*/ 366 w 419"/>
                  <a:gd name="T15" fmla="*/ 15 h 519"/>
                  <a:gd name="T16" fmla="*/ 352 w 419"/>
                  <a:gd name="T17" fmla="*/ 0 h 519"/>
                  <a:gd name="T18" fmla="*/ 0 w 419"/>
                  <a:gd name="T19" fmla="*/ 352 h 519"/>
                  <a:gd name="T20" fmla="*/ 30 w 419"/>
                  <a:gd name="T21" fmla="*/ 380 h 519"/>
                  <a:gd name="T22" fmla="*/ 98 w 419"/>
                  <a:gd name="T23" fmla="*/ 432 h 519"/>
                  <a:gd name="T24" fmla="*/ 134 w 419"/>
                  <a:gd name="T25" fmla="*/ 454 h 519"/>
                  <a:gd name="T26" fmla="*/ 166 w 419"/>
                  <a:gd name="T27" fmla="*/ 399 h 519"/>
                  <a:gd name="T28" fmla="*/ 156 w 419"/>
                  <a:gd name="T29" fmla="*/ 392 h 519"/>
                  <a:gd name="T30" fmla="*/ 140 w 419"/>
                  <a:gd name="T31" fmla="*/ 370 h 519"/>
                  <a:gd name="T32" fmla="*/ 133 w 419"/>
                  <a:gd name="T33" fmla="*/ 346 h 519"/>
                  <a:gd name="T34" fmla="*/ 136 w 419"/>
                  <a:gd name="T35" fmla="*/ 320 h 519"/>
                  <a:gd name="T36" fmla="*/ 143 w 419"/>
                  <a:gd name="T37" fmla="*/ 308 h 519"/>
                  <a:gd name="T38" fmla="*/ 150 w 419"/>
                  <a:gd name="T39" fmla="*/ 297 h 519"/>
                  <a:gd name="T40" fmla="*/ 170 w 419"/>
                  <a:gd name="T41" fmla="*/ 281 h 519"/>
                  <a:gd name="T42" fmla="*/ 195 w 419"/>
                  <a:gd name="T43" fmla="*/ 274 h 519"/>
                  <a:gd name="T44" fmla="*/ 221 w 419"/>
                  <a:gd name="T45" fmla="*/ 278 h 519"/>
                  <a:gd name="T46" fmla="*/ 233 w 419"/>
                  <a:gd name="T47" fmla="*/ 284 h 519"/>
                  <a:gd name="T48" fmla="*/ 245 w 419"/>
                  <a:gd name="T49" fmla="*/ 291 h 519"/>
                  <a:gd name="T50" fmla="*/ 259 w 419"/>
                  <a:gd name="T51" fmla="*/ 311 h 519"/>
                  <a:gd name="T52" fmla="*/ 267 w 419"/>
                  <a:gd name="T53" fmla="*/ 337 h 519"/>
                  <a:gd name="T54" fmla="*/ 264 w 419"/>
                  <a:gd name="T55" fmla="*/ 363 h 519"/>
                  <a:gd name="T56" fmla="*/ 258 w 419"/>
                  <a:gd name="T57" fmla="*/ 375 h 519"/>
                  <a:gd name="T58" fmla="*/ 249 w 419"/>
                  <a:gd name="T59" fmla="*/ 386 h 519"/>
                  <a:gd name="T60" fmla="*/ 229 w 419"/>
                  <a:gd name="T61" fmla="*/ 402 h 519"/>
                  <a:gd name="T62" fmla="*/ 205 w 419"/>
                  <a:gd name="T63" fmla="*/ 408 h 519"/>
                  <a:gd name="T64" fmla="*/ 179 w 419"/>
                  <a:gd name="T65" fmla="*/ 405 h 519"/>
                  <a:gd name="T66" fmla="*/ 166 w 419"/>
                  <a:gd name="T67" fmla="*/ 399 h 519"/>
                  <a:gd name="T68" fmla="*/ 304 w 419"/>
                  <a:gd name="T69" fmla="*/ 160 h 519"/>
                  <a:gd name="T70" fmla="*/ 294 w 419"/>
                  <a:gd name="T71" fmla="*/ 153 h 519"/>
                  <a:gd name="T72" fmla="*/ 288 w 419"/>
                  <a:gd name="T73" fmla="*/ 130 h 519"/>
                  <a:gd name="T74" fmla="*/ 293 w 419"/>
                  <a:gd name="T75" fmla="*/ 118 h 519"/>
                  <a:gd name="T76" fmla="*/ 301 w 419"/>
                  <a:gd name="T77" fmla="*/ 110 h 519"/>
                  <a:gd name="T78" fmla="*/ 323 w 419"/>
                  <a:gd name="T79" fmla="*/ 104 h 519"/>
                  <a:gd name="T80" fmla="*/ 334 w 419"/>
                  <a:gd name="T81" fmla="*/ 108 h 519"/>
                  <a:gd name="T82" fmla="*/ 344 w 419"/>
                  <a:gd name="T83" fmla="*/ 116 h 519"/>
                  <a:gd name="T84" fmla="*/ 350 w 419"/>
                  <a:gd name="T85" fmla="*/ 139 h 519"/>
                  <a:gd name="T86" fmla="*/ 346 w 419"/>
                  <a:gd name="T87" fmla="*/ 150 h 519"/>
                  <a:gd name="T88" fmla="*/ 339 w 419"/>
                  <a:gd name="T89" fmla="*/ 159 h 519"/>
                  <a:gd name="T90" fmla="*/ 316 w 419"/>
                  <a:gd name="T91" fmla="*/ 166 h 519"/>
                  <a:gd name="T92" fmla="*/ 304 w 419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9">
                    <a:moveTo>
                      <a:pt x="134" y="454"/>
                    </a:moveTo>
                    <a:lnTo>
                      <a:pt x="173" y="475"/>
                    </a:lnTo>
                    <a:lnTo>
                      <a:pt x="251" y="507"/>
                    </a:lnTo>
                    <a:lnTo>
                      <a:pt x="291" y="519"/>
                    </a:lnTo>
                    <a:lnTo>
                      <a:pt x="419" y="39"/>
                    </a:lnTo>
                    <a:lnTo>
                      <a:pt x="401" y="34"/>
                    </a:lnTo>
                    <a:lnTo>
                      <a:pt x="382" y="25"/>
                    </a:lnTo>
                    <a:lnTo>
                      <a:pt x="366" y="15"/>
                    </a:lnTo>
                    <a:lnTo>
                      <a:pt x="352" y="0"/>
                    </a:lnTo>
                    <a:lnTo>
                      <a:pt x="0" y="352"/>
                    </a:lnTo>
                    <a:lnTo>
                      <a:pt x="30" y="380"/>
                    </a:lnTo>
                    <a:lnTo>
                      <a:pt x="98" y="432"/>
                    </a:lnTo>
                    <a:lnTo>
                      <a:pt x="134" y="454"/>
                    </a:lnTo>
                    <a:close/>
                    <a:moveTo>
                      <a:pt x="166" y="399"/>
                    </a:moveTo>
                    <a:lnTo>
                      <a:pt x="156" y="392"/>
                    </a:lnTo>
                    <a:lnTo>
                      <a:pt x="140" y="370"/>
                    </a:lnTo>
                    <a:lnTo>
                      <a:pt x="133" y="346"/>
                    </a:lnTo>
                    <a:lnTo>
                      <a:pt x="136" y="320"/>
                    </a:lnTo>
                    <a:lnTo>
                      <a:pt x="143" y="308"/>
                    </a:lnTo>
                    <a:lnTo>
                      <a:pt x="150" y="297"/>
                    </a:lnTo>
                    <a:lnTo>
                      <a:pt x="170" y="281"/>
                    </a:lnTo>
                    <a:lnTo>
                      <a:pt x="195" y="274"/>
                    </a:lnTo>
                    <a:lnTo>
                      <a:pt x="221" y="278"/>
                    </a:lnTo>
                    <a:lnTo>
                      <a:pt x="233" y="284"/>
                    </a:lnTo>
                    <a:lnTo>
                      <a:pt x="245" y="291"/>
                    </a:lnTo>
                    <a:lnTo>
                      <a:pt x="259" y="311"/>
                    </a:lnTo>
                    <a:lnTo>
                      <a:pt x="267" y="337"/>
                    </a:lnTo>
                    <a:lnTo>
                      <a:pt x="264" y="363"/>
                    </a:lnTo>
                    <a:lnTo>
                      <a:pt x="258" y="375"/>
                    </a:lnTo>
                    <a:lnTo>
                      <a:pt x="249" y="386"/>
                    </a:lnTo>
                    <a:lnTo>
                      <a:pt x="229" y="402"/>
                    </a:lnTo>
                    <a:lnTo>
                      <a:pt x="205" y="408"/>
                    </a:lnTo>
                    <a:lnTo>
                      <a:pt x="179" y="405"/>
                    </a:lnTo>
                    <a:lnTo>
                      <a:pt x="166" y="399"/>
                    </a:lnTo>
                    <a:close/>
                    <a:moveTo>
                      <a:pt x="304" y="160"/>
                    </a:moveTo>
                    <a:lnTo>
                      <a:pt x="294" y="153"/>
                    </a:lnTo>
                    <a:lnTo>
                      <a:pt x="288" y="130"/>
                    </a:lnTo>
                    <a:lnTo>
                      <a:pt x="293" y="118"/>
                    </a:lnTo>
                    <a:lnTo>
                      <a:pt x="301" y="110"/>
                    </a:lnTo>
                    <a:lnTo>
                      <a:pt x="323" y="104"/>
                    </a:lnTo>
                    <a:lnTo>
                      <a:pt x="334" y="108"/>
                    </a:lnTo>
                    <a:lnTo>
                      <a:pt x="344" y="116"/>
                    </a:lnTo>
                    <a:lnTo>
                      <a:pt x="350" y="139"/>
                    </a:lnTo>
                    <a:lnTo>
                      <a:pt x="346" y="150"/>
                    </a:lnTo>
                    <a:lnTo>
                      <a:pt x="339" y="159"/>
                    </a:lnTo>
                    <a:lnTo>
                      <a:pt x="316" y="166"/>
                    </a:lnTo>
                    <a:lnTo>
                      <a:pt x="304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7" name="Freeform 365"/>
              <p:cNvSpPr>
                <a:spLocks noEditPoints="1"/>
              </p:cNvSpPr>
              <p:nvPr/>
            </p:nvSpPr>
            <p:spPr bwMode="auto">
              <a:xfrm>
                <a:off x="2889" y="2973"/>
                <a:ext cx="112" cy="167"/>
              </a:xfrm>
              <a:custGeom>
                <a:avLst/>
                <a:gdLst>
                  <a:gd name="T0" fmla="*/ 167 w 334"/>
                  <a:gd name="T1" fmla="*/ 501 h 501"/>
                  <a:gd name="T2" fmla="*/ 210 w 334"/>
                  <a:gd name="T3" fmla="*/ 501 h 501"/>
                  <a:gd name="T4" fmla="*/ 294 w 334"/>
                  <a:gd name="T5" fmla="*/ 490 h 501"/>
                  <a:gd name="T6" fmla="*/ 334 w 334"/>
                  <a:gd name="T7" fmla="*/ 480 h 501"/>
                  <a:gd name="T8" fmla="*/ 206 w 334"/>
                  <a:gd name="T9" fmla="*/ 0 h 501"/>
                  <a:gd name="T10" fmla="*/ 187 w 334"/>
                  <a:gd name="T11" fmla="*/ 5 h 501"/>
                  <a:gd name="T12" fmla="*/ 167 w 334"/>
                  <a:gd name="T13" fmla="*/ 6 h 501"/>
                  <a:gd name="T14" fmla="*/ 147 w 334"/>
                  <a:gd name="T15" fmla="*/ 5 h 501"/>
                  <a:gd name="T16" fmla="*/ 128 w 334"/>
                  <a:gd name="T17" fmla="*/ 0 h 501"/>
                  <a:gd name="T18" fmla="*/ 0 w 334"/>
                  <a:gd name="T19" fmla="*/ 480 h 501"/>
                  <a:gd name="T20" fmla="*/ 40 w 334"/>
                  <a:gd name="T21" fmla="*/ 490 h 501"/>
                  <a:gd name="T22" fmla="*/ 124 w 334"/>
                  <a:gd name="T23" fmla="*/ 501 h 501"/>
                  <a:gd name="T24" fmla="*/ 167 w 334"/>
                  <a:gd name="T25" fmla="*/ 501 h 501"/>
                  <a:gd name="T26" fmla="*/ 167 w 334"/>
                  <a:gd name="T27" fmla="*/ 438 h 501"/>
                  <a:gd name="T28" fmla="*/ 153 w 334"/>
                  <a:gd name="T29" fmla="*/ 438 h 501"/>
                  <a:gd name="T30" fmla="*/ 130 w 334"/>
                  <a:gd name="T31" fmla="*/ 426 h 501"/>
                  <a:gd name="T32" fmla="*/ 111 w 334"/>
                  <a:gd name="T33" fmla="*/ 409 h 501"/>
                  <a:gd name="T34" fmla="*/ 101 w 334"/>
                  <a:gd name="T35" fmla="*/ 385 h 501"/>
                  <a:gd name="T36" fmla="*/ 101 w 334"/>
                  <a:gd name="T37" fmla="*/ 372 h 501"/>
                  <a:gd name="T38" fmla="*/ 101 w 334"/>
                  <a:gd name="T39" fmla="*/ 357 h 501"/>
                  <a:gd name="T40" fmla="*/ 111 w 334"/>
                  <a:gd name="T41" fmla="*/ 334 h 501"/>
                  <a:gd name="T42" fmla="*/ 130 w 334"/>
                  <a:gd name="T43" fmla="*/ 316 h 501"/>
                  <a:gd name="T44" fmla="*/ 153 w 334"/>
                  <a:gd name="T45" fmla="*/ 305 h 501"/>
                  <a:gd name="T46" fmla="*/ 167 w 334"/>
                  <a:gd name="T47" fmla="*/ 305 h 501"/>
                  <a:gd name="T48" fmla="*/ 180 w 334"/>
                  <a:gd name="T49" fmla="*/ 305 h 501"/>
                  <a:gd name="T50" fmla="*/ 205 w 334"/>
                  <a:gd name="T51" fmla="*/ 316 h 501"/>
                  <a:gd name="T52" fmla="*/ 222 w 334"/>
                  <a:gd name="T53" fmla="*/ 334 h 501"/>
                  <a:gd name="T54" fmla="*/ 232 w 334"/>
                  <a:gd name="T55" fmla="*/ 357 h 501"/>
                  <a:gd name="T56" fmla="*/ 233 w 334"/>
                  <a:gd name="T57" fmla="*/ 372 h 501"/>
                  <a:gd name="T58" fmla="*/ 232 w 334"/>
                  <a:gd name="T59" fmla="*/ 385 h 501"/>
                  <a:gd name="T60" fmla="*/ 222 w 334"/>
                  <a:gd name="T61" fmla="*/ 409 h 501"/>
                  <a:gd name="T62" fmla="*/ 205 w 334"/>
                  <a:gd name="T63" fmla="*/ 426 h 501"/>
                  <a:gd name="T64" fmla="*/ 180 w 334"/>
                  <a:gd name="T65" fmla="*/ 438 h 501"/>
                  <a:gd name="T66" fmla="*/ 167 w 334"/>
                  <a:gd name="T67" fmla="*/ 438 h 501"/>
                  <a:gd name="T68" fmla="*/ 167 w 334"/>
                  <a:gd name="T69" fmla="*/ 163 h 501"/>
                  <a:gd name="T70" fmla="*/ 154 w 334"/>
                  <a:gd name="T71" fmla="*/ 162 h 501"/>
                  <a:gd name="T72" fmla="*/ 138 w 334"/>
                  <a:gd name="T73" fmla="*/ 144 h 501"/>
                  <a:gd name="T74" fmla="*/ 137 w 334"/>
                  <a:gd name="T75" fmla="*/ 133 h 501"/>
                  <a:gd name="T76" fmla="*/ 138 w 334"/>
                  <a:gd name="T77" fmla="*/ 120 h 501"/>
                  <a:gd name="T78" fmla="*/ 154 w 334"/>
                  <a:gd name="T79" fmla="*/ 104 h 501"/>
                  <a:gd name="T80" fmla="*/ 167 w 334"/>
                  <a:gd name="T81" fmla="*/ 102 h 501"/>
                  <a:gd name="T82" fmla="*/ 179 w 334"/>
                  <a:gd name="T83" fmla="*/ 104 h 501"/>
                  <a:gd name="T84" fmla="*/ 196 w 334"/>
                  <a:gd name="T85" fmla="*/ 120 h 501"/>
                  <a:gd name="T86" fmla="*/ 197 w 334"/>
                  <a:gd name="T87" fmla="*/ 133 h 501"/>
                  <a:gd name="T88" fmla="*/ 196 w 334"/>
                  <a:gd name="T89" fmla="*/ 144 h 501"/>
                  <a:gd name="T90" fmla="*/ 179 w 334"/>
                  <a:gd name="T91" fmla="*/ 162 h 501"/>
                  <a:gd name="T92" fmla="*/ 167 w 334"/>
                  <a:gd name="T93" fmla="*/ 163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4" h="501">
                    <a:moveTo>
                      <a:pt x="167" y="501"/>
                    </a:moveTo>
                    <a:lnTo>
                      <a:pt x="210" y="501"/>
                    </a:lnTo>
                    <a:lnTo>
                      <a:pt x="294" y="490"/>
                    </a:lnTo>
                    <a:lnTo>
                      <a:pt x="334" y="480"/>
                    </a:lnTo>
                    <a:lnTo>
                      <a:pt x="206" y="0"/>
                    </a:lnTo>
                    <a:lnTo>
                      <a:pt x="187" y="5"/>
                    </a:lnTo>
                    <a:lnTo>
                      <a:pt x="167" y="6"/>
                    </a:lnTo>
                    <a:lnTo>
                      <a:pt x="147" y="5"/>
                    </a:lnTo>
                    <a:lnTo>
                      <a:pt x="128" y="0"/>
                    </a:lnTo>
                    <a:lnTo>
                      <a:pt x="0" y="480"/>
                    </a:lnTo>
                    <a:lnTo>
                      <a:pt x="40" y="490"/>
                    </a:lnTo>
                    <a:lnTo>
                      <a:pt x="124" y="501"/>
                    </a:lnTo>
                    <a:lnTo>
                      <a:pt x="167" y="501"/>
                    </a:lnTo>
                    <a:close/>
                    <a:moveTo>
                      <a:pt x="167" y="438"/>
                    </a:moveTo>
                    <a:lnTo>
                      <a:pt x="153" y="438"/>
                    </a:lnTo>
                    <a:lnTo>
                      <a:pt x="130" y="426"/>
                    </a:lnTo>
                    <a:lnTo>
                      <a:pt x="111" y="409"/>
                    </a:lnTo>
                    <a:lnTo>
                      <a:pt x="101" y="385"/>
                    </a:lnTo>
                    <a:lnTo>
                      <a:pt x="101" y="372"/>
                    </a:lnTo>
                    <a:lnTo>
                      <a:pt x="101" y="357"/>
                    </a:lnTo>
                    <a:lnTo>
                      <a:pt x="111" y="334"/>
                    </a:lnTo>
                    <a:lnTo>
                      <a:pt x="130" y="316"/>
                    </a:lnTo>
                    <a:lnTo>
                      <a:pt x="153" y="305"/>
                    </a:lnTo>
                    <a:lnTo>
                      <a:pt x="167" y="305"/>
                    </a:lnTo>
                    <a:lnTo>
                      <a:pt x="180" y="305"/>
                    </a:lnTo>
                    <a:lnTo>
                      <a:pt x="205" y="316"/>
                    </a:lnTo>
                    <a:lnTo>
                      <a:pt x="222" y="334"/>
                    </a:lnTo>
                    <a:lnTo>
                      <a:pt x="232" y="357"/>
                    </a:lnTo>
                    <a:lnTo>
                      <a:pt x="233" y="372"/>
                    </a:lnTo>
                    <a:lnTo>
                      <a:pt x="232" y="385"/>
                    </a:lnTo>
                    <a:lnTo>
                      <a:pt x="222" y="409"/>
                    </a:lnTo>
                    <a:lnTo>
                      <a:pt x="205" y="426"/>
                    </a:lnTo>
                    <a:lnTo>
                      <a:pt x="180" y="438"/>
                    </a:lnTo>
                    <a:lnTo>
                      <a:pt x="167" y="438"/>
                    </a:lnTo>
                    <a:close/>
                    <a:moveTo>
                      <a:pt x="167" y="163"/>
                    </a:moveTo>
                    <a:lnTo>
                      <a:pt x="154" y="162"/>
                    </a:lnTo>
                    <a:lnTo>
                      <a:pt x="138" y="144"/>
                    </a:lnTo>
                    <a:lnTo>
                      <a:pt x="137" y="133"/>
                    </a:lnTo>
                    <a:lnTo>
                      <a:pt x="138" y="120"/>
                    </a:lnTo>
                    <a:lnTo>
                      <a:pt x="154" y="104"/>
                    </a:lnTo>
                    <a:lnTo>
                      <a:pt x="167" y="102"/>
                    </a:lnTo>
                    <a:lnTo>
                      <a:pt x="179" y="104"/>
                    </a:lnTo>
                    <a:lnTo>
                      <a:pt x="196" y="120"/>
                    </a:lnTo>
                    <a:lnTo>
                      <a:pt x="197" y="133"/>
                    </a:lnTo>
                    <a:lnTo>
                      <a:pt x="196" y="144"/>
                    </a:lnTo>
                    <a:lnTo>
                      <a:pt x="179" y="162"/>
                    </a:lnTo>
                    <a:lnTo>
                      <a:pt x="167" y="16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8" name="Freeform 366"/>
              <p:cNvSpPr>
                <a:spLocks noEditPoints="1"/>
              </p:cNvSpPr>
              <p:nvPr/>
            </p:nvSpPr>
            <p:spPr bwMode="auto">
              <a:xfrm>
                <a:off x="2958" y="2960"/>
                <a:ext cx="139" cy="173"/>
              </a:xfrm>
              <a:custGeom>
                <a:avLst/>
                <a:gdLst>
                  <a:gd name="T0" fmla="*/ 284 w 418"/>
                  <a:gd name="T1" fmla="*/ 454 h 519"/>
                  <a:gd name="T2" fmla="*/ 321 w 418"/>
                  <a:gd name="T3" fmla="*/ 432 h 519"/>
                  <a:gd name="T4" fmla="*/ 387 w 418"/>
                  <a:gd name="T5" fmla="*/ 380 h 519"/>
                  <a:gd name="T6" fmla="*/ 418 w 418"/>
                  <a:gd name="T7" fmla="*/ 352 h 519"/>
                  <a:gd name="T8" fmla="*/ 68 w 418"/>
                  <a:gd name="T9" fmla="*/ 0 h 519"/>
                  <a:gd name="T10" fmla="*/ 53 w 418"/>
                  <a:gd name="T11" fmla="*/ 15 h 519"/>
                  <a:gd name="T12" fmla="*/ 36 w 418"/>
                  <a:gd name="T13" fmla="*/ 25 h 519"/>
                  <a:gd name="T14" fmla="*/ 19 w 418"/>
                  <a:gd name="T15" fmla="*/ 34 h 519"/>
                  <a:gd name="T16" fmla="*/ 0 w 418"/>
                  <a:gd name="T17" fmla="*/ 39 h 519"/>
                  <a:gd name="T18" fmla="*/ 128 w 418"/>
                  <a:gd name="T19" fmla="*/ 519 h 519"/>
                  <a:gd name="T20" fmla="*/ 168 w 418"/>
                  <a:gd name="T21" fmla="*/ 507 h 519"/>
                  <a:gd name="T22" fmla="*/ 246 w 418"/>
                  <a:gd name="T23" fmla="*/ 475 h 519"/>
                  <a:gd name="T24" fmla="*/ 284 w 418"/>
                  <a:gd name="T25" fmla="*/ 454 h 519"/>
                  <a:gd name="T26" fmla="*/ 252 w 418"/>
                  <a:gd name="T27" fmla="*/ 399 h 519"/>
                  <a:gd name="T28" fmla="*/ 240 w 418"/>
                  <a:gd name="T29" fmla="*/ 405 h 519"/>
                  <a:gd name="T30" fmla="*/ 215 w 418"/>
                  <a:gd name="T31" fmla="*/ 408 h 519"/>
                  <a:gd name="T32" fmla="*/ 190 w 418"/>
                  <a:gd name="T33" fmla="*/ 402 h 519"/>
                  <a:gd name="T34" fmla="*/ 168 w 418"/>
                  <a:gd name="T35" fmla="*/ 386 h 519"/>
                  <a:gd name="T36" fmla="*/ 161 w 418"/>
                  <a:gd name="T37" fmla="*/ 375 h 519"/>
                  <a:gd name="T38" fmla="*/ 156 w 418"/>
                  <a:gd name="T39" fmla="*/ 363 h 519"/>
                  <a:gd name="T40" fmla="*/ 153 w 418"/>
                  <a:gd name="T41" fmla="*/ 337 h 519"/>
                  <a:gd name="T42" fmla="*/ 158 w 418"/>
                  <a:gd name="T43" fmla="*/ 311 h 519"/>
                  <a:gd name="T44" fmla="*/ 174 w 418"/>
                  <a:gd name="T45" fmla="*/ 291 h 519"/>
                  <a:gd name="T46" fmla="*/ 186 w 418"/>
                  <a:gd name="T47" fmla="*/ 284 h 519"/>
                  <a:gd name="T48" fmla="*/ 197 w 418"/>
                  <a:gd name="T49" fmla="*/ 278 h 519"/>
                  <a:gd name="T50" fmla="*/ 223 w 418"/>
                  <a:gd name="T51" fmla="*/ 274 h 519"/>
                  <a:gd name="T52" fmla="*/ 248 w 418"/>
                  <a:gd name="T53" fmla="*/ 281 h 519"/>
                  <a:gd name="T54" fmla="*/ 269 w 418"/>
                  <a:gd name="T55" fmla="*/ 297 h 519"/>
                  <a:gd name="T56" fmla="*/ 276 w 418"/>
                  <a:gd name="T57" fmla="*/ 308 h 519"/>
                  <a:gd name="T58" fmla="*/ 282 w 418"/>
                  <a:gd name="T59" fmla="*/ 320 h 519"/>
                  <a:gd name="T60" fmla="*/ 285 w 418"/>
                  <a:gd name="T61" fmla="*/ 346 h 519"/>
                  <a:gd name="T62" fmla="*/ 279 w 418"/>
                  <a:gd name="T63" fmla="*/ 370 h 519"/>
                  <a:gd name="T64" fmla="*/ 264 w 418"/>
                  <a:gd name="T65" fmla="*/ 392 h 519"/>
                  <a:gd name="T66" fmla="*/ 252 w 418"/>
                  <a:gd name="T67" fmla="*/ 399 h 519"/>
                  <a:gd name="T68" fmla="*/ 115 w 418"/>
                  <a:gd name="T69" fmla="*/ 160 h 519"/>
                  <a:gd name="T70" fmla="*/ 104 w 418"/>
                  <a:gd name="T71" fmla="*/ 166 h 519"/>
                  <a:gd name="T72" fmla="*/ 81 w 418"/>
                  <a:gd name="T73" fmla="*/ 159 h 519"/>
                  <a:gd name="T74" fmla="*/ 72 w 418"/>
                  <a:gd name="T75" fmla="*/ 150 h 519"/>
                  <a:gd name="T76" fmla="*/ 68 w 418"/>
                  <a:gd name="T77" fmla="*/ 139 h 519"/>
                  <a:gd name="T78" fmla="*/ 75 w 418"/>
                  <a:gd name="T79" fmla="*/ 116 h 519"/>
                  <a:gd name="T80" fmla="*/ 84 w 418"/>
                  <a:gd name="T81" fmla="*/ 108 h 519"/>
                  <a:gd name="T82" fmla="*/ 95 w 418"/>
                  <a:gd name="T83" fmla="*/ 104 h 519"/>
                  <a:gd name="T84" fmla="*/ 118 w 418"/>
                  <a:gd name="T85" fmla="*/ 110 h 519"/>
                  <a:gd name="T86" fmla="*/ 125 w 418"/>
                  <a:gd name="T87" fmla="*/ 118 h 519"/>
                  <a:gd name="T88" fmla="*/ 131 w 418"/>
                  <a:gd name="T89" fmla="*/ 130 h 519"/>
                  <a:gd name="T90" fmla="*/ 124 w 418"/>
                  <a:gd name="T91" fmla="*/ 153 h 519"/>
                  <a:gd name="T92" fmla="*/ 115 w 418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8" h="519">
                    <a:moveTo>
                      <a:pt x="284" y="454"/>
                    </a:moveTo>
                    <a:lnTo>
                      <a:pt x="321" y="432"/>
                    </a:lnTo>
                    <a:lnTo>
                      <a:pt x="387" y="380"/>
                    </a:lnTo>
                    <a:lnTo>
                      <a:pt x="418" y="352"/>
                    </a:lnTo>
                    <a:lnTo>
                      <a:pt x="68" y="0"/>
                    </a:lnTo>
                    <a:lnTo>
                      <a:pt x="53" y="15"/>
                    </a:lnTo>
                    <a:lnTo>
                      <a:pt x="36" y="25"/>
                    </a:lnTo>
                    <a:lnTo>
                      <a:pt x="19" y="34"/>
                    </a:lnTo>
                    <a:lnTo>
                      <a:pt x="0" y="39"/>
                    </a:lnTo>
                    <a:lnTo>
                      <a:pt x="128" y="519"/>
                    </a:lnTo>
                    <a:lnTo>
                      <a:pt x="168" y="507"/>
                    </a:lnTo>
                    <a:lnTo>
                      <a:pt x="246" y="475"/>
                    </a:lnTo>
                    <a:lnTo>
                      <a:pt x="284" y="454"/>
                    </a:lnTo>
                    <a:close/>
                    <a:moveTo>
                      <a:pt x="252" y="399"/>
                    </a:moveTo>
                    <a:lnTo>
                      <a:pt x="240" y="405"/>
                    </a:lnTo>
                    <a:lnTo>
                      <a:pt x="215" y="408"/>
                    </a:lnTo>
                    <a:lnTo>
                      <a:pt x="190" y="402"/>
                    </a:lnTo>
                    <a:lnTo>
                      <a:pt x="168" y="386"/>
                    </a:lnTo>
                    <a:lnTo>
                      <a:pt x="161" y="375"/>
                    </a:lnTo>
                    <a:lnTo>
                      <a:pt x="156" y="363"/>
                    </a:lnTo>
                    <a:lnTo>
                      <a:pt x="153" y="337"/>
                    </a:lnTo>
                    <a:lnTo>
                      <a:pt x="158" y="311"/>
                    </a:lnTo>
                    <a:lnTo>
                      <a:pt x="174" y="291"/>
                    </a:lnTo>
                    <a:lnTo>
                      <a:pt x="186" y="284"/>
                    </a:lnTo>
                    <a:lnTo>
                      <a:pt x="197" y="278"/>
                    </a:lnTo>
                    <a:lnTo>
                      <a:pt x="223" y="274"/>
                    </a:lnTo>
                    <a:lnTo>
                      <a:pt x="248" y="281"/>
                    </a:lnTo>
                    <a:lnTo>
                      <a:pt x="269" y="297"/>
                    </a:lnTo>
                    <a:lnTo>
                      <a:pt x="276" y="308"/>
                    </a:lnTo>
                    <a:lnTo>
                      <a:pt x="282" y="320"/>
                    </a:lnTo>
                    <a:lnTo>
                      <a:pt x="285" y="346"/>
                    </a:lnTo>
                    <a:lnTo>
                      <a:pt x="279" y="370"/>
                    </a:lnTo>
                    <a:lnTo>
                      <a:pt x="264" y="392"/>
                    </a:lnTo>
                    <a:lnTo>
                      <a:pt x="252" y="399"/>
                    </a:lnTo>
                    <a:close/>
                    <a:moveTo>
                      <a:pt x="115" y="160"/>
                    </a:moveTo>
                    <a:lnTo>
                      <a:pt x="104" y="166"/>
                    </a:lnTo>
                    <a:lnTo>
                      <a:pt x="81" y="159"/>
                    </a:lnTo>
                    <a:lnTo>
                      <a:pt x="72" y="150"/>
                    </a:lnTo>
                    <a:lnTo>
                      <a:pt x="68" y="139"/>
                    </a:lnTo>
                    <a:lnTo>
                      <a:pt x="75" y="116"/>
                    </a:lnTo>
                    <a:lnTo>
                      <a:pt x="84" y="108"/>
                    </a:lnTo>
                    <a:lnTo>
                      <a:pt x="95" y="104"/>
                    </a:lnTo>
                    <a:lnTo>
                      <a:pt x="118" y="110"/>
                    </a:lnTo>
                    <a:lnTo>
                      <a:pt x="125" y="118"/>
                    </a:lnTo>
                    <a:lnTo>
                      <a:pt x="131" y="130"/>
                    </a:lnTo>
                    <a:lnTo>
                      <a:pt x="124" y="153"/>
                    </a:lnTo>
                    <a:lnTo>
                      <a:pt x="115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9" name="Freeform 367"/>
              <p:cNvSpPr>
                <a:spLocks noEditPoints="1"/>
              </p:cNvSpPr>
              <p:nvPr/>
            </p:nvSpPr>
            <p:spPr bwMode="auto">
              <a:xfrm>
                <a:off x="2981" y="2938"/>
                <a:ext cx="172" cy="139"/>
              </a:xfrm>
              <a:custGeom>
                <a:avLst/>
                <a:gdLst>
                  <a:gd name="T0" fmla="*/ 453 w 517"/>
                  <a:gd name="T1" fmla="*/ 284 h 418"/>
                  <a:gd name="T2" fmla="*/ 473 w 517"/>
                  <a:gd name="T3" fmla="*/ 246 h 418"/>
                  <a:gd name="T4" fmla="*/ 505 w 517"/>
                  <a:gd name="T5" fmla="*/ 167 h 418"/>
                  <a:gd name="T6" fmla="*/ 517 w 517"/>
                  <a:gd name="T7" fmla="*/ 128 h 418"/>
                  <a:gd name="T8" fmla="*/ 39 w 517"/>
                  <a:gd name="T9" fmla="*/ 0 h 418"/>
                  <a:gd name="T10" fmla="*/ 33 w 517"/>
                  <a:gd name="T11" fmla="*/ 17 h 418"/>
                  <a:gd name="T12" fmla="*/ 23 w 517"/>
                  <a:gd name="T13" fmla="*/ 36 h 418"/>
                  <a:gd name="T14" fmla="*/ 13 w 517"/>
                  <a:gd name="T15" fmla="*/ 53 h 418"/>
                  <a:gd name="T16" fmla="*/ 0 w 517"/>
                  <a:gd name="T17" fmla="*/ 66 h 418"/>
                  <a:gd name="T18" fmla="*/ 350 w 517"/>
                  <a:gd name="T19" fmla="*/ 418 h 418"/>
                  <a:gd name="T20" fmla="*/ 378 w 517"/>
                  <a:gd name="T21" fmla="*/ 387 h 418"/>
                  <a:gd name="T22" fmla="*/ 430 w 517"/>
                  <a:gd name="T23" fmla="*/ 321 h 418"/>
                  <a:gd name="T24" fmla="*/ 453 w 517"/>
                  <a:gd name="T25" fmla="*/ 284 h 418"/>
                  <a:gd name="T26" fmla="*/ 397 w 517"/>
                  <a:gd name="T27" fmla="*/ 252 h 418"/>
                  <a:gd name="T28" fmla="*/ 390 w 517"/>
                  <a:gd name="T29" fmla="*/ 264 h 418"/>
                  <a:gd name="T30" fmla="*/ 370 w 517"/>
                  <a:gd name="T31" fmla="*/ 279 h 418"/>
                  <a:gd name="T32" fmla="*/ 344 w 517"/>
                  <a:gd name="T33" fmla="*/ 285 h 418"/>
                  <a:gd name="T34" fmla="*/ 319 w 517"/>
                  <a:gd name="T35" fmla="*/ 282 h 418"/>
                  <a:gd name="T36" fmla="*/ 306 w 517"/>
                  <a:gd name="T37" fmla="*/ 277 h 418"/>
                  <a:gd name="T38" fmla="*/ 295 w 517"/>
                  <a:gd name="T39" fmla="*/ 269 h 418"/>
                  <a:gd name="T40" fmla="*/ 279 w 517"/>
                  <a:gd name="T41" fmla="*/ 248 h 418"/>
                  <a:gd name="T42" fmla="*/ 273 w 517"/>
                  <a:gd name="T43" fmla="*/ 223 h 418"/>
                  <a:gd name="T44" fmla="*/ 276 w 517"/>
                  <a:gd name="T45" fmla="*/ 197 h 418"/>
                  <a:gd name="T46" fmla="*/ 282 w 517"/>
                  <a:gd name="T47" fmla="*/ 186 h 418"/>
                  <a:gd name="T48" fmla="*/ 289 w 517"/>
                  <a:gd name="T49" fmla="*/ 174 h 418"/>
                  <a:gd name="T50" fmla="*/ 311 w 517"/>
                  <a:gd name="T51" fmla="*/ 159 h 418"/>
                  <a:gd name="T52" fmla="*/ 335 w 517"/>
                  <a:gd name="T53" fmla="*/ 151 h 418"/>
                  <a:gd name="T54" fmla="*/ 361 w 517"/>
                  <a:gd name="T55" fmla="*/ 156 h 418"/>
                  <a:gd name="T56" fmla="*/ 373 w 517"/>
                  <a:gd name="T57" fmla="*/ 161 h 418"/>
                  <a:gd name="T58" fmla="*/ 384 w 517"/>
                  <a:gd name="T59" fmla="*/ 169 h 418"/>
                  <a:gd name="T60" fmla="*/ 400 w 517"/>
                  <a:gd name="T61" fmla="*/ 189 h 418"/>
                  <a:gd name="T62" fmla="*/ 407 w 517"/>
                  <a:gd name="T63" fmla="*/ 213 h 418"/>
                  <a:gd name="T64" fmla="*/ 403 w 517"/>
                  <a:gd name="T65" fmla="*/ 239 h 418"/>
                  <a:gd name="T66" fmla="*/ 397 w 517"/>
                  <a:gd name="T67" fmla="*/ 252 h 418"/>
                  <a:gd name="T68" fmla="*/ 160 w 517"/>
                  <a:gd name="T69" fmla="*/ 114 h 418"/>
                  <a:gd name="T70" fmla="*/ 151 w 517"/>
                  <a:gd name="T71" fmla="*/ 124 h 418"/>
                  <a:gd name="T72" fmla="*/ 129 w 517"/>
                  <a:gd name="T73" fmla="*/ 130 h 418"/>
                  <a:gd name="T74" fmla="*/ 118 w 517"/>
                  <a:gd name="T75" fmla="*/ 125 h 418"/>
                  <a:gd name="T76" fmla="*/ 108 w 517"/>
                  <a:gd name="T77" fmla="*/ 118 h 418"/>
                  <a:gd name="T78" fmla="*/ 102 w 517"/>
                  <a:gd name="T79" fmla="*/ 95 h 418"/>
                  <a:gd name="T80" fmla="*/ 106 w 517"/>
                  <a:gd name="T81" fmla="*/ 84 h 418"/>
                  <a:gd name="T82" fmla="*/ 113 w 517"/>
                  <a:gd name="T83" fmla="*/ 74 h 418"/>
                  <a:gd name="T84" fmla="*/ 136 w 517"/>
                  <a:gd name="T85" fmla="*/ 68 h 418"/>
                  <a:gd name="T86" fmla="*/ 148 w 517"/>
                  <a:gd name="T87" fmla="*/ 72 h 418"/>
                  <a:gd name="T88" fmla="*/ 158 w 517"/>
                  <a:gd name="T89" fmla="*/ 79 h 418"/>
                  <a:gd name="T90" fmla="*/ 164 w 517"/>
                  <a:gd name="T91" fmla="*/ 102 h 418"/>
                  <a:gd name="T92" fmla="*/ 160 w 517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7" h="418">
                    <a:moveTo>
                      <a:pt x="453" y="284"/>
                    </a:moveTo>
                    <a:lnTo>
                      <a:pt x="473" y="246"/>
                    </a:lnTo>
                    <a:lnTo>
                      <a:pt x="505" y="167"/>
                    </a:lnTo>
                    <a:lnTo>
                      <a:pt x="517" y="128"/>
                    </a:lnTo>
                    <a:lnTo>
                      <a:pt x="39" y="0"/>
                    </a:lnTo>
                    <a:lnTo>
                      <a:pt x="33" y="17"/>
                    </a:lnTo>
                    <a:lnTo>
                      <a:pt x="23" y="36"/>
                    </a:lnTo>
                    <a:lnTo>
                      <a:pt x="13" y="53"/>
                    </a:lnTo>
                    <a:lnTo>
                      <a:pt x="0" y="66"/>
                    </a:lnTo>
                    <a:lnTo>
                      <a:pt x="350" y="418"/>
                    </a:lnTo>
                    <a:lnTo>
                      <a:pt x="378" y="387"/>
                    </a:lnTo>
                    <a:lnTo>
                      <a:pt x="430" y="321"/>
                    </a:lnTo>
                    <a:lnTo>
                      <a:pt x="453" y="284"/>
                    </a:lnTo>
                    <a:close/>
                    <a:moveTo>
                      <a:pt x="397" y="252"/>
                    </a:moveTo>
                    <a:lnTo>
                      <a:pt x="390" y="264"/>
                    </a:lnTo>
                    <a:lnTo>
                      <a:pt x="370" y="279"/>
                    </a:lnTo>
                    <a:lnTo>
                      <a:pt x="344" y="285"/>
                    </a:lnTo>
                    <a:lnTo>
                      <a:pt x="319" y="282"/>
                    </a:lnTo>
                    <a:lnTo>
                      <a:pt x="306" y="277"/>
                    </a:lnTo>
                    <a:lnTo>
                      <a:pt x="295" y="269"/>
                    </a:lnTo>
                    <a:lnTo>
                      <a:pt x="279" y="248"/>
                    </a:lnTo>
                    <a:lnTo>
                      <a:pt x="273" y="223"/>
                    </a:lnTo>
                    <a:lnTo>
                      <a:pt x="276" y="197"/>
                    </a:lnTo>
                    <a:lnTo>
                      <a:pt x="282" y="186"/>
                    </a:lnTo>
                    <a:lnTo>
                      <a:pt x="289" y="174"/>
                    </a:lnTo>
                    <a:lnTo>
                      <a:pt x="311" y="159"/>
                    </a:lnTo>
                    <a:lnTo>
                      <a:pt x="335" y="151"/>
                    </a:lnTo>
                    <a:lnTo>
                      <a:pt x="361" y="156"/>
                    </a:lnTo>
                    <a:lnTo>
                      <a:pt x="373" y="161"/>
                    </a:lnTo>
                    <a:lnTo>
                      <a:pt x="384" y="169"/>
                    </a:lnTo>
                    <a:lnTo>
                      <a:pt x="400" y="189"/>
                    </a:lnTo>
                    <a:lnTo>
                      <a:pt x="407" y="213"/>
                    </a:lnTo>
                    <a:lnTo>
                      <a:pt x="403" y="239"/>
                    </a:lnTo>
                    <a:lnTo>
                      <a:pt x="397" y="252"/>
                    </a:lnTo>
                    <a:close/>
                    <a:moveTo>
                      <a:pt x="160" y="114"/>
                    </a:moveTo>
                    <a:lnTo>
                      <a:pt x="151" y="124"/>
                    </a:lnTo>
                    <a:lnTo>
                      <a:pt x="129" y="130"/>
                    </a:lnTo>
                    <a:lnTo>
                      <a:pt x="118" y="125"/>
                    </a:lnTo>
                    <a:lnTo>
                      <a:pt x="108" y="118"/>
                    </a:lnTo>
                    <a:lnTo>
                      <a:pt x="102" y="95"/>
                    </a:lnTo>
                    <a:lnTo>
                      <a:pt x="106" y="84"/>
                    </a:lnTo>
                    <a:lnTo>
                      <a:pt x="113" y="74"/>
                    </a:lnTo>
                    <a:lnTo>
                      <a:pt x="136" y="68"/>
                    </a:lnTo>
                    <a:lnTo>
                      <a:pt x="148" y="72"/>
                    </a:lnTo>
                    <a:lnTo>
                      <a:pt x="158" y="79"/>
                    </a:lnTo>
                    <a:lnTo>
                      <a:pt x="164" y="102"/>
                    </a:lnTo>
                    <a:lnTo>
                      <a:pt x="160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0" name="Freeform 368"/>
              <p:cNvSpPr>
                <a:spLocks noEditPoints="1"/>
              </p:cNvSpPr>
              <p:nvPr/>
            </p:nvSpPr>
            <p:spPr bwMode="auto">
              <a:xfrm>
                <a:off x="2994" y="2869"/>
                <a:ext cx="167" cy="111"/>
              </a:xfrm>
              <a:custGeom>
                <a:avLst/>
                <a:gdLst>
                  <a:gd name="T0" fmla="*/ 501 w 501"/>
                  <a:gd name="T1" fmla="*/ 168 h 335"/>
                  <a:gd name="T2" fmla="*/ 499 w 501"/>
                  <a:gd name="T3" fmla="*/ 125 h 335"/>
                  <a:gd name="T4" fmla="*/ 488 w 501"/>
                  <a:gd name="T5" fmla="*/ 40 h 335"/>
                  <a:gd name="T6" fmla="*/ 478 w 501"/>
                  <a:gd name="T7" fmla="*/ 0 h 335"/>
                  <a:gd name="T8" fmla="*/ 0 w 501"/>
                  <a:gd name="T9" fmla="*/ 128 h 335"/>
                  <a:gd name="T10" fmla="*/ 4 w 501"/>
                  <a:gd name="T11" fmla="*/ 148 h 335"/>
                  <a:gd name="T12" fmla="*/ 5 w 501"/>
                  <a:gd name="T13" fmla="*/ 168 h 335"/>
                  <a:gd name="T14" fmla="*/ 4 w 501"/>
                  <a:gd name="T15" fmla="*/ 187 h 335"/>
                  <a:gd name="T16" fmla="*/ 0 w 501"/>
                  <a:gd name="T17" fmla="*/ 207 h 335"/>
                  <a:gd name="T18" fmla="*/ 478 w 501"/>
                  <a:gd name="T19" fmla="*/ 335 h 335"/>
                  <a:gd name="T20" fmla="*/ 488 w 501"/>
                  <a:gd name="T21" fmla="*/ 295 h 335"/>
                  <a:gd name="T22" fmla="*/ 499 w 501"/>
                  <a:gd name="T23" fmla="*/ 212 h 335"/>
                  <a:gd name="T24" fmla="*/ 501 w 501"/>
                  <a:gd name="T25" fmla="*/ 168 h 335"/>
                  <a:gd name="T26" fmla="*/ 437 w 501"/>
                  <a:gd name="T27" fmla="*/ 168 h 335"/>
                  <a:gd name="T28" fmla="*/ 436 w 501"/>
                  <a:gd name="T29" fmla="*/ 181 h 335"/>
                  <a:gd name="T30" fmla="*/ 426 w 501"/>
                  <a:gd name="T31" fmla="*/ 206 h 335"/>
                  <a:gd name="T32" fmla="*/ 407 w 501"/>
                  <a:gd name="T33" fmla="*/ 223 h 335"/>
                  <a:gd name="T34" fmla="*/ 384 w 501"/>
                  <a:gd name="T35" fmla="*/ 233 h 335"/>
                  <a:gd name="T36" fmla="*/ 370 w 501"/>
                  <a:gd name="T37" fmla="*/ 235 h 335"/>
                  <a:gd name="T38" fmla="*/ 357 w 501"/>
                  <a:gd name="T39" fmla="*/ 233 h 335"/>
                  <a:gd name="T40" fmla="*/ 332 w 501"/>
                  <a:gd name="T41" fmla="*/ 223 h 335"/>
                  <a:gd name="T42" fmla="*/ 315 w 501"/>
                  <a:gd name="T43" fmla="*/ 206 h 335"/>
                  <a:gd name="T44" fmla="*/ 305 w 501"/>
                  <a:gd name="T45" fmla="*/ 181 h 335"/>
                  <a:gd name="T46" fmla="*/ 303 w 501"/>
                  <a:gd name="T47" fmla="*/ 168 h 335"/>
                  <a:gd name="T48" fmla="*/ 305 w 501"/>
                  <a:gd name="T49" fmla="*/ 154 h 335"/>
                  <a:gd name="T50" fmla="*/ 315 w 501"/>
                  <a:gd name="T51" fmla="*/ 131 h 335"/>
                  <a:gd name="T52" fmla="*/ 332 w 501"/>
                  <a:gd name="T53" fmla="*/ 112 h 335"/>
                  <a:gd name="T54" fmla="*/ 357 w 501"/>
                  <a:gd name="T55" fmla="*/ 102 h 335"/>
                  <a:gd name="T56" fmla="*/ 370 w 501"/>
                  <a:gd name="T57" fmla="*/ 101 h 335"/>
                  <a:gd name="T58" fmla="*/ 384 w 501"/>
                  <a:gd name="T59" fmla="*/ 102 h 335"/>
                  <a:gd name="T60" fmla="*/ 407 w 501"/>
                  <a:gd name="T61" fmla="*/ 112 h 335"/>
                  <a:gd name="T62" fmla="*/ 426 w 501"/>
                  <a:gd name="T63" fmla="*/ 131 h 335"/>
                  <a:gd name="T64" fmla="*/ 436 w 501"/>
                  <a:gd name="T65" fmla="*/ 154 h 335"/>
                  <a:gd name="T66" fmla="*/ 437 w 501"/>
                  <a:gd name="T67" fmla="*/ 168 h 335"/>
                  <a:gd name="T68" fmla="*/ 161 w 501"/>
                  <a:gd name="T69" fmla="*/ 168 h 335"/>
                  <a:gd name="T70" fmla="*/ 159 w 501"/>
                  <a:gd name="T71" fmla="*/ 180 h 335"/>
                  <a:gd name="T72" fmla="*/ 144 w 501"/>
                  <a:gd name="T73" fmla="*/ 197 h 335"/>
                  <a:gd name="T74" fmla="*/ 131 w 501"/>
                  <a:gd name="T75" fmla="*/ 199 h 335"/>
                  <a:gd name="T76" fmla="*/ 119 w 501"/>
                  <a:gd name="T77" fmla="*/ 197 h 335"/>
                  <a:gd name="T78" fmla="*/ 102 w 501"/>
                  <a:gd name="T79" fmla="*/ 180 h 335"/>
                  <a:gd name="T80" fmla="*/ 100 w 501"/>
                  <a:gd name="T81" fmla="*/ 168 h 335"/>
                  <a:gd name="T82" fmla="*/ 102 w 501"/>
                  <a:gd name="T83" fmla="*/ 155 h 335"/>
                  <a:gd name="T84" fmla="*/ 119 w 501"/>
                  <a:gd name="T85" fmla="*/ 138 h 335"/>
                  <a:gd name="T86" fmla="*/ 131 w 501"/>
                  <a:gd name="T87" fmla="*/ 137 h 335"/>
                  <a:gd name="T88" fmla="*/ 144 w 501"/>
                  <a:gd name="T89" fmla="*/ 138 h 335"/>
                  <a:gd name="T90" fmla="*/ 159 w 501"/>
                  <a:gd name="T91" fmla="*/ 155 h 335"/>
                  <a:gd name="T92" fmla="*/ 161 w 501"/>
                  <a:gd name="T93" fmla="*/ 16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1" h="335">
                    <a:moveTo>
                      <a:pt x="501" y="168"/>
                    </a:moveTo>
                    <a:lnTo>
                      <a:pt x="499" y="125"/>
                    </a:lnTo>
                    <a:lnTo>
                      <a:pt x="488" y="40"/>
                    </a:lnTo>
                    <a:lnTo>
                      <a:pt x="478" y="0"/>
                    </a:lnTo>
                    <a:lnTo>
                      <a:pt x="0" y="128"/>
                    </a:lnTo>
                    <a:lnTo>
                      <a:pt x="4" y="148"/>
                    </a:lnTo>
                    <a:lnTo>
                      <a:pt x="5" y="168"/>
                    </a:lnTo>
                    <a:lnTo>
                      <a:pt x="4" y="187"/>
                    </a:lnTo>
                    <a:lnTo>
                      <a:pt x="0" y="207"/>
                    </a:lnTo>
                    <a:lnTo>
                      <a:pt x="478" y="335"/>
                    </a:lnTo>
                    <a:lnTo>
                      <a:pt x="488" y="295"/>
                    </a:lnTo>
                    <a:lnTo>
                      <a:pt x="499" y="212"/>
                    </a:lnTo>
                    <a:lnTo>
                      <a:pt x="501" y="168"/>
                    </a:lnTo>
                    <a:close/>
                    <a:moveTo>
                      <a:pt x="437" y="168"/>
                    </a:moveTo>
                    <a:lnTo>
                      <a:pt x="436" y="181"/>
                    </a:lnTo>
                    <a:lnTo>
                      <a:pt x="426" y="206"/>
                    </a:lnTo>
                    <a:lnTo>
                      <a:pt x="407" y="223"/>
                    </a:lnTo>
                    <a:lnTo>
                      <a:pt x="384" y="233"/>
                    </a:lnTo>
                    <a:lnTo>
                      <a:pt x="370" y="235"/>
                    </a:lnTo>
                    <a:lnTo>
                      <a:pt x="357" y="233"/>
                    </a:lnTo>
                    <a:lnTo>
                      <a:pt x="332" y="223"/>
                    </a:lnTo>
                    <a:lnTo>
                      <a:pt x="315" y="206"/>
                    </a:lnTo>
                    <a:lnTo>
                      <a:pt x="305" y="181"/>
                    </a:lnTo>
                    <a:lnTo>
                      <a:pt x="303" y="168"/>
                    </a:lnTo>
                    <a:lnTo>
                      <a:pt x="305" y="154"/>
                    </a:lnTo>
                    <a:lnTo>
                      <a:pt x="315" y="131"/>
                    </a:lnTo>
                    <a:lnTo>
                      <a:pt x="332" y="112"/>
                    </a:lnTo>
                    <a:lnTo>
                      <a:pt x="357" y="102"/>
                    </a:lnTo>
                    <a:lnTo>
                      <a:pt x="370" y="101"/>
                    </a:lnTo>
                    <a:lnTo>
                      <a:pt x="384" y="102"/>
                    </a:lnTo>
                    <a:lnTo>
                      <a:pt x="407" y="112"/>
                    </a:lnTo>
                    <a:lnTo>
                      <a:pt x="426" y="131"/>
                    </a:lnTo>
                    <a:lnTo>
                      <a:pt x="436" y="154"/>
                    </a:lnTo>
                    <a:lnTo>
                      <a:pt x="437" y="168"/>
                    </a:lnTo>
                    <a:close/>
                    <a:moveTo>
                      <a:pt x="161" y="168"/>
                    </a:moveTo>
                    <a:lnTo>
                      <a:pt x="159" y="180"/>
                    </a:lnTo>
                    <a:lnTo>
                      <a:pt x="144" y="197"/>
                    </a:lnTo>
                    <a:lnTo>
                      <a:pt x="131" y="199"/>
                    </a:lnTo>
                    <a:lnTo>
                      <a:pt x="119" y="197"/>
                    </a:lnTo>
                    <a:lnTo>
                      <a:pt x="102" y="180"/>
                    </a:lnTo>
                    <a:lnTo>
                      <a:pt x="100" y="168"/>
                    </a:lnTo>
                    <a:lnTo>
                      <a:pt x="102" y="155"/>
                    </a:lnTo>
                    <a:lnTo>
                      <a:pt x="119" y="138"/>
                    </a:lnTo>
                    <a:lnTo>
                      <a:pt x="131" y="137"/>
                    </a:lnTo>
                    <a:lnTo>
                      <a:pt x="144" y="138"/>
                    </a:lnTo>
                    <a:lnTo>
                      <a:pt x="159" y="155"/>
                    </a:lnTo>
                    <a:lnTo>
                      <a:pt x="161" y="16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1" name="Freeform 369"/>
              <p:cNvSpPr>
                <a:spLocks noEditPoints="1"/>
              </p:cNvSpPr>
              <p:nvPr/>
            </p:nvSpPr>
            <p:spPr bwMode="auto">
              <a:xfrm>
                <a:off x="2981" y="2772"/>
                <a:ext cx="172" cy="139"/>
              </a:xfrm>
              <a:custGeom>
                <a:avLst/>
                <a:gdLst>
                  <a:gd name="T0" fmla="*/ 453 w 517"/>
                  <a:gd name="T1" fmla="*/ 134 h 417"/>
                  <a:gd name="T2" fmla="*/ 430 w 517"/>
                  <a:gd name="T3" fmla="*/ 96 h 417"/>
                  <a:gd name="T4" fmla="*/ 378 w 517"/>
                  <a:gd name="T5" fmla="*/ 30 h 417"/>
                  <a:gd name="T6" fmla="*/ 350 w 517"/>
                  <a:gd name="T7" fmla="*/ 0 h 417"/>
                  <a:gd name="T8" fmla="*/ 0 w 517"/>
                  <a:gd name="T9" fmla="*/ 349 h 417"/>
                  <a:gd name="T10" fmla="*/ 13 w 517"/>
                  <a:gd name="T11" fmla="*/ 364 h 417"/>
                  <a:gd name="T12" fmla="*/ 23 w 517"/>
                  <a:gd name="T13" fmla="*/ 381 h 417"/>
                  <a:gd name="T14" fmla="*/ 33 w 517"/>
                  <a:gd name="T15" fmla="*/ 398 h 417"/>
                  <a:gd name="T16" fmla="*/ 39 w 517"/>
                  <a:gd name="T17" fmla="*/ 417 h 417"/>
                  <a:gd name="T18" fmla="*/ 517 w 517"/>
                  <a:gd name="T19" fmla="*/ 289 h 417"/>
                  <a:gd name="T20" fmla="*/ 505 w 517"/>
                  <a:gd name="T21" fmla="*/ 250 h 417"/>
                  <a:gd name="T22" fmla="*/ 473 w 517"/>
                  <a:gd name="T23" fmla="*/ 171 h 417"/>
                  <a:gd name="T24" fmla="*/ 453 w 517"/>
                  <a:gd name="T25" fmla="*/ 134 h 417"/>
                  <a:gd name="T26" fmla="*/ 397 w 517"/>
                  <a:gd name="T27" fmla="*/ 165 h 417"/>
                  <a:gd name="T28" fmla="*/ 403 w 517"/>
                  <a:gd name="T29" fmla="*/ 178 h 417"/>
                  <a:gd name="T30" fmla="*/ 407 w 517"/>
                  <a:gd name="T31" fmla="*/ 203 h 417"/>
                  <a:gd name="T32" fmla="*/ 400 w 517"/>
                  <a:gd name="T33" fmla="*/ 229 h 417"/>
                  <a:gd name="T34" fmla="*/ 384 w 517"/>
                  <a:gd name="T35" fmla="*/ 249 h 417"/>
                  <a:gd name="T36" fmla="*/ 373 w 517"/>
                  <a:gd name="T37" fmla="*/ 256 h 417"/>
                  <a:gd name="T38" fmla="*/ 361 w 517"/>
                  <a:gd name="T39" fmla="*/ 262 h 417"/>
                  <a:gd name="T40" fmla="*/ 335 w 517"/>
                  <a:gd name="T41" fmla="*/ 266 h 417"/>
                  <a:gd name="T42" fmla="*/ 311 w 517"/>
                  <a:gd name="T43" fmla="*/ 259 h 417"/>
                  <a:gd name="T44" fmla="*/ 289 w 517"/>
                  <a:gd name="T45" fmla="*/ 243 h 417"/>
                  <a:gd name="T46" fmla="*/ 282 w 517"/>
                  <a:gd name="T47" fmla="*/ 231 h 417"/>
                  <a:gd name="T48" fmla="*/ 276 w 517"/>
                  <a:gd name="T49" fmla="*/ 220 h 417"/>
                  <a:gd name="T50" fmla="*/ 273 w 517"/>
                  <a:gd name="T51" fmla="*/ 194 h 417"/>
                  <a:gd name="T52" fmla="*/ 279 w 517"/>
                  <a:gd name="T53" fmla="*/ 169 h 417"/>
                  <a:gd name="T54" fmla="*/ 295 w 517"/>
                  <a:gd name="T55" fmla="*/ 148 h 417"/>
                  <a:gd name="T56" fmla="*/ 306 w 517"/>
                  <a:gd name="T57" fmla="*/ 141 h 417"/>
                  <a:gd name="T58" fmla="*/ 319 w 517"/>
                  <a:gd name="T59" fmla="*/ 135 h 417"/>
                  <a:gd name="T60" fmla="*/ 344 w 517"/>
                  <a:gd name="T61" fmla="*/ 132 h 417"/>
                  <a:gd name="T62" fmla="*/ 370 w 517"/>
                  <a:gd name="T63" fmla="*/ 138 h 417"/>
                  <a:gd name="T64" fmla="*/ 390 w 517"/>
                  <a:gd name="T65" fmla="*/ 154 h 417"/>
                  <a:gd name="T66" fmla="*/ 397 w 517"/>
                  <a:gd name="T67" fmla="*/ 165 h 417"/>
                  <a:gd name="T68" fmla="*/ 160 w 517"/>
                  <a:gd name="T69" fmla="*/ 303 h 417"/>
                  <a:gd name="T70" fmla="*/ 164 w 517"/>
                  <a:gd name="T71" fmla="*/ 315 h 417"/>
                  <a:gd name="T72" fmla="*/ 158 w 517"/>
                  <a:gd name="T73" fmla="*/ 336 h 417"/>
                  <a:gd name="T74" fmla="*/ 148 w 517"/>
                  <a:gd name="T75" fmla="*/ 345 h 417"/>
                  <a:gd name="T76" fmla="*/ 136 w 517"/>
                  <a:gd name="T77" fmla="*/ 349 h 417"/>
                  <a:gd name="T78" fmla="*/ 113 w 517"/>
                  <a:gd name="T79" fmla="*/ 344 h 417"/>
                  <a:gd name="T80" fmla="*/ 106 w 517"/>
                  <a:gd name="T81" fmla="*/ 334 h 417"/>
                  <a:gd name="T82" fmla="*/ 102 w 517"/>
                  <a:gd name="T83" fmla="*/ 322 h 417"/>
                  <a:gd name="T84" fmla="*/ 108 w 517"/>
                  <a:gd name="T85" fmla="*/ 299 h 417"/>
                  <a:gd name="T86" fmla="*/ 118 w 517"/>
                  <a:gd name="T87" fmla="*/ 292 h 417"/>
                  <a:gd name="T88" fmla="*/ 129 w 517"/>
                  <a:gd name="T89" fmla="*/ 288 h 417"/>
                  <a:gd name="T90" fmla="*/ 151 w 517"/>
                  <a:gd name="T91" fmla="*/ 293 h 417"/>
                  <a:gd name="T92" fmla="*/ 160 w 517"/>
                  <a:gd name="T93" fmla="*/ 3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7" h="417">
                    <a:moveTo>
                      <a:pt x="453" y="134"/>
                    </a:moveTo>
                    <a:lnTo>
                      <a:pt x="430" y="96"/>
                    </a:lnTo>
                    <a:lnTo>
                      <a:pt x="378" y="30"/>
                    </a:lnTo>
                    <a:lnTo>
                      <a:pt x="350" y="0"/>
                    </a:lnTo>
                    <a:lnTo>
                      <a:pt x="0" y="349"/>
                    </a:lnTo>
                    <a:lnTo>
                      <a:pt x="13" y="364"/>
                    </a:lnTo>
                    <a:lnTo>
                      <a:pt x="23" y="381"/>
                    </a:lnTo>
                    <a:lnTo>
                      <a:pt x="33" y="398"/>
                    </a:lnTo>
                    <a:lnTo>
                      <a:pt x="39" y="417"/>
                    </a:lnTo>
                    <a:lnTo>
                      <a:pt x="517" y="289"/>
                    </a:lnTo>
                    <a:lnTo>
                      <a:pt x="505" y="250"/>
                    </a:lnTo>
                    <a:lnTo>
                      <a:pt x="473" y="171"/>
                    </a:lnTo>
                    <a:lnTo>
                      <a:pt x="453" y="134"/>
                    </a:lnTo>
                    <a:close/>
                    <a:moveTo>
                      <a:pt x="397" y="165"/>
                    </a:moveTo>
                    <a:lnTo>
                      <a:pt x="403" y="178"/>
                    </a:lnTo>
                    <a:lnTo>
                      <a:pt x="407" y="203"/>
                    </a:lnTo>
                    <a:lnTo>
                      <a:pt x="400" y="229"/>
                    </a:lnTo>
                    <a:lnTo>
                      <a:pt x="384" y="249"/>
                    </a:lnTo>
                    <a:lnTo>
                      <a:pt x="373" y="256"/>
                    </a:lnTo>
                    <a:lnTo>
                      <a:pt x="361" y="262"/>
                    </a:lnTo>
                    <a:lnTo>
                      <a:pt x="335" y="266"/>
                    </a:lnTo>
                    <a:lnTo>
                      <a:pt x="311" y="259"/>
                    </a:lnTo>
                    <a:lnTo>
                      <a:pt x="289" y="243"/>
                    </a:lnTo>
                    <a:lnTo>
                      <a:pt x="282" y="231"/>
                    </a:lnTo>
                    <a:lnTo>
                      <a:pt x="276" y="220"/>
                    </a:lnTo>
                    <a:lnTo>
                      <a:pt x="273" y="194"/>
                    </a:lnTo>
                    <a:lnTo>
                      <a:pt x="279" y="169"/>
                    </a:lnTo>
                    <a:lnTo>
                      <a:pt x="295" y="148"/>
                    </a:lnTo>
                    <a:lnTo>
                      <a:pt x="306" y="141"/>
                    </a:lnTo>
                    <a:lnTo>
                      <a:pt x="319" y="135"/>
                    </a:lnTo>
                    <a:lnTo>
                      <a:pt x="344" y="132"/>
                    </a:lnTo>
                    <a:lnTo>
                      <a:pt x="370" y="138"/>
                    </a:lnTo>
                    <a:lnTo>
                      <a:pt x="390" y="154"/>
                    </a:lnTo>
                    <a:lnTo>
                      <a:pt x="397" y="165"/>
                    </a:lnTo>
                    <a:close/>
                    <a:moveTo>
                      <a:pt x="160" y="303"/>
                    </a:moveTo>
                    <a:lnTo>
                      <a:pt x="164" y="315"/>
                    </a:lnTo>
                    <a:lnTo>
                      <a:pt x="158" y="336"/>
                    </a:lnTo>
                    <a:lnTo>
                      <a:pt x="148" y="345"/>
                    </a:lnTo>
                    <a:lnTo>
                      <a:pt x="136" y="349"/>
                    </a:lnTo>
                    <a:lnTo>
                      <a:pt x="113" y="344"/>
                    </a:lnTo>
                    <a:lnTo>
                      <a:pt x="106" y="334"/>
                    </a:lnTo>
                    <a:lnTo>
                      <a:pt x="102" y="322"/>
                    </a:lnTo>
                    <a:lnTo>
                      <a:pt x="108" y="299"/>
                    </a:lnTo>
                    <a:lnTo>
                      <a:pt x="118" y="292"/>
                    </a:lnTo>
                    <a:lnTo>
                      <a:pt x="129" y="288"/>
                    </a:lnTo>
                    <a:lnTo>
                      <a:pt x="151" y="293"/>
                    </a:lnTo>
                    <a:lnTo>
                      <a:pt x="160" y="30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2" name="Freeform 370"/>
              <p:cNvSpPr>
                <a:spLocks noEditPoints="1"/>
              </p:cNvSpPr>
              <p:nvPr/>
            </p:nvSpPr>
            <p:spPr bwMode="auto">
              <a:xfrm>
                <a:off x="2958" y="2717"/>
                <a:ext cx="139" cy="172"/>
              </a:xfrm>
              <a:custGeom>
                <a:avLst/>
                <a:gdLst>
                  <a:gd name="T0" fmla="*/ 284 w 418"/>
                  <a:gd name="T1" fmla="*/ 64 h 518"/>
                  <a:gd name="T2" fmla="*/ 246 w 418"/>
                  <a:gd name="T3" fmla="*/ 43 h 518"/>
                  <a:gd name="T4" fmla="*/ 168 w 418"/>
                  <a:gd name="T5" fmla="*/ 11 h 518"/>
                  <a:gd name="T6" fmla="*/ 128 w 418"/>
                  <a:gd name="T7" fmla="*/ 0 h 518"/>
                  <a:gd name="T8" fmla="*/ 0 w 418"/>
                  <a:gd name="T9" fmla="*/ 478 h 518"/>
                  <a:gd name="T10" fmla="*/ 19 w 418"/>
                  <a:gd name="T11" fmla="*/ 483 h 518"/>
                  <a:gd name="T12" fmla="*/ 36 w 418"/>
                  <a:gd name="T13" fmla="*/ 493 h 518"/>
                  <a:gd name="T14" fmla="*/ 53 w 418"/>
                  <a:gd name="T15" fmla="*/ 503 h 518"/>
                  <a:gd name="T16" fmla="*/ 68 w 418"/>
                  <a:gd name="T17" fmla="*/ 518 h 518"/>
                  <a:gd name="T18" fmla="*/ 418 w 418"/>
                  <a:gd name="T19" fmla="*/ 167 h 518"/>
                  <a:gd name="T20" fmla="*/ 387 w 418"/>
                  <a:gd name="T21" fmla="*/ 138 h 518"/>
                  <a:gd name="T22" fmla="*/ 321 w 418"/>
                  <a:gd name="T23" fmla="*/ 86 h 518"/>
                  <a:gd name="T24" fmla="*/ 284 w 418"/>
                  <a:gd name="T25" fmla="*/ 64 h 518"/>
                  <a:gd name="T26" fmla="*/ 252 w 418"/>
                  <a:gd name="T27" fmla="*/ 119 h 518"/>
                  <a:gd name="T28" fmla="*/ 264 w 418"/>
                  <a:gd name="T29" fmla="*/ 126 h 518"/>
                  <a:gd name="T30" fmla="*/ 279 w 418"/>
                  <a:gd name="T31" fmla="*/ 148 h 518"/>
                  <a:gd name="T32" fmla="*/ 285 w 418"/>
                  <a:gd name="T33" fmla="*/ 172 h 518"/>
                  <a:gd name="T34" fmla="*/ 282 w 418"/>
                  <a:gd name="T35" fmla="*/ 198 h 518"/>
                  <a:gd name="T36" fmla="*/ 276 w 418"/>
                  <a:gd name="T37" fmla="*/ 210 h 518"/>
                  <a:gd name="T38" fmla="*/ 269 w 418"/>
                  <a:gd name="T39" fmla="*/ 221 h 518"/>
                  <a:gd name="T40" fmla="*/ 248 w 418"/>
                  <a:gd name="T41" fmla="*/ 237 h 518"/>
                  <a:gd name="T42" fmla="*/ 223 w 418"/>
                  <a:gd name="T43" fmla="*/ 243 h 518"/>
                  <a:gd name="T44" fmla="*/ 197 w 418"/>
                  <a:gd name="T45" fmla="*/ 240 h 518"/>
                  <a:gd name="T46" fmla="*/ 186 w 418"/>
                  <a:gd name="T47" fmla="*/ 234 h 518"/>
                  <a:gd name="T48" fmla="*/ 174 w 418"/>
                  <a:gd name="T49" fmla="*/ 227 h 518"/>
                  <a:gd name="T50" fmla="*/ 158 w 418"/>
                  <a:gd name="T51" fmla="*/ 206 h 518"/>
                  <a:gd name="T52" fmla="*/ 153 w 418"/>
                  <a:gd name="T53" fmla="*/ 181 h 518"/>
                  <a:gd name="T54" fmla="*/ 156 w 418"/>
                  <a:gd name="T55" fmla="*/ 155 h 518"/>
                  <a:gd name="T56" fmla="*/ 161 w 418"/>
                  <a:gd name="T57" fmla="*/ 144 h 518"/>
                  <a:gd name="T58" fmla="*/ 168 w 418"/>
                  <a:gd name="T59" fmla="*/ 132 h 518"/>
                  <a:gd name="T60" fmla="*/ 190 w 418"/>
                  <a:gd name="T61" fmla="*/ 116 h 518"/>
                  <a:gd name="T62" fmla="*/ 215 w 418"/>
                  <a:gd name="T63" fmla="*/ 111 h 518"/>
                  <a:gd name="T64" fmla="*/ 240 w 418"/>
                  <a:gd name="T65" fmla="*/ 113 h 518"/>
                  <a:gd name="T66" fmla="*/ 252 w 418"/>
                  <a:gd name="T67" fmla="*/ 119 h 518"/>
                  <a:gd name="T68" fmla="*/ 115 w 418"/>
                  <a:gd name="T69" fmla="*/ 358 h 518"/>
                  <a:gd name="T70" fmla="*/ 124 w 418"/>
                  <a:gd name="T71" fmla="*/ 365 h 518"/>
                  <a:gd name="T72" fmla="*/ 131 w 418"/>
                  <a:gd name="T73" fmla="*/ 388 h 518"/>
                  <a:gd name="T74" fmla="*/ 125 w 418"/>
                  <a:gd name="T75" fmla="*/ 400 h 518"/>
                  <a:gd name="T76" fmla="*/ 118 w 418"/>
                  <a:gd name="T77" fmla="*/ 408 h 518"/>
                  <a:gd name="T78" fmla="*/ 95 w 418"/>
                  <a:gd name="T79" fmla="*/ 414 h 518"/>
                  <a:gd name="T80" fmla="*/ 84 w 418"/>
                  <a:gd name="T81" fmla="*/ 410 h 518"/>
                  <a:gd name="T82" fmla="*/ 75 w 418"/>
                  <a:gd name="T83" fmla="*/ 403 h 518"/>
                  <a:gd name="T84" fmla="*/ 68 w 418"/>
                  <a:gd name="T85" fmla="*/ 380 h 518"/>
                  <a:gd name="T86" fmla="*/ 72 w 418"/>
                  <a:gd name="T87" fmla="*/ 368 h 518"/>
                  <a:gd name="T88" fmla="*/ 81 w 418"/>
                  <a:gd name="T89" fmla="*/ 360 h 518"/>
                  <a:gd name="T90" fmla="*/ 104 w 418"/>
                  <a:gd name="T91" fmla="*/ 352 h 518"/>
                  <a:gd name="T92" fmla="*/ 115 w 418"/>
                  <a:gd name="T93" fmla="*/ 35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8" h="518">
                    <a:moveTo>
                      <a:pt x="284" y="64"/>
                    </a:moveTo>
                    <a:lnTo>
                      <a:pt x="246" y="43"/>
                    </a:lnTo>
                    <a:lnTo>
                      <a:pt x="168" y="11"/>
                    </a:lnTo>
                    <a:lnTo>
                      <a:pt x="128" y="0"/>
                    </a:lnTo>
                    <a:lnTo>
                      <a:pt x="0" y="478"/>
                    </a:lnTo>
                    <a:lnTo>
                      <a:pt x="19" y="483"/>
                    </a:lnTo>
                    <a:lnTo>
                      <a:pt x="36" y="493"/>
                    </a:lnTo>
                    <a:lnTo>
                      <a:pt x="53" y="503"/>
                    </a:lnTo>
                    <a:lnTo>
                      <a:pt x="68" y="518"/>
                    </a:lnTo>
                    <a:lnTo>
                      <a:pt x="418" y="167"/>
                    </a:lnTo>
                    <a:lnTo>
                      <a:pt x="387" y="138"/>
                    </a:lnTo>
                    <a:lnTo>
                      <a:pt x="321" y="86"/>
                    </a:lnTo>
                    <a:lnTo>
                      <a:pt x="284" y="64"/>
                    </a:lnTo>
                    <a:close/>
                    <a:moveTo>
                      <a:pt x="252" y="119"/>
                    </a:moveTo>
                    <a:lnTo>
                      <a:pt x="264" y="126"/>
                    </a:lnTo>
                    <a:lnTo>
                      <a:pt x="279" y="148"/>
                    </a:lnTo>
                    <a:lnTo>
                      <a:pt x="285" y="172"/>
                    </a:lnTo>
                    <a:lnTo>
                      <a:pt x="282" y="198"/>
                    </a:lnTo>
                    <a:lnTo>
                      <a:pt x="276" y="210"/>
                    </a:lnTo>
                    <a:lnTo>
                      <a:pt x="269" y="221"/>
                    </a:lnTo>
                    <a:lnTo>
                      <a:pt x="248" y="237"/>
                    </a:lnTo>
                    <a:lnTo>
                      <a:pt x="223" y="243"/>
                    </a:lnTo>
                    <a:lnTo>
                      <a:pt x="197" y="240"/>
                    </a:lnTo>
                    <a:lnTo>
                      <a:pt x="186" y="234"/>
                    </a:lnTo>
                    <a:lnTo>
                      <a:pt x="174" y="227"/>
                    </a:lnTo>
                    <a:lnTo>
                      <a:pt x="158" y="206"/>
                    </a:lnTo>
                    <a:lnTo>
                      <a:pt x="153" y="181"/>
                    </a:lnTo>
                    <a:lnTo>
                      <a:pt x="156" y="155"/>
                    </a:lnTo>
                    <a:lnTo>
                      <a:pt x="161" y="144"/>
                    </a:lnTo>
                    <a:lnTo>
                      <a:pt x="168" y="132"/>
                    </a:lnTo>
                    <a:lnTo>
                      <a:pt x="190" y="116"/>
                    </a:lnTo>
                    <a:lnTo>
                      <a:pt x="215" y="111"/>
                    </a:lnTo>
                    <a:lnTo>
                      <a:pt x="240" y="113"/>
                    </a:lnTo>
                    <a:lnTo>
                      <a:pt x="252" y="119"/>
                    </a:lnTo>
                    <a:close/>
                    <a:moveTo>
                      <a:pt x="115" y="358"/>
                    </a:moveTo>
                    <a:lnTo>
                      <a:pt x="124" y="365"/>
                    </a:lnTo>
                    <a:lnTo>
                      <a:pt x="131" y="388"/>
                    </a:lnTo>
                    <a:lnTo>
                      <a:pt x="125" y="400"/>
                    </a:lnTo>
                    <a:lnTo>
                      <a:pt x="118" y="408"/>
                    </a:lnTo>
                    <a:lnTo>
                      <a:pt x="95" y="414"/>
                    </a:lnTo>
                    <a:lnTo>
                      <a:pt x="84" y="410"/>
                    </a:lnTo>
                    <a:lnTo>
                      <a:pt x="75" y="403"/>
                    </a:lnTo>
                    <a:lnTo>
                      <a:pt x="68" y="380"/>
                    </a:lnTo>
                    <a:lnTo>
                      <a:pt x="72" y="368"/>
                    </a:lnTo>
                    <a:lnTo>
                      <a:pt x="81" y="360"/>
                    </a:lnTo>
                    <a:lnTo>
                      <a:pt x="104" y="352"/>
                    </a:lnTo>
                    <a:lnTo>
                      <a:pt x="115" y="35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3" name="Freeform 371"/>
              <p:cNvSpPr/>
              <p:nvPr/>
            </p:nvSpPr>
            <p:spPr bwMode="auto">
              <a:xfrm>
                <a:off x="2895" y="2874"/>
                <a:ext cx="100" cy="101"/>
              </a:xfrm>
              <a:custGeom>
                <a:avLst/>
                <a:gdLst>
                  <a:gd name="T0" fmla="*/ 302 w 302"/>
                  <a:gd name="T1" fmla="*/ 151 h 301"/>
                  <a:gd name="T2" fmla="*/ 299 w 302"/>
                  <a:gd name="T3" fmla="*/ 182 h 301"/>
                  <a:gd name="T4" fmla="*/ 276 w 302"/>
                  <a:gd name="T5" fmla="*/ 236 h 301"/>
                  <a:gd name="T6" fmla="*/ 236 w 302"/>
                  <a:gd name="T7" fmla="*/ 277 h 301"/>
                  <a:gd name="T8" fmla="*/ 181 w 302"/>
                  <a:gd name="T9" fmla="*/ 300 h 301"/>
                  <a:gd name="T10" fmla="*/ 151 w 302"/>
                  <a:gd name="T11" fmla="*/ 301 h 301"/>
                  <a:gd name="T12" fmla="*/ 119 w 302"/>
                  <a:gd name="T13" fmla="*/ 300 h 301"/>
                  <a:gd name="T14" fmla="*/ 66 w 302"/>
                  <a:gd name="T15" fmla="*/ 277 h 301"/>
                  <a:gd name="T16" fmla="*/ 24 w 302"/>
                  <a:gd name="T17" fmla="*/ 236 h 301"/>
                  <a:gd name="T18" fmla="*/ 3 w 302"/>
                  <a:gd name="T19" fmla="*/ 182 h 301"/>
                  <a:gd name="T20" fmla="*/ 0 w 302"/>
                  <a:gd name="T21" fmla="*/ 151 h 301"/>
                  <a:gd name="T22" fmla="*/ 3 w 302"/>
                  <a:gd name="T23" fmla="*/ 120 h 301"/>
                  <a:gd name="T24" fmla="*/ 24 w 302"/>
                  <a:gd name="T25" fmla="*/ 66 h 301"/>
                  <a:gd name="T26" fmla="*/ 66 w 302"/>
                  <a:gd name="T27" fmla="*/ 25 h 301"/>
                  <a:gd name="T28" fmla="*/ 119 w 302"/>
                  <a:gd name="T29" fmla="*/ 2 h 301"/>
                  <a:gd name="T30" fmla="*/ 151 w 302"/>
                  <a:gd name="T31" fmla="*/ 0 h 301"/>
                  <a:gd name="T32" fmla="*/ 181 w 302"/>
                  <a:gd name="T33" fmla="*/ 2 h 301"/>
                  <a:gd name="T34" fmla="*/ 236 w 302"/>
                  <a:gd name="T35" fmla="*/ 25 h 301"/>
                  <a:gd name="T36" fmla="*/ 276 w 302"/>
                  <a:gd name="T37" fmla="*/ 66 h 301"/>
                  <a:gd name="T38" fmla="*/ 299 w 302"/>
                  <a:gd name="T39" fmla="*/ 120 h 301"/>
                  <a:gd name="T40" fmla="*/ 302 w 302"/>
                  <a:gd name="T41" fmla="*/ 15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2" h="301">
                    <a:moveTo>
                      <a:pt x="302" y="151"/>
                    </a:moveTo>
                    <a:lnTo>
                      <a:pt x="299" y="182"/>
                    </a:lnTo>
                    <a:lnTo>
                      <a:pt x="276" y="236"/>
                    </a:lnTo>
                    <a:lnTo>
                      <a:pt x="236" y="277"/>
                    </a:lnTo>
                    <a:lnTo>
                      <a:pt x="181" y="300"/>
                    </a:lnTo>
                    <a:lnTo>
                      <a:pt x="151" y="301"/>
                    </a:lnTo>
                    <a:lnTo>
                      <a:pt x="119" y="300"/>
                    </a:lnTo>
                    <a:lnTo>
                      <a:pt x="66" y="277"/>
                    </a:lnTo>
                    <a:lnTo>
                      <a:pt x="24" y="236"/>
                    </a:lnTo>
                    <a:lnTo>
                      <a:pt x="3" y="182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24" y="66"/>
                    </a:lnTo>
                    <a:lnTo>
                      <a:pt x="66" y="25"/>
                    </a:lnTo>
                    <a:lnTo>
                      <a:pt x="119" y="2"/>
                    </a:lnTo>
                    <a:lnTo>
                      <a:pt x="151" y="0"/>
                    </a:lnTo>
                    <a:lnTo>
                      <a:pt x="181" y="2"/>
                    </a:lnTo>
                    <a:lnTo>
                      <a:pt x="236" y="25"/>
                    </a:lnTo>
                    <a:lnTo>
                      <a:pt x="276" y="66"/>
                    </a:lnTo>
                    <a:lnTo>
                      <a:pt x="299" y="120"/>
                    </a:lnTo>
                    <a:lnTo>
                      <a:pt x="302" y="15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4" name="Freeform 372"/>
              <p:cNvSpPr>
                <a:spLocks noEditPoints="1"/>
              </p:cNvSpPr>
              <p:nvPr/>
            </p:nvSpPr>
            <p:spPr bwMode="auto">
              <a:xfrm>
                <a:off x="3399" y="2680"/>
                <a:ext cx="491" cy="490"/>
              </a:xfrm>
              <a:custGeom>
                <a:avLst/>
                <a:gdLst>
                  <a:gd name="T0" fmla="*/ 699 w 1472"/>
                  <a:gd name="T1" fmla="*/ 0 h 1471"/>
                  <a:gd name="T2" fmla="*/ 552 w 1472"/>
                  <a:gd name="T3" fmla="*/ 21 h 1471"/>
                  <a:gd name="T4" fmla="*/ 418 w 1472"/>
                  <a:gd name="T5" fmla="*/ 72 h 1471"/>
                  <a:gd name="T6" fmla="*/ 296 w 1472"/>
                  <a:gd name="T7" fmla="*/ 145 h 1471"/>
                  <a:gd name="T8" fmla="*/ 192 w 1472"/>
                  <a:gd name="T9" fmla="*/ 240 h 1471"/>
                  <a:gd name="T10" fmla="*/ 107 w 1472"/>
                  <a:gd name="T11" fmla="*/ 352 h 1471"/>
                  <a:gd name="T12" fmla="*/ 45 w 1472"/>
                  <a:gd name="T13" fmla="*/ 482 h 1471"/>
                  <a:gd name="T14" fmla="*/ 9 w 1472"/>
                  <a:gd name="T15" fmla="*/ 623 h 1471"/>
                  <a:gd name="T16" fmla="*/ 0 w 1472"/>
                  <a:gd name="T17" fmla="*/ 734 h 1471"/>
                  <a:gd name="T18" fmla="*/ 9 w 1472"/>
                  <a:gd name="T19" fmla="*/ 846 h 1471"/>
                  <a:gd name="T20" fmla="*/ 45 w 1472"/>
                  <a:gd name="T21" fmla="*/ 987 h 1471"/>
                  <a:gd name="T22" fmla="*/ 107 w 1472"/>
                  <a:gd name="T23" fmla="*/ 1117 h 1471"/>
                  <a:gd name="T24" fmla="*/ 192 w 1472"/>
                  <a:gd name="T25" fmla="*/ 1229 h 1471"/>
                  <a:gd name="T26" fmla="*/ 296 w 1472"/>
                  <a:gd name="T27" fmla="*/ 1324 h 1471"/>
                  <a:gd name="T28" fmla="*/ 418 w 1472"/>
                  <a:gd name="T29" fmla="*/ 1397 h 1471"/>
                  <a:gd name="T30" fmla="*/ 552 w 1472"/>
                  <a:gd name="T31" fmla="*/ 1448 h 1471"/>
                  <a:gd name="T32" fmla="*/ 699 w 1472"/>
                  <a:gd name="T33" fmla="*/ 1469 h 1471"/>
                  <a:gd name="T34" fmla="*/ 774 w 1472"/>
                  <a:gd name="T35" fmla="*/ 1469 h 1471"/>
                  <a:gd name="T36" fmla="*/ 920 w 1472"/>
                  <a:gd name="T37" fmla="*/ 1448 h 1471"/>
                  <a:gd name="T38" fmla="*/ 1056 w 1472"/>
                  <a:gd name="T39" fmla="*/ 1397 h 1471"/>
                  <a:gd name="T40" fmla="*/ 1177 w 1472"/>
                  <a:gd name="T41" fmla="*/ 1324 h 1471"/>
                  <a:gd name="T42" fmla="*/ 1280 w 1472"/>
                  <a:gd name="T43" fmla="*/ 1229 h 1471"/>
                  <a:gd name="T44" fmla="*/ 1365 w 1472"/>
                  <a:gd name="T45" fmla="*/ 1117 h 1471"/>
                  <a:gd name="T46" fmla="*/ 1427 w 1472"/>
                  <a:gd name="T47" fmla="*/ 987 h 1471"/>
                  <a:gd name="T48" fmla="*/ 1463 w 1472"/>
                  <a:gd name="T49" fmla="*/ 846 h 1471"/>
                  <a:gd name="T50" fmla="*/ 1472 w 1472"/>
                  <a:gd name="T51" fmla="*/ 734 h 1471"/>
                  <a:gd name="T52" fmla="*/ 1463 w 1472"/>
                  <a:gd name="T53" fmla="*/ 623 h 1471"/>
                  <a:gd name="T54" fmla="*/ 1427 w 1472"/>
                  <a:gd name="T55" fmla="*/ 482 h 1471"/>
                  <a:gd name="T56" fmla="*/ 1365 w 1472"/>
                  <a:gd name="T57" fmla="*/ 352 h 1471"/>
                  <a:gd name="T58" fmla="*/ 1280 w 1472"/>
                  <a:gd name="T59" fmla="*/ 240 h 1471"/>
                  <a:gd name="T60" fmla="*/ 1177 w 1472"/>
                  <a:gd name="T61" fmla="*/ 145 h 1471"/>
                  <a:gd name="T62" fmla="*/ 1056 w 1472"/>
                  <a:gd name="T63" fmla="*/ 72 h 1471"/>
                  <a:gd name="T64" fmla="*/ 920 w 1472"/>
                  <a:gd name="T65" fmla="*/ 21 h 1471"/>
                  <a:gd name="T66" fmla="*/ 774 w 1472"/>
                  <a:gd name="T67" fmla="*/ 0 h 1471"/>
                  <a:gd name="T68" fmla="*/ 736 w 1472"/>
                  <a:gd name="T69" fmla="*/ 89 h 1471"/>
                  <a:gd name="T70" fmla="*/ 929 w 1472"/>
                  <a:gd name="T71" fmla="*/ 116 h 1471"/>
                  <a:gd name="T72" fmla="*/ 1148 w 1472"/>
                  <a:gd name="T73" fmla="*/ 236 h 1471"/>
                  <a:gd name="T74" fmla="*/ 1305 w 1472"/>
                  <a:gd name="T75" fmla="*/ 426 h 1471"/>
                  <a:gd name="T76" fmla="*/ 1380 w 1472"/>
                  <a:gd name="T77" fmla="*/ 668 h 1471"/>
                  <a:gd name="T78" fmla="*/ 1380 w 1472"/>
                  <a:gd name="T79" fmla="*/ 802 h 1471"/>
                  <a:gd name="T80" fmla="*/ 1305 w 1472"/>
                  <a:gd name="T81" fmla="*/ 1043 h 1471"/>
                  <a:gd name="T82" fmla="*/ 1148 w 1472"/>
                  <a:gd name="T83" fmla="*/ 1233 h 1471"/>
                  <a:gd name="T84" fmla="*/ 929 w 1472"/>
                  <a:gd name="T85" fmla="*/ 1353 h 1471"/>
                  <a:gd name="T86" fmla="*/ 736 w 1472"/>
                  <a:gd name="T87" fmla="*/ 1382 h 1471"/>
                  <a:gd name="T88" fmla="*/ 543 w 1472"/>
                  <a:gd name="T89" fmla="*/ 1353 h 1471"/>
                  <a:gd name="T90" fmla="*/ 324 w 1472"/>
                  <a:gd name="T91" fmla="*/ 1233 h 1471"/>
                  <a:gd name="T92" fmla="*/ 167 w 1472"/>
                  <a:gd name="T93" fmla="*/ 1043 h 1471"/>
                  <a:gd name="T94" fmla="*/ 92 w 1472"/>
                  <a:gd name="T95" fmla="*/ 802 h 1471"/>
                  <a:gd name="T96" fmla="*/ 92 w 1472"/>
                  <a:gd name="T97" fmla="*/ 668 h 1471"/>
                  <a:gd name="T98" fmla="*/ 167 w 1472"/>
                  <a:gd name="T99" fmla="*/ 426 h 1471"/>
                  <a:gd name="T100" fmla="*/ 324 w 1472"/>
                  <a:gd name="T101" fmla="*/ 236 h 1471"/>
                  <a:gd name="T102" fmla="*/ 543 w 1472"/>
                  <a:gd name="T103" fmla="*/ 116 h 1471"/>
                  <a:gd name="T104" fmla="*/ 736 w 1472"/>
                  <a:gd name="T105" fmla="*/ 89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72" h="1471">
                    <a:moveTo>
                      <a:pt x="736" y="0"/>
                    </a:moveTo>
                    <a:lnTo>
                      <a:pt x="699" y="0"/>
                    </a:lnTo>
                    <a:lnTo>
                      <a:pt x="624" y="7"/>
                    </a:lnTo>
                    <a:lnTo>
                      <a:pt x="552" y="21"/>
                    </a:lnTo>
                    <a:lnTo>
                      <a:pt x="483" y="43"/>
                    </a:lnTo>
                    <a:lnTo>
                      <a:pt x="418" y="72"/>
                    </a:lnTo>
                    <a:lnTo>
                      <a:pt x="355" y="105"/>
                    </a:lnTo>
                    <a:lnTo>
                      <a:pt x="296" y="145"/>
                    </a:lnTo>
                    <a:lnTo>
                      <a:pt x="241" y="190"/>
                    </a:lnTo>
                    <a:lnTo>
                      <a:pt x="192" y="240"/>
                    </a:lnTo>
                    <a:lnTo>
                      <a:pt x="147" y="295"/>
                    </a:lnTo>
                    <a:lnTo>
                      <a:pt x="107" y="352"/>
                    </a:lnTo>
                    <a:lnTo>
                      <a:pt x="72" y="416"/>
                    </a:lnTo>
                    <a:lnTo>
                      <a:pt x="45" y="482"/>
                    </a:lnTo>
                    <a:lnTo>
                      <a:pt x="23" y="551"/>
                    </a:lnTo>
                    <a:lnTo>
                      <a:pt x="9" y="623"/>
                    </a:lnTo>
                    <a:lnTo>
                      <a:pt x="2" y="696"/>
                    </a:lnTo>
                    <a:lnTo>
                      <a:pt x="0" y="734"/>
                    </a:lnTo>
                    <a:lnTo>
                      <a:pt x="2" y="773"/>
                    </a:lnTo>
                    <a:lnTo>
                      <a:pt x="9" y="846"/>
                    </a:lnTo>
                    <a:lnTo>
                      <a:pt x="23" y="918"/>
                    </a:lnTo>
                    <a:lnTo>
                      <a:pt x="45" y="987"/>
                    </a:lnTo>
                    <a:lnTo>
                      <a:pt x="72" y="1053"/>
                    </a:lnTo>
                    <a:lnTo>
                      <a:pt x="107" y="1117"/>
                    </a:lnTo>
                    <a:lnTo>
                      <a:pt x="147" y="1174"/>
                    </a:lnTo>
                    <a:lnTo>
                      <a:pt x="192" y="1229"/>
                    </a:lnTo>
                    <a:lnTo>
                      <a:pt x="241" y="1279"/>
                    </a:lnTo>
                    <a:lnTo>
                      <a:pt x="296" y="1324"/>
                    </a:lnTo>
                    <a:lnTo>
                      <a:pt x="355" y="1364"/>
                    </a:lnTo>
                    <a:lnTo>
                      <a:pt x="418" y="1397"/>
                    </a:lnTo>
                    <a:lnTo>
                      <a:pt x="483" y="1426"/>
                    </a:lnTo>
                    <a:lnTo>
                      <a:pt x="552" y="1448"/>
                    </a:lnTo>
                    <a:lnTo>
                      <a:pt x="624" y="1462"/>
                    </a:lnTo>
                    <a:lnTo>
                      <a:pt x="699" y="1469"/>
                    </a:lnTo>
                    <a:lnTo>
                      <a:pt x="736" y="1471"/>
                    </a:lnTo>
                    <a:lnTo>
                      <a:pt x="774" y="1469"/>
                    </a:lnTo>
                    <a:lnTo>
                      <a:pt x="848" y="1462"/>
                    </a:lnTo>
                    <a:lnTo>
                      <a:pt x="920" y="1448"/>
                    </a:lnTo>
                    <a:lnTo>
                      <a:pt x="990" y="1426"/>
                    </a:lnTo>
                    <a:lnTo>
                      <a:pt x="1056" y="1397"/>
                    </a:lnTo>
                    <a:lnTo>
                      <a:pt x="1118" y="1364"/>
                    </a:lnTo>
                    <a:lnTo>
                      <a:pt x="1177" y="1324"/>
                    </a:lnTo>
                    <a:lnTo>
                      <a:pt x="1231" y="1279"/>
                    </a:lnTo>
                    <a:lnTo>
                      <a:pt x="1280" y="1229"/>
                    </a:lnTo>
                    <a:lnTo>
                      <a:pt x="1327" y="1174"/>
                    </a:lnTo>
                    <a:lnTo>
                      <a:pt x="1365" y="1117"/>
                    </a:lnTo>
                    <a:lnTo>
                      <a:pt x="1400" y="1053"/>
                    </a:lnTo>
                    <a:lnTo>
                      <a:pt x="1427" y="987"/>
                    </a:lnTo>
                    <a:lnTo>
                      <a:pt x="1449" y="918"/>
                    </a:lnTo>
                    <a:lnTo>
                      <a:pt x="1463" y="846"/>
                    </a:lnTo>
                    <a:lnTo>
                      <a:pt x="1471" y="773"/>
                    </a:lnTo>
                    <a:lnTo>
                      <a:pt x="1472" y="734"/>
                    </a:lnTo>
                    <a:lnTo>
                      <a:pt x="1471" y="696"/>
                    </a:lnTo>
                    <a:lnTo>
                      <a:pt x="1463" y="623"/>
                    </a:lnTo>
                    <a:lnTo>
                      <a:pt x="1449" y="551"/>
                    </a:lnTo>
                    <a:lnTo>
                      <a:pt x="1427" y="482"/>
                    </a:lnTo>
                    <a:lnTo>
                      <a:pt x="1400" y="416"/>
                    </a:lnTo>
                    <a:lnTo>
                      <a:pt x="1365" y="352"/>
                    </a:lnTo>
                    <a:lnTo>
                      <a:pt x="1327" y="295"/>
                    </a:lnTo>
                    <a:lnTo>
                      <a:pt x="1280" y="240"/>
                    </a:lnTo>
                    <a:lnTo>
                      <a:pt x="1231" y="190"/>
                    </a:lnTo>
                    <a:lnTo>
                      <a:pt x="1177" y="145"/>
                    </a:lnTo>
                    <a:lnTo>
                      <a:pt x="1118" y="105"/>
                    </a:lnTo>
                    <a:lnTo>
                      <a:pt x="1056" y="72"/>
                    </a:lnTo>
                    <a:lnTo>
                      <a:pt x="990" y="43"/>
                    </a:lnTo>
                    <a:lnTo>
                      <a:pt x="920" y="21"/>
                    </a:lnTo>
                    <a:lnTo>
                      <a:pt x="848" y="7"/>
                    </a:lnTo>
                    <a:lnTo>
                      <a:pt x="774" y="0"/>
                    </a:lnTo>
                    <a:lnTo>
                      <a:pt x="736" y="0"/>
                    </a:lnTo>
                    <a:close/>
                    <a:moveTo>
                      <a:pt x="736" y="89"/>
                    </a:moveTo>
                    <a:lnTo>
                      <a:pt x="802" y="91"/>
                    </a:lnTo>
                    <a:lnTo>
                      <a:pt x="929" y="116"/>
                    </a:lnTo>
                    <a:lnTo>
                      <a:pt x="1044" y="165"/>
                    </a:lnTo>
                    <a:lnTo>
                      <a:pt x="1148" y="236"/>
                    </a:lnTo>
                    <a:lnTo>
                      <a:pt x="1236" y="324"/>
                    </a:lnTo>
                    <a:lnTo>
                      <a:pt x="1305" y="426"/>
                    </a:lnTo>
                    <a:lnTo>
                      <a:pt x="1354" y="542"/>
                    </a:lnTo>
                    <a:lnTo>
                      <a:pt x="1380" y="668"/>
                    </a:lnTo>
                    <a:lnTo>
                      <a:pt x="1383" y="734"/>
                    </a:lnTo>
                    <a:lnTo>
                      <a:pt x="1380" y="802"/>
                    </a:lnTo>
                    <a:lnTo>
                      <a:pt x="1354" y="927"/>
                    </a:lnTo>
                    <a:lnTo>
                      <a:pt x="1305" y="1043"/>
                    </a:lnTo>
                    <a:lnTo>
                      <a:pt x="1236" y="1147"/>
                    </a:lnTo>
                    <a:lnTo>
                      <a:pt x="1148" y="1233"/>
                    </a:lnTo>
                    <a:lnTo>
                      <a:pt x="1044" y="1304"/>
                    </a:lnTo>
                    <a:lnTo>
                      <a:pt x="929" y="1353"/>
                    </a:lnTo>
                    <a:lnTo>
                      <a:pt x="802" y="1379"/>
                    </a:lnTo>
                    <a:lnTo>
                      <a:pt x="736" y="1382"/>
                    </a:lnTo>
                    <a:lnTo>
                      <a:pt x="670" y="1379"/>
                    </a:lnTo>
                    <a:lnTo>
                      <a:pt x="543" y="1353"/>
                    </a:lnTo>
                    <a:lnTo>
                      <a:pt x="428" y="1304"/>
                    </a:lnTo>
                    <a:lnTo>
                      <a:pt x="324" y="1233"/>
                    </a:lnTo>
                    <a:lnTo>
                      <a:pt x="236" y="1147"/>
                    </a:lnTo>
                    <a:lnTo>
                      <a:pt x="167" y="1043"/>
                    </a:lnTo>
                    <a:lnTo>
                      <a:pt x="118" y="927"/>
                    </a:lnTo>
                    <a:lnTo>
                      <a:pt x="92" y="802"/>
                    </a:lnTo>
                    <a:lnTo>
                      <a:pt x="90" y="734"/>
                    </a:lnTo>
                    <a:lnTo>
                      <a:pt x="92" y="668"/>
                    </a:lnTo>
                    <a:lnTo>
                      <a:pt x="118" y="542"/>
                    </a:lnTo>
                    <a:lnTo>
                      <a:pt x="167" y="426"/>
                    </a:lnTo>
                    <a:lnTo>
                      <a:pt x="236" y="324"/>
                    </a:lnTo>
                    <a:lnTo>
                      <a:pt x="324" y="236"/>
                    </a:lnTo>
                    <a:lnTo>
                      <a:pt x="428" y="165"/>
                    </a:lnTo>
                    <a:lnTo>
                      <a:pt x="543" y="116"/>
                    </a:lnTo>
                    <a:lnTo>
                      <a:pt x="670" y="91"/>
                    </a:lnTo>
                    <a:lnTo>
                      <a:pt x="736" y="8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5" name="Freeform 373"/>
              <p:cNvSpPr/>
              <p:nvPr/>
            </p:nvSpPr>
            <p:spPr bwMode="auto">
              <a:xfrm>
                <a:off x="3344" y="2624"/>
                <a:ext cx="601" cy="601"/>
              </a:xfrm>
              <a:custGeom>
                <a:avLst/>
                <a:gdLst>
                  <a:gd name="T0" fmla="*/ 1801 w 1803"/>
                  <a:gd name="T1" fmla="*/ 947 h 1802"/>
                  <a:gd name="T2" fmla="*/ 1774 w 1803"/>
                  <a:gd name="T3" fmla="*/ 1127 h 1802"/>
                  <a:gd name="T4" fmla="*/ 1713 w 1803"/>
                  <a:gd name="T5" fmla="*/ 1292 h 1802"/>
                  <a:gd name="T6" fmla="*/ 1624 w 1803"/>
                  <a:gd name="T7" fmla="*/ 1441 h 1802"/>
                  <a:gd name="T8" fmla="*/ 1507 w 1803"/>
                  <a:gd name="T9" fmla="*/ 1567 h 1802"/>
                  <a:gd name="T10" fmla="*/ 1369 w 1803"/>
                  <a:gd name="T11" fmla="*/ 1671 h 1802"/>
                  <a:gd name="T12" fmla="*/ 1211 w 1803"/>
                  <a:gd name="T13" fmla="*/ 1747 h 1802"/>
                  <a:gd name="T14" fmla="*/ 1038 w 1803"/>
                  <a:gd name="T15" fmla="*/ 1792 h 1802"/>
                  <a:gd name="T16" fmla="*/ 901 w 1803"/>
                  <a:gd name="T17" fmla="*/ 1802 h 1802"/>
                  <a:gd name="T18" fmla="*/ 764 w 1803"/>
                  <a:gd name="T19" fmla="*/ 1792 h 1802"/>
                  <a:gd name="T20" fmla="*/ 592 w 1803"/>
                  <a:gd name="T21" fmla="*/ 1747 h 1802"/>
                  <a:gd name="T22" fmla="*/ 435 w 1803"/>
                  <a:gd name="T23" fmla="*/ 1671 h 1802"/>
                  <a:gd name="T24" fmla="*/ 295 w 1803"/>
                  <a:gd name="T25" fmla="*/ 1567 h 1802"/>
                  <a:gd name="T26" fmla="*/ 180 w 1803"/>
                  <a:gd name="T27" fmla="*/ 1441 h 1802"/>
                  <a:gd name="T28" fmla="*/ 89 w 1803"/>
                  <a:gd name="T29" fmla="*/ 1292 h 1802"/>
                  <a:gd name="T30" fmla="*/ 29 w 1803"/>
                  <a:gd name="T31" fmla="*/ 1127 h 1802"/>
                  <a:gd name="T32" fmla="*/ 1 w 1803"/>
                  <a:gd name="T33" fmla="*/ 947 h 1802"/>
                  <a:gd name="T34" fmla="*/ 1 w 1803"/>
                  <a:gd name="T35" fmla="*/ 855 h 1802"/>
                  <a:gd name="T36" fmla="*/ 29 w 1803"/>
                  <a:gd name="T37" fmla="*/ 676 h 1802"/>
                  <a:gd name="T38" fmla="*/ 89 w 1803"/>
                  <a:gd name="T39" fmla="*/ 511 h 1802"/>
                  <a:gd name="T40" fmla="*/ 180 w 1803"/>
                  <a:gd name="T41" fmla="*/ 363 h 1802"/>
                  <a:gd name="T42" fmla="*/ 295 w 1803"/>
                  <a:gd name="T43" fmla="*/ 234 h 1802"/>
                  <a:gd name="T44" fmla="*/ 435 w 1803"/>
                  <a:gd name="T45" fmla="*/ 131 h 1802"/>
                  <a:gd name="T46" fmla="*/ 592 w 1803"/>
                  <a:gd name="T47" fmla="*/ 55 h 1802"/>
                  <a:gd name="T48" fmla="*/ 764 w 1803"/>
                  <a:gd name="T49" fmla="*/ 10 h 1802"/>
                  <a:gd name="T50" fmla="*/ 901 w 1803"/>
                  <a:gd name="T51" fmla="*/ 0 h 1802"/>
                  <a:gd name="T52" fmla="*/ 1038 w 1803"/>
                  <a:gd name="T53" fmla="*/ 10 h 1802"/>
                  <a:gd name="T54" fmla="*/ 1211 w 1803"/>
                  <a:gd name="T55" fmla="*/ 55 h 1802"/>
                  <a:gd name="T56" fmla="*/ 1369 w 1803"/>
                  <a:gd name="T57" fmla="*/ 131 h 1802"/>
                  <a:gd name="T58" fmla="*/ 1507 w 1803"/>
                  <a:gd name="T59" fmla="*/ 234 h 1802"/>
                  <a:gd name="T60" fmla="*/ 1624 w 1803"/>
                  <a:gd name="T61" fmla="*/ 363 h 1802"/>
                  <a:gd name="T62" fmla="*/ 1713 w 1803"/>
                  <a:gd name="T63" fmla="*/ 511 h 1802"/>
                  <a:gd name="T64" fmla="*/ 1774 w 1803"/>
                  <a:gd name="T65" fmla="*/ 676 h 1802"/>
                  <a:gd name="T66" fmla="*/ 1801 w 1803"/>
                  <a:gd name="T67" fmla="*/ 855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03" h="1802">
                    <a:moveTo>
                      <a:pt x="1803" y="901"/>
                    </a:moveTo>
                    <a:lnTo>
                      <a:pt x="1801" y="947"/>
                    </a:lnTo>
                    <a:lnTo>
                      <a:pt x="1792" y="1038"/>
                    </a:lnTo>
                    <a:lnTo>
                      <a:pt x="1774" y="1127"/>
                    </a:lnTo>
                    <a:lnTo>
                      <a:pt x="1748" y="1210"/>
                    </a:lnTo>
                    <a:lnTo>
                      <a:pt x="1713" y="1292"/>
                    </a:lnTo>
                    <a:lnTo>
                      <a:pt x="1672" y="1369"/>
                    </a:lnTo>
                    <a:lnTo>
                      <a:pt x="1624" y="1441"/>
                    </a:lnTo>
                    <a:lnTo>
                      <a:pt x="1568" y="1507"/>
                    </a:lnTo>
                    <a:lnTo>
                      <a:pt x="1507" y="1567"/>
                    </a:lnTo>
                    <a:lnTo>
                      <a:pt x="1441" y="1623"/>
                    </a:lnTo>
                    <a:lnTo>
                      <a:pt x="1369" y="1671"/>
                    </a:lnTo>
                    <a:lnTo>
                      <a:pt x="1291" y="1713"/>
                    </a:lnTo>
                    <a:lnTo>
                      <a:pt x="1211" y="1747"/>
                    </a:lnTo>
                    <a:lnTo>
                      <a:pt x="1127" y="1773"/>
                    </a:lnTo>
                    <a:lnTo>
                      <a:pt x="1038" y="1792"/>
                    </a:lnTo>
                    <a:lnTo>
                      <a:pt x="947" y="1801"/>
                    </a:lnTo>
                    <a:lnTo>
                      <a:pt x="901" y="1802"/>
                    </a:lnTo>
                    <a:lnTo>
                      <a:pt x="855" y="1801"/>
                    </a:lnTo>
                    <a:lnTo>
                      <a:pt x="764" y="1792"/>
                    </a:lnTo>
                    <a:lnTo>
                      <a:pt x="677" y="1773"/>
                    </a:lnTo>
                    <a:lnTo>
                      <a:pt x="592" y="1747"/>
                    </a:lnTo>
                    <a:lnTo>
                      <a:pt x="511" y="1713"/>
                    </a:lnTo>
                    <a:lnTo>
                      <a:pt x="435" y="1671"/>
                    </a:lnTo>
                    <a:lnTo>
                      <a:pt x="363" y="1623"/>
                    </a:lnTo>
                    <a:lnTo>
                      <a:pt x="295" y="1567"/>
                    </a:lnTo>
                    <a:lnTo>
                      <a:pt x="234" y="1507"/>
                    </a:lnTo>
                    <a:lnTo>
                      <a:pt x="180" y="1441"/>
                    </a:lnTo>
                    <a:lnTo>
                      <a:pt x="131" y="1369"/>
                    </a:lnTo>
                    <a:lnTo>
                      <a:pt x="89" y="1292"/>
                    </a:lnTo>
                    <a:lnTo>
                      <a:pt x="54" y="1210"/>
                    </a:lnTo>
                    <a:lnTo>
                      <a:pt x="29" y="1127"/>
                    </a:lnTo>
                    <a:lnTo>
                      <a:pt x="10" y="1038"/>
                    </a:lnTo>
                    <a:lnTo>
                      <a:pt x="1" y="947"/>
                    </a:lnTo>
                    <a:lnTo>
                      <a:pt x="0" y="901"/>
                    </a:lnTo>
                    <a:lnTo>
                      <a:pt x="1" y="855"/>
                    </a:lnTo>
                    <a:lnTo>
                      <a:pt x="10" y="764"/>
                    </a:lnTo>
                    <a:lnTo>
                      <a:pt x="29" y="676"/>
                    </a:lnTo>
                    <a:lnTo>
                      <a:pt x="54" y="591"/>
                    </a:lnTo>
                    <a:lnTo>
                      <a:pt x="89" y="511"/>
                    </a:lnTo>
                    <a:lnTo>
                      <a:pt x="131" y="435"/>
                    </a:lnTo>
                    <a:lnTo>
                      <a:pt x="180" y="363"/>
                    </a:lnTo>
                    <a:lnTo>
                      <a:pt x="234" y="295"/>
                    </a:lnTo>
                    <a:lnTo>
                      <a:pt x="295" y="234"/>
                    </a:lnTo>
                    <a:lnTo>
                      <a:pt x="363" y="180"/>
                    </a:lnTo>
                    <a:lnTo>
                      <a:pt x="435" y="131"/>
                    </a:lnTo>
                    <a:lnTo>
                      <a:pt x="511" y="89"/>
                    </a:lnTo>
                    <a:lnTo>
                      <a:pt x="592" y="55"/>
                    </a:lnTo>
                    <a:lnTo>
                      <a:pt x="677" y="29"/>
                    </a:lnTo>
                    <a:lnTo>
                      <a:pt x="764" y="10"/>
                    </a:lnTo>
                    <a:lnTo>
                      <a:pt x="855" y="1"/>
                    </a:lnTo>
                    <a:lnTo>
                      <a:pt x="901" y="0"/>
                    </a:lnTo>
                    <a:lnTo>
                      <a:pt x="947" y="1"/>
                    </a:lnTo>
                    <a:lnTo>
                      <a:pt x="1038" y="10"/>
                    </a:lnTo>
                    <a:lnTo>
                      <a:pt x="1127" y="29"/>
                    </a:lnTo>
                    <a:lnTo>
                      <a:pt x="1211" y="55"/>
                    </a:lnTo>
                    <a:lnTo>
                      <a:pt x="1291" y="89"/>
                    </a:lnTo>
                    <a:lnTo>
                      <a:pt x="1369" y="131"/>
                    </a:lnTo>
                    <a:lnTo>
                      <a:pt x="1441" y="180"/>
                    </a:lnTo>
                    <a:lnTo>
                      <a:pt x="1507" y="234"/>
                    </a:lnTo>
                    <a:lnTo>
                      <a:pt x="1568" y="295"/>
                    </a:lnTo>
                    <a:lnTo>
                      <a:pt x="1624" y="363"/>
                    </a:lnTo>
                    <a:lnTo>
                      <a:pt x="1672" y="435"/>
                    </a:lnTo>
                    <a:lnTo>
                      <a:pt x="1713" y="511"/>
                    </a:lnTo>
                    <a:lnTo>
                      <a:pt x="1748" y="591"/>
                    </a:lnTo>
                    <a:lnTo>
                      <a:pt x="1774" y="676"/>
                    </a:lnTo>
                    <a:lnTo>
                      <a:pt x="1792" y="764"/>
                    </a:lnTo>
                    <a:lnTo>
                      <a:pt x="1801" y="855"/>
                    </a:lnTo>
                    <a:lnTo>
                      <a:pt x="1803" y="90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6" name="Freeform 374"/>
              <p:cNvSpPr>
                <a:spLocks noEditPoints="1"/>
              </p:cNvSpPr>
              <p:nvPr/>
            </p:nvSpPr>
            <p:spPr bwMode="auto">
              <a:xfrm>
                <a:off x="3589" y="2709"/>
                <a:ext cx="111" cy="167"/>
              </a:xfrm>
              <a:custGeom>
                <a:avLst/>
                <a:gdLst>
                  <a:gd name="T0" fmla="*/ 167 w 334"/>
                  <a:gd name="T1" fmla="*/ 1 h 501"/>
                  <a:gd name="T2" fmla="*/ 124 w 334"/>
                  <a:gd name="T3" fmla="*/ 1 h 501"/>
                  <a:gd name="T4" fmla="*/ 40 w 334"/>
                  <a:gd name="T5" fmla="*/ 13 h 501"/>
                  <a:gd name="T6" fmla="*/ 0 w 334"/>
                  <a:gd name="T7" fmla="*/ 23 h 501"/>
                  <a:gd name="T8" fmla="*/ 128 w 334"/>
                  <a:gd name="T9" fmla="*/ 501 h 501"/>
                  <a:gd name="T10" fmla="*/ 147 w 334"/>
                  <a:gd name="T11" fmla="*/ 496 h 501"/>
                  <a:gd name="T12" fmla="*/ 167 w 334"/>
                  <a:gd name="T13" fmla="*/ 496 h 501"/>
                  <a:gd name="T14" fmla="*/ 187 w 334"/>
                  <a:gd name="T15" fmla="*/ 496 h 501"/>
                  <a:gd name="T16" fmla="*/ 206 w 334"/>
                  <a:gd name="T17" fmla="*/ 501 h 501"/>
                  <a:gd name="T18" fmla="*/ 334 w 334"/>
                  <a:gd name="T19" fmla="*/ 23 h 501"/>
                  <a:gd name="T20" fmla="*/ 294 w 334"/>
                  <a:gd name="T21" fmla="*/ 13 h 501"/>
                  <a:gd name="T22" fmla="*/ 210 w 334"/>
                  <a:gd name="T23" fmla="*/ 1 h 501"/>
                  <a:gd name="T24" fmla="*/ 167 w 334"/>
                  <a:gd name="T25" fmla="*/ 0 h 501"/>
                  <a:gd name="T26" fmla="*/ 167 w 334"/>
                  <a:gd name="T27" fmla="*/ 1 h 501"/>
                  <a:gd name="T28" fmla="*/ 167 w 334"/>
                  <a:gd name="T29" fmla="*/ 64 h 501"/>
                  <a:gd name="T30" fmla="*/ 182 w 334"/>
                  <a:gd name="T31" fmla="*/ 64 h 501"/>
                  <a:gd name="T32" fmla="*/ 205 w 334"/>
                  <a:gd name="T33" fmla="*/ 74 h 501"/>
                  <a:gd name="T34" fmla="*/ 223 w 334"/>
                  <a:gd name="T35" fmla="*/ 93 h 501"/>
                  <a:gd name="T36" fmla="*/ 233 w 334"/>
                  <a:gd name="T37" fmla="*/ 118 h 501"/>
                  <a:gd name="T38" fmla="*/ 233 w 334"/>
                  <a:gd name="T39" fmla="*/ 131 h 501"/>
                  <a:gd name="T40" fmla="*/ 233 w 334"/>
                  <a:gd name="T41" fmla="*/ 144 h 501"/>
                  <a:gd name="T42" fmla="*/ 223 w 334"/>
                  <a:gd name="T43" fmla="*/ 168 h 501"/>
                  <a:gd name="T44" fmla="*/ 205 w 334"/>
                  <a:gd name="T45" fmla="*/ 187 h 501"/>
                  <a:gd name="T46" fmla="*/ 182 w 334"/>
                  <a:gd name="T47" fmla="*/ 197 h 501"/>
                  <a:gd name="T48" fmla="*/ 167 w 334"/>
                  <a:gd name="T49" fmla="*/ 197 h 501"/>
                  <a:gd name="T50" fmla="*/ 154 w 334"/>
                  <a:gd name="T51" fmla="*/ 197 h 501"/>
                  <a:gd name="T52" fmla="*/ 130 w 334"/>
                  <a:gd name="T53" fmla="*/ 187 h 501"/>
                  <a:gd name="T54" fmla="*/ 112 w 334"/>
                  <a:gd name="T55" fmla="*/ 168 h 501"/>
                  <a:gd name="T56" fmla="*/ 102 w 334"/>
                  <a:gd name="T57" fmla="*/ 144 h 501"/>
                  <a:gd name="T58" fmla="*/ 101 w 334"/>
                  <a:gd name="T59" fmla="*/ 131 h 501"/>
                  <a:gd name="T60" fmla="*/ 102 w 334"/>
                  <a:gd name="T61" fmla="*/ 118 h 501"/>
                  <a:gd name="T62" fmla="*/ 112 w 334"/>
                  <a:gd name="T63" fmla="*/ 93 h 501"/>
                  <a:gd name="T64" fmla="*/ 130 w 334"/>
                  <a:gd name="T65" fmla="*/ 74 h 501"/>
                  <a:gd name="T66" fmla="*/ 154 w 334"/>
                  <a:gd name="T67" fmla="*/ 64 h 501"/>
                  <a:gd name="T68" fmla="*/ 167 w 334"/>
                  <a:gd name="T69" fmla="*/ 64 h 501"/>
                  <a:gd name="T70" fmla="*/ 167 w 334"/>
                  <a:gd name="T71" fmla="*/ 339 h 501"/>
                  <a:gd name="T72" fmla="*/ 180 w 334"/>
                  <a:gd name="T73" fmla="*/ 341 h 501"/>
                  <a:gd name="T74" fmla="*/ 196 w 334"/>
                  <a:gd name="T75" fmla="*/ 358 h 501"/>
                  <a:gd name="T76" fmla="*/ 197 w 334"/>
                  <a:gd name="T77" fmla="*/ 370 h 501"/>
                  <a:gd name="T78" fmla="*/ 196 w 334"/>
                  <a:gd name="T79" fmla="*/ 383 h 501"/>
                  <a:gd name="T80" fmla="*/ 180 w 334"/>
                  <a:gd name="T81" fmla="*/ 398 h 501"/>
                  <a:gd name="T82" fmla="*/ 167 w 334"/>
                  <a:gd name="T83" fmla="*/ 400 h 501"/>
                  <a:gd name="T84" fmla="*/ 156 w 334"/>
                  <a:gd name="T85" fmla="*/ 398 h 501"/>
                  <a:gd name="T86" fmla="*/ 138 w 334"/>
                  <a:gd name="T87" fmla="*/ 383 h 501"/>
                  <a:gd name="T88" fmla="*/ 137 w 334"/>
                  <a:gd name="T89" fmla="*/ 370 h 501"/>
                  <a:gd name="T90" fmla="*/ 138 w 334"/>
                  <a:gd name="T91" fmla="*/ 358 h 501"/>
                  <a:gd name="T92" fmla="*/ 156 w 334"/>
                  <a:gd name="T93" fmla="*/ 341 h 501"/>
                  <a:gd name="T94" fmla="*/ 167 w 334"/>
                  <a:gd name="T95" fmla="*/ 339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4" h="501">
                    <a:moveTo>
                      <a:pt x="167" y="1"/>
                    </a:moveTo>
                    <a:lnTo>
                      <a:pt x="124" y="1"/>
                    </a:lnTo>
                    <a:lnTo>
                      <a:pt x="40" y="13"/>
                    </a:lnTo>
                    <a:lnTo>
                      <a:pt x="0" y="23"/>
                    </a:lnTo>
                    <a:lnTo>
                      <a:pt x="128" y="501"/>
                    </a:lnTo>
                    <a:lnTo>
                      <a:pt x="147" y="496"/>
                    </a:lnTo>
                    <a:lnTo>
                      <a:pt x="167" y="496"/>
                    </a:lnTo>
                    <a:lnTo>
                      <a:pt x="187" y="496"/>
                    </a:lnTo>
                    <a:lnTo>
                      <a:pt x="206" y="501"/>
                    </a:lnTo>
                    <a:lnTo>
                      <a:pt x="334" y="23"/>
                    </a:lnTo>
                    <a:lnTo>
                      <a:pt x="294" y="13"/>
                    </a:lnTo>
                    <a:lnTo>
                      <a:pt x="210" y="1"/>
                    </a:lnTo>
                    <a:lnTo>
                      <a:pt x="167" y="0"/>
                    </a:lnTo>
                    <a:lnTo>
                      <a:pt x="167" y="1"/>
                    </a:lnTo>
                    <a:close/>
                    <a:moveTo>
                      <a:pt x="167" y="64"/>
                    </a:moveTo>
                    <a:lnTo>
                      <a:pt x="182" y="64"/>
                    </a:lnTo>
                    <a:lnTo>
                      <a:pt x="205" y="74"/>
                    </a:lnTo>
                    <a:lnTo>
                      <a:pt x="223" y="93"/>
                    </a:lnTo>
                    <a:lnTo>
                      <a:pt x="233" y="118"/>
                    </a:lnTo>
                    <a:lnTo>
                      <a:pt x="233" y="131"/>
                    </a:lnTo>
                    <a:lnTo>
                      <a:pt x="233" y="144"/>
                    </a:lnTo>
                    <a:lnTo>
                      <a:pt x="223" y="168"/>
                    </a:lnTo>
                    <a:lnTo>
                      <a:pt x="205" y="187"/>
                    </a:lnTo>
                    <a:lnTo>
                      <a:pt x="182" y="197"/>
                    </a:lnTo>
                    <a:lnTo>
                      <a:pt x="167" y="197"/>
                    </a:lnTo>
                    <a:lnTo>
                      <a:pt x="154" y="197"/>
                    </a:lnTo>
                    <a:lnTo>
                      <a:pt x="130" y="187"/>
                    </a:lnTo>
                    <a:lnTo>
                      <a:pt x="112" y="168"/>
                    </a:lnTo>
                    <a:lnTo>
                      <a:pt x="102" y="144"/>
                    </a:lnTo>
                    <a:lnTo>
                      <a:pt x="101" y="131"/>
                    </a:lnTo>
                    <a:lnTo>
                      <a:pt x="102" y="118"/>
                    </a:lnTo>
                    <a:lnTo>
                      <a:pt x="112" y="93"/>
                    </a:lnTo>
                    <a:lnTo>
                      <a:pt x="130" y="74"/>
                    </a:lnTo>
                    <a:lnTo>
                      <a:pt x="154" y="64"/>
                    </a:lnTo>
                    <a:lnTo>
                      <a:pt x="167" y="64"/>
                    </a:lnTo>
                    <a:close/>
                    <a:moveTo>
                      <a:pt x="167" y="339"/>
                    </a:moveTo>
                    <a:lnTo>
                      <a:pt x="180" y="341"/>
                    </a:lnTo>
                    <a:lnTo>
                      <a:pt x="196" y="358"/>
                    </a:lnTo>
                    <a:lnTo>
                      <a:pt x="197" y="370"/>
                    </a:lnTo>
                    <a:lnTo>
                      <a:pt x="196" y="383"/>
                    </a:lnTo>
                    <a:lnTo>
                      <a:pt x="180" y="398"/>
                    </a:lnTo>
                    <a:lnTo>
                      <a:pt x="167" y="400"/>
                    </a:lnTo>
                    <a:lnTo>
                      <a:pt x="156" y="398"/>
                    </a:lnTo>
                    <a:lnTo>
                      <a:pt x="138" y="383"/>
                    </a:lnTo>
                    <a:lnTo>
                      <a:pt x="137" y="370"/>
                    </a:lnTo>
                    <a:lnTo>
                      <a:pt x="138" y="358"/>
                    </a:lnTo>
                    <a:lnTo>
                      <a:pt x="156" y="341"/>
                    </a:lnTo>
                    <a:lnTo>
                      <a:pt x="167" y="33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7" name="Freeform 375"/>
              <p:cNvSpPr>
                <a:spLocks noEditPoints="1"/>
              </p:cNvSpPr>
              <p:nvPr/>
            </p:nvSpPr>
            <p:spPr bwMode="auto">
              <a:xfrm>
                <a:off x="3492" y="2717"/>
                <a:ext cx="139" cy="172"/>
              </a:xfrm>
              <a:custGeom>
                <a:avLst/>
                <a:gdLst>
                  <a:gd name="T0" fmla="*/ 134 w 417"/>
                  <a:gd name="T1" fmla="*/ 64 h 518"/>
                  <a:gd name="T2" fmla="*/ 96 w 417"/>
                  <a:gd name="T3" fmla="*/ 86 h 518"/>
                  <a:gd name="T4" fmla="*/ 30 w 417"/>
                  <a:gd name="T5" fmla="*/ 138 h 518"/>
                  <a:gd name="T6" fmla="*/ 0 w 417"/>
                  <a:gd name="T7" fmla="*/ 167 h 518"/>
                  <a:gd name="T8" fmla="*/ 350 w 417"/>
                  <a:gd name="T9" fmla="*/ 518 h 518"/>
                  <a:gd name="T10" fmla="*/ 364 w 417"/>
                  <a:gd name="T11" fmla="*/ 503 h 518"/>
                  <a:gd name="T12" fmla="*/ 381 w 417"/>
                  <a:gd name="T13" fmla="*/ 493 h 518"/>
                  <a:gd name="T14" fmla="*/ 399 w 417"/>
                  <a:gd name="T15" fmla="*/ 483 h 518"/>
                  <a:gd name="T16" fmla="*/ 417 w 417"/>
                  <a:gd name="T17" fmla="*/ 478 h 518"/>
                  <a:gd name="T18" fmla="*/ 289 w 417"/>
                  <a:gd name="T19" fmla="*/ 0 h 518"/>
                  <a:gd name="T20" fmla="*/ 249 w 417"/>
                  <a:gd name="T21" fmla="*/ 11 h 518"/>
                  <a:gd name="T22" fmla="*/ 171 w 417"/>
                  <a:gd name="T23" fmla="*/ 43 h 518"/>
                  <a:gd name="T24" fmla="*/ 134 w 417"/>
                  <a:gd name="T25" fmla="*/ 64 h 518"/>
                  <a:gd name="T26" fmla="*/ 165 w 417"/>
                  <a:gd name="T27" fmla="*/ 119 h 518"/>
                  <a:gd name="T28" fmla="*/ 177 w 417"/>
                  <a:gd name="T29" fmla="*/ 113 h 518"/>
                  <a:gd name="T30" fmla="*/ 203 w 417"/>
                  <a:gd name="T31" fmla="*/ 111 h 518"/>
                  <a:gd name="T32" fmla="*/ 227 w 417"/>
                  <a:gd name="T33" fmla="*/ 116 h 518"/>
                  <a:gd name="T34" fmla="*/ 249 w 417"/>
                  <a:gd name="T35" fmla="*/ 132 h 518"/>
                  <a:gd name="T36" fmla="*/ 256 w 417"/>
                  <a:gd name="T37" fmla="*/ 144 h 518"/>
                  <a:gd name="T38" fmla="*/ 262 w 417"/>
                  <a:gd name="T39" fmla="*/ 155 h 518"/>
                  <a:gd name="T40" fmla="*/ 265 w 417"/>
                  <a:gd name="T41" fmla="*/ 181 h 518"/>
                  <a:gd name="T42" fmla="*/ 259 w 417"/>
                  <a:gd name="T43" fmla="*/ 206 h 518"/>
                  <a:gd name="T44" fmla="*/ 243 w 417"/>
                  <a:gd name="T45" fmla="*/ 227 h 518"/>
                  <a:gd name="T46" fmla="*/ 232 w 417"/>
                  <a:gd name="T47" fmla="*/ 234 h 518"/>
                  <a:gd name="T48" fmla="*/ 220 w 417"/>
                  <a:gd name="T49" fmla="*/ 240 h 518"/>
                  <a:gd name="T50" fmla="*/ 194 w 417"/>
                  <a:gd name="T51" fmla="*/ 243 h 518"/>
                  <a:gd name="T52" fmla="*/ 168 w 417"/>
                  <a:gd name="T53" fmla="*/ 237 h 518"/>
                  <a:gd name="T54" fmla="*/ 148 w 417"/>
                  <a:gd name="T55" fmla="*/ 221 h 518"/>
                  <a:gd name="T56" fmla="*/ 141 w 417"/>
                  <a:gd name="T57" fmla="*/ 210 h 518"/>
                  <a:gd name="T58" fmla="*/ 135 w 417"/>
                  <a:gd name="T59" fmla="*/ 198 h 518"/>
                  <a:gd name="T60" fmla="*/ 131 w 417"/>
                  <a:gd name="T61" fmla="*/ 172 h 518"/>
                  <a:gd name="T62" fmla="*/ 138 w 417"/>
                  <a:gd name="T63" fmla="*/ 148 h 518"/>
                  <a:gd name="T64" fmla="*/ 154 w 417"/>
                  <a:gd name="T65" fmla="*/ 126 h 518"/>
                  <a:gd name="T66" fmla="*/ 165 w 417"/>
                  <a:gd name="T67" fmla="*/ 119 h 518"/>
                  <a:gd name="T68" fmla="*/ 302 w 417"/>
                  <a:gd name="T69" fmla="*/ 358 h 518"/>
                  <a:gd name="T70" fmla="*/ 314 w 417"/>
                  <a:gd name="T71" fmla="*/ 352 h 518"/>
                  <a:gd name="T72" fmla="*/ 337 w 417"/>
                  <a:gd name="T73" fmla="*/ 360 h 518"/>
                  <a:gd name="T74" fmla="*/ 344 w 417"/>
                  <a:gd name="T75" fmla="*/ 368 h 518"/>
                  <a:gd name="T76" fmla="*/ 350 w 417"/>
                  <a:gd name="T77" fmla="*/ 380 h 518"/>
                  <a:gd name="T78" fmla="*/ 342 w 417"/>
                  <a:gd name="T79" fmla="*/ 403 h 518"/>
                  <a:gd name="T80" fmla="*/ 332 w 417"/>
                  <a:gd name="T81" fmla="*/ 410 h 518"/>
                  <a:gd name="T82" fmla="*/ 322 w 417"/>
                  <a:gd name="T83" fmla="*/ 414 h 518"/>
                  <a:gd name="T84" fmla="*/ 299 w 417"/>
                  <a:gd name="T85" fmla="*/ 408 h 518"/>
                  <a:gd name="T86" fmla="*/ 292 w 417"/>
                  <a:gd name="T87" fmla="*/ 400 h 518"/>
                  <a:gd name="T88" fmla="*/ 286 w 417"/>
                  <a:gd name="T89" fmla="*/ 388 h 518"/>
                  <a:gd name="T90" fmla="*/ 293 w 417"/>
                  <a:gd name="T91" fmla="*/ 365 h 518"/>
                  <a:gd name="T92" fmla="*/ 302 w 417"/>
                  <a:gd name="T93" fmla="*/ 35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18">
                    <a:moveTo>
                      <a:pt x="134" y="64"/>
                    </a:moveTo>
                    <a:lnTo>
                      <a:pt x="96" y="86"/>
                    </a:lnTo>
                    <a:lnTo>
                      <a:pt x="30" y="138"/>
                    </a:lnTo>
                    <a:lnTo>
                      <a:pt x="0" y="167"/>
                    </a:lnTo>
                    <a:lnTo>
                      <a:pt x="350" y="518"/>
                    </a:lnTo>
                    <a:lnTo>
                      <a:pt x="364" y="503"/>
                    </a:lnTo>
                    <a:lnTo>
                      <a:pt x="381" y="493"/>
                    </a:lnTo>
                    <a:lnTo>
                      <a:pt x="399" y="483"/>
                    </a:lnTo>
                    <a:lnTo>
                      <a:pt x="417" y="478"/>
                    </a:lnTo>
                    <a:lnTo>
                      <a:pt x="289" y="0"/>
                    </a:lnTo>
                    <a:lnTo>
                      <a:pt x="249" y="11"/>
                    </a:lnTo>
                    <a:lnTo>
                      <a:pt x="171" y="43"/>
                    </a:lnTo>
                    <a:lnTo>
                      <a:pt x="134" y="64"/>
                    </a:lnTo>
                    <a:close/>
                    <a:moveTo>
                      <a:pt x="165" y="119"/>
                    </a:moveTo>
                    <a:lnTo>
                      <a:pt x="177" y="113"/>
                    </a:lnTo>
                    <a:lnTo>
                      <a:pt x="203" y="111"/>
                    </a:lnTo>
                    <a:lnTo>
                      <a:pt x="227" y="116"/>
                    </a:lnTo>
                    <a:lnTo>
                      <a:pt x="249" y="132"/>
                    </a:lnTo>
                    <a:lnTo>
                      <a:pt x="256" y="144"/>
                    </a:lnTo>
                    <a:lnTo>
                      <a:pt x="262" y="155"/>
                    </a:lnTo>
                    <a:lnTo>
                      <a:pt x="265" y="181"/>
                    </a:lnTo>
                    <a:lnTo>
                      <a:pt x="259" y="206"/>
                    </a:lnTo>
                    <a:lnTo>
                      <a:pt x="243" y="227"/>
                    </a:lnTo>
                    <a:lnTo>
                      <a:pt x="232" y="234"/>
                    </a:lnTo>
                    <a:lnTo>
                      <a:pt x="220" y="240"/>
                    </a:lnTo>
                    <a:lnTo>
                      <a:pt x="194" y="243"/>
                    </a:lnTo>
                    <a:lnTo>
                      <a:pt x="168" y="237"/>
                    </a:lnTo>
                    <a:lnTo>
                      <a:pt x="148" y="221"/>
                    </a:lnTo>
                    <a:lnTo>
                      <a:pt x="141" y="210"/>
                    </a:lnTo>
                    <a:lnTo>
                      <a:pt x="135" y="198"/>
                    </a:lnTo>
                    <a:lnTo>
                      <a:pt x="131" y="172"/>
                    </a:lnTo>
                    <a:lnTo>
                      <a:pt x="138" y="148"/>
                    </a:lnTo>
                    <a:lnTo>
                      <a:pt x="154" y="126"/>
                    </a:lnTo>
                    <a:lnTo>
                      <a:pt x="165" y="119"/>
                    </a:lnTo>
                    <a:close/>
                    <a:moveTo>
                      <a:pt x="302" y="358"/>
                    </a:moveTo>
                    <a:lnTo>
                      <a:pt x="314" y="352"/>
                    </a:lnTo>
                    <a:lnTo>
                      <a:pt x="337" y="360"/>
                    </a:lnTo>
                    <a:lnTo>
                      <a:pt x="344" y="368"/>
                    </a:lnTo>
                    <a:lnTo>
                      <a:pt x="350" y="380"/>
                    </a:lnTo>
                    <a:lnTo>
                      <a:pt x="342" y="403"/>
                    </a:lnTo>
                    <a:lnTo>
                      <a:pt x="332" y="410"/>
                    </a:lnTo>
                    <a:lnTo>
                      <a:pt x="322" y="414"/>
                    </a:lnTo>
                    <a:lnTo>
                      <a:pt x="299" y="408"/>
                    </a:lnTo>
                    <a:lnTo>
                      <a:pt x="292" y="400"/>
                    </a:lnTo>
                    <a:lnTo>
                      <a:pt x="286" y="388"/>
                    </a:lnTo>
                    <a:lnTo>
                      <a:pt x="293" y="365"/>
                    </a:lnTo>
                    <a:lnTo>
                      <a:pt x="302" y="35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8" name="Freeform 376"/>
              <p:cNvSpPr>
                <a:spLocks noEditPoints="1"/>
              </p:cNvSpPr>
              <p:nvPr/>
            </p:nvSpPr>
            <p:spPr bwMode="auto">
              <a:xfrm>
                <a:off x="3437" y="2772"/>
                <a:ext cx="172" cy="139"/>
              </a:xfrm>
              <a:custGeom>
                <a:avLst/>
                <a:gdLst>
                  <a:gd name="T0" fmla="*/ 63 w 517"/>
                  <a:gd name="T1" fmla="*/ 134 h 417"/>
                  <a:gd name="T2" fmla="*/ 43 w 517"/>
                  <a:gd name="T3" fmla="*/ 171 h 417"/>
                  <a:gd name="T4" fmla="*/ 11 w 517"/>
                  <a:gd name="T5" fmla="*/ 250 h 417"/>
                  <a:gd name="T6" fmla="*/ 0 w 517"/>
                  <a:gd name="T7" fmla="*/ 289 h 417"/>
                  <a:gd name="T8" fmla="*/ 478 w 517"/>
                  <a:gd name="T9" fmla="*/ 417 h 417"/>
                  <a:gd name="T10" fmla="*/ 483 w 517"/>
                  <a:gd name="T11" fmla="*/ 398 h 417"/>
                  <a:gd name="T12" fmla="*/ 492 w 517"/>
                  <a:gd name="T13" fmla="*/ 381 h 417"/>
                  <a:gd name="T14" fmla="*/ 504 w 517"/>
                  <a:gd name="T15" fmla="*/ 364 h 417"/>
                  <a:gd name="T16" fmla="*/ 517 w 517"/>
                  <a:gd name="T17" fmla="*/ 349 h 417"/>
                  <a:gd name="T18" fmla="*/ 167 w 517"/>
                  <a:gd name="T19" fmla="*/ 0 h 417"/>
                  <a:gd name="T20" fmla="*/ 138 w 517"/>
                  <a:gd name="T21" fmla="*/ 30 h 417"/>
                  <a:gd name="T22" fmla="*/ 86 w 517"/>
                  <a:gd name="T23" fmla="*/ 96 h 417"/>
                  <a:gd name="T24" fmla="*/ 63 w 517"/>
                  <a:gd name="T25" fmla="*/ 134 h 417"/>
                  <a:gd name="T26" fmla="*/ 119 w 517"/>
                  <a:gd name="T27" fmla="*/ 165 h 417"/>
                  <a:gd name="T28" fmla="*/ 126 w 517"/>
                  <a:gd name="T29" fmla="*/ 154 h 417"/>
                  <a:gd name="T30" fmla="*/ 147 w 517"/>
                  <a:gd name="T31" fmla="*/ 138 h 417"/>
                  <a:gd name="T32" fmla="*/ 171 w 517"/>
                  <a:gd name="T33" fmla="*/ 132 h 417"/>
                  <a:gd name="T34" fmla="*/ 197 w 517"/>
                  <a:gd name="T35" fmla="*/ 135 h 417"/>
                  <a:gd name="T36" fmla="*/ 210 w 517"/>
                  <a:gd name="T37" fmla="*/ 141 h 417"/>
                  <a:gd name="T38" fmla="*/ 221 w 517"/>
                  <a:gd name="T39" fmla="*/ 148 h 417"/>
                  <a:gd name="T40" fmla="*/ 236 w 517"/>
                  <a:gd name="T41" fmla="*/ 169 h 417"/>
                  <a:gd name="T42" fmla="*/ 243 w 517"/>
                  <a:gd name="T43" fmla="*/ 194 h 417"/>
                  <a:gd name="T44" fmla="*/ 240 w 517"/>
                  <a:gd name="T45" fmla="*/ 220 h 417"/>
                  <a:gd name="T46" fmla="*/ 234 w 517"/>
                  <a:gd name="T47" fmla="*/ 231 h 417"/>
                  <a:gd name="T48" fmla="*/ 226 w 517"/>
                  <a:gd name="T49" fmla="*/ 243 h 417"/>
                  <a:gd name="T50" fmla="*/ 206 w 517"/>
                  <a:gd name="T51" fmla="*/ 259 h 417"/>
                  <a:gd name="T52" fmla="*/ 181 w 517"/>
                  <a:gd name="T53" fmla="*/ 266 h 417"/>
                  <a:gd name="T54" fmla="*/ 155 w 517"/>
                  <a:gd name="T55" fmla="*/ 262 h 417"/>
                  <a:gd name="T56" fmla="*/ 144 w 517"/>
                  <a:gd name="T57" fmla="*/ 256 h 417"/>
                  <a:gd name="T58" fmla="*/ 132 w 517"/>
                  <a:gd name="T59" fmla="*/ 249 h 417"/>
                  <a:gd name="T60" fmla="*/ 116 w 517"/>
                  <a:gd name="T61" fmla="*/ 229 h 417"/>
                  <a:gd name="T62" fmla="*/ 109 w 517"/>
                  <a:gd name="T63" fmla="*/ 203 h 417"/>
                  <a:gd name="T64" fmla="*/ 112 w 517"/>
                  <a:gd name="T65" fmla="*/ 178 h 417"/>
                  <a:gd name="T66" fmla="*/ 119 w 517"/>
                  <a:gd name="T67" fmla="*/ 165 h 417"/>
                  <a:gd name="T68" fmla="*/ 357 w 517"/>
                  <a:gd name="T69" fmla="*/ 303 h 417"/>
                  <a:gd name="T70" fmla="*/ 365 w 517"/>
                  <a:gd name="T71" fmla="*/ 293 h 417"/>
                  <a:gd name="T72" fmla="*/ 387 w 517"/>
                  <a:gd name="T73" fmla="*/ 288 h 417"/>
                  <a:gd name="T74" fmla="*/ 399 w 517"/>
                  <a:gd name="T75" fmla="*/ 292 h 417"/>
                  <a:gd name="T76" fmla="*/ 409 w 517"/>
                  <a:gd name="T77" fmla="*/ 299 h 417"/>
                  <a:gd name="T78" fmla="*/ 414 w 517"/>
                  <a:gd name="T79" fmla="*/ 322 h 417"/>
                  <a:gd name="T80" fmla="*/ 410 w 517"/>
                  <a:gd name="T81" fmla="*/ 334 h 417"/>
                  <a:gd name="T82" fmla="*/ 401 w 517"/>
                  <a:gd name="T83" fmla="*/ 344 h 417"/>
                  <a:gd name="T84" fmla="*/ 380 w 517"/>
                  <a:gd name="T85" fmla="*/ 349 h 417"/>
                  <a:gd name="T86" fmla="*/ 368 w 517"/>
                  <a:gd name="T87" fmla="*/ 345 h 417"/>
                  <a:gd name="T88" fmla="*/ 358 w 517"/>
                  <a:gd name="T89" fmla="*/ 336 h 417"/>
                  <a:gd name="T90" fmla="*/ 352 w 517"/>
                  <a:gd name="T91" fmla="*/ 315 h 417"/>
                  <a:gd name="T92" fmla="*/ 357 w 517"/>
                  <a:gd name="T93" fmla="*/ 3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7" h="417">
                    <a:moveTo>
                      <a:pt x="63" y="134"/>
                    </a:moveTo>
                    <a:lnTo>
                      <a:pt x="43" y="171"/>
                    </a:lnTo>
                    <a:lnTo>
                      <a:pt x="11" y="250"/>
                    </a:lnTo>
                    <a:lnTo>
                      <a:pt x="0" y="289"/>
                    </a:lnTo>
                    <a:lnTo>
                      <a:pt x="478" y="417"/>
                    </a:lnTo>
                    <a:lnTo>
                      <a:pt x="483" y="398"/>
                    </a:lnTo>
                    <a:lnTo>
                      <a:pt x="492" y="381"/>
                    </a:lnTo>
                    <a:lnTo>
                      <a:pt x="504" y="364"/>
                    </a:lnTo>
                    <a:lnTo>
                      <a:pt x="517" y="349"/>
                    </a:lnTo>
                    <a:lnTo>
                      <a:pt x="167" y="0"/>
                    </a:lnTo>
                    <a:lnTo>
                      <a:pt x="138" y="30"/>
                    </a:lnTo>
                    <a:lnTo>
                      <a:pt x="86" y="96"/>
                    </a:lnTo>
                    <a:lnTo>
                      <a:pt x="63" y="134"/>
                    </a:lnTo>
                    <a:close/>
                    <a:moveTo>
                      <a:pt x="119" y="165"/>
                    </a:moveTo>
                    <a:lnTo>
                      <a:pt x="126" y="154"/>
                    </a:lnTo>
                    <a:lnTo>
                      <a:pt x="147" y="138"/>
                    </a:lnTo>
                    <a:lnTo>
                      <a:pt x="171" y="132"/>
                    </a:lnTo>
                    <a:lnTo>
                      <a:pt x="197" y="135"/>
                    </a:lnTo>
                    <a:lnTo>
                      <a:pt x="210" y="141"/>
                    </a:lnTo>
                    <a:lnTo>
                      <a:pt x="221" y="148"/>
                    </a:lnTo>
                    <a:lnTo>
                      <a:pt x="236" y="169"/>
                    </a:lnTo>
                    <a:lnTo>
                      <a:pt x="243" y="194"/>
                    </a:lnTo>
                    <a:lnTo>
                      <a:pt x="240" y="220"/>
                    </a:lnTo>
                    <a:lnTo>
                      <a:pt x="234" y="231"/>
                    </a:lnTo>
                    <a:lnTo>
                      <a:pt x="226" y="243"/>
                    </a:lnTo>
                    <a:lnTo>
                      <a:pt x="206" y="259"/>
                    </a:lnTo>
                    <a:lnTo>
                      <a:pt x="181" y="266"/>
                    </a:lnTo>
                    <a:lnTo>
                      <a:pt x="155" y="262"/>
                    </a:lnTo>
                    <a:lnTo>
                      <a:pt x="144" y="256"/>
                    </a:lnTo>
                    <a:lnTo>
                      <a:pt x="132" y="249"/>
                    </a:lnTo>
                    <a:lnTo>
                      <a:pt x="116" y="229"/>
                    </a:lnTo>
                    <a:lnTo>
                      <a:pt x="109" y="203"/>
                    </a:lnTo>
                    <a:lnTo>
                      <a:pt x="112" y="178"/>
                    </a:lnTo>
                    <a:lnTo>
                      <a:pt x="119" y="165"/>
                    </a:lnTo>
                    <a:close/>
                    <a:moveTo>
                      <a:pt x="357" y="303"/>
                    </a:moveTo>
                    <a:lnTo>
                      <a:pt x="365" y="293"/>
                    </a:lnTo>
                    <a:lnTo>
                      <a:pt x="387" y="288"/>
                    </a:lnTo>
                    <a:lnTo>
                      <a:pt x="399" y="292"/>
                    </a:lnTo>
                    <a:lnTo>
                      <a:pt x="409" y="299"/>
                    </a:lnTo>
                    <a:lnTo>
                      <a:pt x="414" y="322"/>
                    </a:lnTo>
                    <a:lnTo>
                      <a:pt x="410" y="334"/>
                    </a:lnTo>
                    <a:lnTo>
                      <a:pt x="401" y="344"/>
                    </a:lnTo>
                    <a:lnTo>
                      <a:pt x="380" y="349"/>
                    </a:lnTo>
                    <a:lnTo>
                      <a:pt x="368" y="345"/>
                    </a:lnTo>
                    <a:lnTo>
                      <a:pt x="358" y="336"/>
                    </a:lnTo>
                    <a:lnTo>
                      <a:pt x="352" y="315"/>
                    </a:lnTo>
                    <a:lnTo>
                      <a:pt x="357" y="30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9" name="Freeform 377"/>
              <p:cNvSpPr>
                <a:spLocks noEditPoints="1"/>
              </p:cNvSpPr>
              <p:nvPr/>
            </p:nvSpPr>
            <p:spPr bwMode="auto">
              <a:xfrm>
                <a:off x="3429" y="2869"/>
                <a:ext cx="167" cy="111"/>
              </a:xfrm>
              <a:custGeom>
                <a:avLst/>
                <a:gdLst>
                  <a:gd name="T0" fmla="*/ 0 w 501"/>
                  <a:gd name="T1" fmla="*/ 168 h 335"/>
                  <a:gd name="T2" fmla="*/ 1 w 501"/>
                  <a:gd name="T3" fmla="*/ 212 h 335"/>
                  <a:gd name="T4" fmla="*/ 13 w 501"/>
                  <a:gd name="T5" fmla="*/ 295 h 335"/>
                  <a:gd name="T6" fmla="*/ 23 w 501"/>
                  <a:gd name="T7" fmla="*/ 335 h 335"/>
                  <a:gd name="T8" fmla="*/ 501 w 501"/>
                  <a:gd name="T9" fmla="*/ 207 h 335"/>
                  <a:gd name="T10" fmla="*/ 496 w 501"/>
                  <a:gd name="T11" fmla="*/ 187 h 335"/>
                  <a:gd name="T12" fmla="*/ 495 w 501"/>
                  <a:gd name="T13" fmla="*/ 168 h 335"/>
                  <a:gd name="T14" fmla="*/ 496 w 501"/>
                  <a:gd name="T15" fmla="*/ 148 h 335"/>
                  <a:gd name="T16" fmla="*/ 501 w 501"/>
                  <a:gd name="T17" fmla="*/ 128 h 335"/>
                  <a:gd name="T18" fmla="*/ 23 w 501"/>
                  <a:gd name="T19" fmla="*/ 0 h 335"/>
                  <a:gd name="T20" fmla="*/ 13 w 501"/>
                  <a:gd name="T21" fmla="*/ 40 h 335"/>
                  <a:gd name="T22" fmla="*/ 1 w 501"/>
                  <a:gd name="T23" fmla="*/ 125 h 335"/>
                  <a:gd name="T24" fmla="*/ 0 w 501"/>
                  <a:gd name="T25" fmla="*/ 168 h 335"/>
                  <a:gd name="T26" fmla="*/ 63 w 501"/>
                  <a:gd name="T27" fmla="*/ 168 h 335"/>
                  <a:gd name="T28" fmla="*/ 64 w 501"/>
                  <a:gd name="T29" fmla="*/ 154 h 335"/>
                  <a:gd name="T30" fmla="*/ 74 w 501"/>
                  <a:gd name="T31" fmla="*/ 131 h 335"/>
                  <a:gd name="T32" fmla="*/ 93 w 501"/>
                  <a:gd name="T33" fmla="*/ 112 h 335"/>
                  <a:gd name="T34" fmla="*/ 116 w 501"/>
                  <a:gd name="T35" fmla="*/ 102 h 335"/>
                  <a:gd name="T36" fmla="*/ 131 w 501"/>
                  <a:gd name="T37" fmla="*/ 101 h 335"/>
                  <a:gd name="T38" fmla="*/ 144 w 501"/>
                  <a:gd name="T39" fmla="*/ 102 h 335"/>
                  <a:gd name="T40" fmla="*/ 168 w 501"/>
                  <a:gd name="T41" fmla="*/ 112 h 335"/>
                  <a:gd name="T42" fmla="*/ 185 w 501"/>
                  <a:gd name="T43" fmla="*/ 131 h 335"/>
                  <a:gd name="T44" fmla="*/ 195 w 501"/>
                  <a:gd name="T45" fmla="*/ 154 h 335"/>
                  <a:gd name="T46" fmla="*/ 197 w 501"/>
                  <a:gd name="T47" fmla="*/ 168 h 335"/>
                  <a:gd name="T48" fmla="*/ 195 w 501"/>
                  <a:gd name="T49" fmla="*/ 181 h 335"/>
                  <a:gd name="T50" fmla="*/ 185 w 501"/>
                  <a:gd name="T51" fmla="*/ 206 h 335"/>
                  <a:gd name="T52" fmla="*/ 168 w 501"/>
                  <a:gd name="T53" fmla="*/ 223 h 335"/>
                  <a:gd name="T54" fmla="*/ 144 w 501"/>
                  <a:gd name="T55" fmla="*/ 233 h 335"/>
                  <a:gd name="T56" fmla="*/ 131 w 501"/>
                  <a:gd name="T57" fmla="*/ 235 h 335"/>
                  <a:gd name="T58" fmla="*/ 116 w 501"/>
                  <a:gd name="T59" fmla="*/ 233 h 335"/>
                  <a:gd name="T60" fmla="*/ 93 w 501"/>
                  <a:gd name="T61" fmla="*/ 223 h 335"/>
                  <a:gd name="T62" fmla="*/ 74 w 501"/>
                  <a:gd name="T63" fmla="*/ 206 h 335"/>
                  <a:gd name="T64" fmla="*/ 64 w 501"/>
                  <a:gd name="T65" fmla="*/ 181 h 335"/>
                  <a:gd name="T66" fmla="*/ 63 w 501"/>
                  <a:gd name="T67" fmla="*/ 168 h 335"/>
                  <a:gd name="T68" fmla="*/ 339 w 501"/>
                  <a:gd name="T69" fmla="*/ 168 h 335"/>
                  <a:gd name="T70" fmla="*/ 341 w 501"/>
                  <a:gd name="T71" fmla="*/ 155 h 335"/>
                  <a:gd name="T72" fmla="*/ 357 w 501"/>
                  <a:gd name="T73" fmla="*/ 138 h 335"/>
                  <a:gd name="T74" fmla="*/ 370 w 501"/>
                  <a:gd name="T75" fmla="*/ 137 h 335"/>
                  <a:gd name="T76" fmla="*/ 381 w 501"/>
                  <a:gd name="T77" fmla="*/ 138 h 335"/>
                  <a:gd name="T78" fmla="*/ 398 w 501"/>
                  <a:gd name="T79" fmla="*/ 155 h 335"/>
                  <a:gd name="T80" fmla="*/ 400 w 501"/>
                  <a:gd name="T81" fmla="*/ 168 h 335"/>
                  <a:gd name="T82" fmla="*/ 398 w 501"/>
                  <a:gd name="T83" fmla="*/ 180 h 335"/>
                  <a:gd name="T84" fmla="*/ 381 w 501"/>
                  <a:gd name="T85" fmla="*/ 197 h 335"/>
                  <a:gd name="T86" fmla="*/ 370 w 501"/>
                  <a:gd name="T87" fmla="*/ 199 h 335"/>
                  <a:gd name="T88" fmla="*/ 357 w 501"/>
                  <a:gd name="T89" fmla="*/ 197 h 335"/>
                  <a:gd name="T90" fmla="*/ 341 w 501"/>
                  <a:gd name="T91" fmla="*/ 180 h 335"/>
                  <a:gd name="T92" fmla="*/ 339 w 501"/>
                  <a:gd name="T93" fmla="*/ 16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1" h="335">
                    <a:moveTo>
                      <a:pt x="0" y="168"/>
                    </a:moveTo>
                    <a:lnTo>
                      <a:pt x="1" y="212"/>
                    </a:lnTo>
                    <a:lnTo>
                      <a:pt x="13" y="295"/>
                    </a:lnTo>
                    <a:lnTo>
                      <a:pt x="23" y="335"/>
                    </a:lnTo>
                    <a:lnTo>
                      <a:pt x="501" y="207"/>
                    </a:lnTo>
                    <a:lnTo>
                      <a:pt x="496" y="187"/>
                    </a:lnTo>
                    <a:lnTo>
                      <a:pt x="495" y="168"/>
                    </a:lnTo>
                    <a:lnTo>
                      <a:pt x="496" y="148"/>
                    </a:lnTo>
                    <a:lnTo>
                      <a:pt x="501" y="128"/>
                    </a:lnTo>
                    <a:lnTo>
                      <a:pt x="23" y="0"/>
                    </a:lnTo>
                    <a:lnTo>
                      <a:pt x="13" y="40"/>
                    </a:lnTo>
                    <a:lnTo>
                      <a:pt x="1" y="125"/>
                    </a:lnTo>
                    <a:lnTo>
                      <a:pt x="0" y="168"/>
                    </a:lnTo>
                    <a:close/>
                    <a:moveTo>
                      <a:pt x="63" y="168"/>
                    </a:moveTo>
                    <a:lnTo>
                      <a:pt x="64" y="154"/>
                    </a:lnTo>
                    <a:lnTo>
                      <a:pt x="74" y="131"/>
                    </a:lnTo>
                    <a:lnTo>
                      <a:pt x="93" y="112"/>
                    </a:lnTo>
                    <a:lnTo>
                      <a:pt x="116" y="102"/>
                    </a:lnTo>
                    <a:lnTo>
                      <a:pt x="131" y="101"/>
                    </a:lnTo>
                    <a:lnTo>
                      <a:pt x="144" y="102"/>
                    </a:lnTo>
                    <a:lnTo>
                      <a:pt x="168" y="112"/>
                    </a:lnTo>
                    <a:lnTo>
                      <a:pt x="185" y="131"/>
                    </a:lnTo>
                    <a:lnTo>
                      <a:pt x="195" y="154"/>
                    </a:lnTo>
                    <a:lnTo>
                      <a:pt x="197" y="168"/>
                    </a:lnTo>
                    <a:lnTo>
                      <a:pt x="195" y="181"/>
                    </a:lnTo>
                    <a:lnTo>
                      <a:pt x="185" y="206"/>
                    </a:lnTo>
                    <a:lnTo>
                      <a:pt x="168" y="223"/>
                    </a:lnTo>
                    <a:lnTo>
                      <a:pt x="144" y="233"/>
                    </a:lnTo>
                    <a:lnTo>
                      <a:pt x="131" y="235"/>
                    </a:lnTo>
                    <a:lnTo>
                      <a:pt x="116" y="233"/>
                    </a:lnTo>
                    <a:lnTo>
                      <a:pt x="93" y="223"/>
                    </a:lnTo>
                    <a:lnTo>
                      <a:pt x="74" y="206"/>
                    </a:lnTo>
                    <a:lnTo>
                      <a:pt x="64" y="181"/>
                    </a:lnTo>
                    <a:lnTo>
                      <a:pt x="63" y="168"/>
                    </a:lnTo>
                    <a:close/>
                    <a:moveTo>
                      <a:pt x="339" y="168"/>
                    </a:moveTo>
                    <a:lnTo>
                      <a:pt x="341" y="155"/>
                    </a:lnTo>
                    <a:lnTo>
                      <a:pt x="357" y="138"/>
                    </a:lnTo>
                    <a:lnTo>
                      <a:pt x="370" y="137"/>
                    </a:lnTo>
                    <a:lnTo>
                      <a:pt x="381" y="138"/>
                    </a:lnTo>
                    <a:lnTo>
                      <a:pt x="398" y="155"/>
                    </a:lnTo>
                    <a:lnTo>
                      <a:pt x="400" y="168"/>
                    </a:lnTo>
                    <a:lnTo>
                      <a:pt x="398" y="180"/>
                    </a:lnTo>
                    <a:lnTo>
                      <a:pt x="381" y="197"/>
                    </a:lnTo>
                    <a:lnTo>
                      <a:pt x="370" y="199"/>
                    </a:lnTo>
                    <a:lnTo>
                      <a:pt x="357" y="197"/>
                    </a:lnTo>
                    <a:lnTo>
                      <a:pt x="341" y="180"/>
                    </a:lnTo>
                    <a:lnTo>
                      <a:pt x="339" y="16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0" name="Freeform 378"/>
              <p:cNvSpPr>
                <a:spLocks noEditPoints="1"/>
              </p:cNvSpPr>
              <p:nvPr/>
            </p:nvSpPr>
            <p:spPr bwMode="auto">
              <a:xfrm>
                <a:off x="3437" y="2938"/>
                <a:ext cx="172" cy="139"/>
              </a:xfrm>
              <a:custGeom>
                <a:avLst/>
                <a:gdLst>
                  <a:gd name="T0" fmla="*/ 63 w 517"/>
                  <a:gd name="T1" fmla="*/ 284 h 418"/>
                  <a:gd name="T2" fmla="*/ 86 w 517"/>
                  <a:gd name="T3" fmla="*/ 321 h 418"/>
                  <a:gd name="T4" fmla="*/ 138 w 517"/>
                  <a:gd name="T5" fmla="*/ 387 h 418"/>
                  <a:gd name="T6" fmla="*/ 167 w 517"/>
                  <a:gd name="T7" fmla="*/ 418 h 418"/>
                  <a:gd name="T8" fmla="*/ 517 w 517"/>
                  <a:gd name="T9" fmla="*/ 66 h 418"/>
                  <a:gd name="T10" fmla="*/ 504 w 517"/>
                  <a:gd name="T11" fmla="*/ 53 h 418"/>
                  <a:gd name="T12" fmla="*/ 492 w 517"/>
                  <a:gd name="T13" fmla="*/ 36 h 418"/>
                  <a:gd name="T14" fmla="*/ 483 w 517"/>
                  <a:gd name="T15" fmla="*/ 17 h 418"/>
                  <a:gd name="T16" fmla="*/ 478 w 517"/>
                  <a:gd name="T17" fmla="*/ 0 h 418"/>
                  <a:gd name="T18" fmla="*/ 0 w 517"/>
                  <a:gd name="T19" fmla="*/ 128 h 418"/>
                  <a:gd name="T20" fmla="*/ 11 w 517"/>
                  <a:gd name="T21" fmla="*/ 167 h 418"/>
                  <a:gd name="T22" fmla="*/ 43 w 517"/>
                  <a:gd name="T23" fmla="*/ 246 h 418"/>
                  <a:gd name="T24" fmla="*/ 63 w 517"/>
                  <a:gd name="T25" fmla="*/ 284 h 418"/>
                  <a:gd name="T26" fmla="*/ 119 w 517"/>
                  <a:gd name="T27" fmla="*/ 252 h 418"/>
                  <a:gd name="T28" fmla="*/ 112 w 517"/>
                  <a:gd name="T29" fmla="*/ 239 h 418"/>
                  <a:gd name="T30" fmla="*/ 109 w 517"/>
                  <a:gd name="T31" fmla="*/ 213 h 418"/>
                  <a:gd name="T32" fmla="*/ 116 w 517"/>
                  <a:gd name="T33" fmla="*/ 189 h 418"/>
                  <a:gd name="T34" fmla="*/ 132 w 517"/>
                  <a:gd name="T35" fmla="*/ 169 h 418"/>
                  <a:gd name="T36" fmla="*/ 144 w 517"/>
                  <a:gd name="T37" fmla="*/ 161 h 418"/>
                  <a:gd name="T38" fmla="*/ 155 w 517"/>
                  <a:gd name="T39" fmla="*/ 156 h 418"/>
                  <a:gd name="T40" fmla="*/ 181 w 517"/>
                  <a:gd name="T41" fmla="*/ 151 h 418"/>
                  <a:gd name="T42" fmla="*/ 206 w 517"/>
                  <a:gd name="T43" fmla="*/ 159 h 418"/>
                  <a:gd name="T44" fmla="*/ 226 w 517"/>
                  <a:gd name="T45" fmla="*/ 174 h 418"/>
                  <a:gd name="T46" fmla="*/ 234 w 517"/>
                  <a:gd name="T47" fmla="*/ 186 h 418"/>
                  <a:gd name="T48" fmla="*/ 240 w 517"/>
                  <a:gd name="T49" fmla="*/ 197 h 418"/>
                  <a:gd name="T50" fmla="*/ 243 w 517"/>
                  <a:gd name="T51" fmla="*/ 223 h 418"/>
                  <a:gd name="T52" fmla="*/ 236 w 517"/>
                  <a:gd name="T53" fmla="*/ 248 h 418"/>
                  <a:gd name="T54" fmla="*/ 221 w 517"/>
                  <a:gd name="T55" fmla="*/ 269 h 418"/>
                  <a:gd name="T56" fmla="*/ 210 w 517"/>
                  <a:gd name="T57" fmla="*/ 277 h 418"/>
                  <a:gd name="T58" fmla="*/ 197 w 517"/>
                  <a:gd name="T59" fmla="*/ 282 h 418"/>
                  <a:gd name="T60" fmla="*/ 171 w 517"/>
                  <a:gd name="T61" fmla="*/ 285 h 418"/>
                  <a:gd name="T62" fmla="*/ 147 w 517"/>
                  <a:gd name="T63" fmla="*/ 279 h 418"/>
                  <a:gd name="T64" fmla="*/ 126 w 517"/>
                  <a:gd name="T65" fmla="*/ 264 h 418"/>
                  <a:gd name="T66" fmla="*/ 119 w 517"/>
                  <a:gd name="T67" fmla="*/ 252 h 418"/>
                  <a:gd name="T68" fmla="*/ 357 w 517"/>
                  <a:gd name="T69" fmla="*/ 114 h 418"/>
                  <a:gd name="T70" fmla="*/ 352 w 517"/>
                  <a:gd name="T71" fmla="*/ 102 h 418"/>
                  <a:gd name="T72" fmla="*/ 358 w 517"/>
                  <a:gd name="T73" fmla="*/ 79 h 418"/>
                  <a:gd name="T74" fmla="*/ 368 w 517"/>
                  <a:gd name="T75" fmla="*/ 72 h 418"/>
                  <a:gd name="T76" fmla="*/ 380 w 517"/>
                  <a:gd name="T77" fmla="*/ 68 h 418"/>
                  <a:gd name="T78" fmla="*/ 401 w 517"/>
                  <a:gd name="T79" fmla="*/ 74 h 418"/>
                  <a:gd name="T80" fmla="*/ 410 w 517"/>
                  <a:gd name="T81" fmla="*/ 84 h 418"/>
                  <a:gd name="T82" fmla="*/ 414 w 517"/>
                  <a:gd name="T83" fmla="*/ 95 h 418"/>
                  <a:gd name="T84" fmla="*/ 409 w 517"/>
                  <a:gd name="T85" fmla="*/ 118 h 418"/>
                  <a:gd name="T86" fmla="*/ 399 w 517"/>
                  <a:gd name="T87" fmla="*/ 125 h 418"/>
                  <a:gd name="T88" fmla="*/ 387 w 517"/>
                  <a:gd name="T89" fmla="*/ 130 h 418"/>
                  <a:gd name="T90" fmla="*/ 365 w 517"/>
                  <a:gd name="T91" fmla="*/ 124 h 418"/>
                  <a:gd name="T92" fmla="*/ 357 w 517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7" h="418">
                    <a:moveTo>
                      <a:pt x="63" y="284"/>
                    </a:moveTo>
                    <a:lnTo>
                      <a:pt x="86" y="321"/>
                    </a:lnTo>
                    <a:lnTo>
                      <a:pt x="138" y="387"/>
                    </a:lnTo>
                    <a:lnTo>
                      <a:pt x="167" y="418"/>
                    </a:lnTo>
                    <a:lnTo>
                      <a:pt x="517" y="66"/>
                    </a:lnTo>
                    <a:lnTo>
                      <a:pt x="504" y="53"/>
                    </a:lnTo>
                    <a:lnTo>
                      <a:pt x="492" y="36"/>
                    </a:lnTo>
                    <a:lnTo>
                      <a:pt x="483" y="17"/>
                    </a:lnTo>
                    <a:lnTo>
                      <a:pt x="478" y="0"/>
                    </a:lnTo>
                    <a:lnTo>
                      <a:pt x="0" y="128"/>
                    </a:lnTo>
                    <a:lnTo>
                      <a:pt x="11" y="167"/>
                    </a:lnTo>
                    <a:lnTo>
                      <a:pt x="43" y="246"/>
                    </a:lnTo>
                    <a:lnTo>
                      <a:pt x="63" y="284"/>
                    </a:lnTo>
                    <a:close/>
                    <a:moveTo>
                      <a:pt x="119" y="252"/>
                    </a:moveTo>
                    <a:lnTo>
                      <a:pt x="112" y="239"/>
                    </a:lnTo>
                    <a:lnTo>
                      <a:pt x="109" y="213"/>
                    </a:lnTo>
                    <a:lnTo>
                      <a:pt x="116" y="189"/>
                    </a:lnTo>
                    <a:lnTo>
                      <a:pt x="132" y="169"/>
                    </a:lnTo>
                    <a:lnTo>
                      <a:pt x="144" y="161"/>
                    </a:lnTo>
                    <a:lnTo>
                      <a:pt x="155" y="156"/>
                    </a:lnTo>
                    <a:lnTo>
                      <a:pt x="181" y="151"/>
                    </a:lnTo>
                    <a:lnTo>
                      <a:pt x="206" y="159"/>
                    </a:lnTo>
                    <a:lnTo>
                      <a:pt x="226" y="174"/>
                    </a:lnTo>
                    <a:lnTo>
                      <a:pt x="234" y="186"/>
                    </a:lnTo>
                    <a:lnTo>
                      <a:pt x="240" y="197"/>
                    </a:lnTo>
                    <a:lnTo>
                      <a:pt x="243" y="223"/>
                    </a:lnTo>
                    <a:lnTo>
                      <a:pt x="236" y="248"/>
                    </a:lnTo>
                    <a:lnTo>
                      <a:pt x="221" y="269"/>
                    </a:lnTo>
                    <a:lnTo>
                      <a:pt x="210" y="277"/>
                    </a:lnTo>
                    <a:lnTo>
                      <a:pt x="197" y="282"/>
                    </a:lnTo>
                    <a:lnTo>
                      <a:pt x="171" y="285"/>
                    </a:lnTo>
                    <a:lnTo>
                      <a:pt x="147" y="279"/>
                    </a:lnTo>
                    <a:lnTo>
                      <a:pt x="126" y="264"/>
                    </a:lnTo>
                    <a:lnTo>
                      <a:pt x="119" y="252"/>
                    </a:lnTo>
                    <a:close/>
                    <a:moveTo>
                      <a:pt x="357" y="114"/>
                    </a:moveTo>
                    <a:lnTo>
                      <a:pt x="352" y="102"/>
                    </a:lnTo>
                    <a:lnTo>
                      <a:pt x="358" y="79"/>
                    </a:lnTo>
                    <a:lnTo>
                      <a:pt x="368" y="72"/>
                    </a:lnTo>
                    <a:lnTo>
                      <a:pt x="380" y="68"/>
                    </a:lnTo>
                    <a:lnTo>
                      <a:pt x="401" y="74"/>
                    </a:lnTo>
                    <a:lnTo>
                      <a:pt x="410" y="84"/>
                    </a:lnTo>
                    <a:lnTo>
                      <a:pt x="414" y="95"/>
                    </a:lnTo>
                    <a:lnTo>
                      <a:pt x="409" y="118"/>
                    </a:lnTo>
                    <a:lnTo>
                      <a:pt x="399" y="125"/>
                    </a:lnTo>
                    <a:lnTo>
                      <a:pt x="387" y="130"/>
                    </a:lnTo>
                    <a:lnTo>
                      <a:pt x="365" y="124"/>
                    </a:lnTo>
                    <a:lnTo>
                      <a:pt x="357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1" name="Freeform 379"/>
              <p:cNvSpPr>
                <a:spLocks noEditPoints="1"/>
              </p:cNvSpPr>
              <p:nvPr/>
            </p:nvSpPr>
            <p:spPr bwMode="auto">
              <a:xfrm>
                <a:off x="3492" y="2960"/>
                <a:ext cx="139" cy="173"/>
              </a:xfrm>
              <a:custGeom>
                <a:avLst/>
                <a:gdLst>
                  <a:gd name="T0" fmla="*/ 134 w 417"/>
                  <a:gd name="T1" fmla="*/ 454 h 519"/>
                  <a:gd name="T2" fmla="*/ 171 w 417"/>
                  <a:gd name="T3" fmla="*/ 475 h 519"/>
                  <a:gd name="T4" fmla="*/ 249 w 417"/>
                  <a:gd name="T5" fmla="*/ 507 h 519"/>
                  <a:gd name="T6" fmla="*/ 289 w 417"/>
                  <a:gd name="T7" fmla="*/ 519 h 519"/>
                  <a:gd name="T8" fmla="*/ 417 w 417"/>
                  <a:gd name="T9" fmla="*/ 39 h 519"/>
                  <a:gd name="T10" fmla="*/ 399 w 417"/>
                  <a:gd name="T11" fmla="*/ 34 h 519"/>
                  <a:gd name="T12" fmla="*/ 381 w 417"/>
                  <a:gd name="T13" fmla="*/ 25 h 519"/>
                  <a:gd name="T14" fmla="*/ 364 w 417"/>
                  <a:gd name="T15" fmla="*/ 15 h 519"/>
                  <a:gd name="T16" fmla="*/ 350 w 417"/>
                  <a:gd name="T17" fmla="*/ 0 h 519"/>
                  <a:gd name="T18" fmla="*/ 0 w 417"/>
                  <a:gd name="T19" fmla="*/ 352 h 519"/>
                  <a:gd name="T20" fmla="*/ 30 w 417"/>
                  <a:gd name="T21" fmla="*/ 380 h 519"/>
                  <a:gd name="T22" fmla="*/ 96 w 417"/>
                  <a:gd name="T23" fmla="*/ 432 h 519"/>
                  <a:gd name="T24" fmla="*/ 134 w 417"/>
                  <a:gd name="T25" fmla="*/ 454 h 519"/>
                  <a:gd name="T26" fmla="*/ 165 w 417"/>
                  <a:gd name="T27" fmla="*/ 399 h 519"/>
                  <a:gd name="T28" fmla="*/ 154 w 417"/>
                  <a:gd name="T29" fmla="*/ 392 h 519"/>
                  <a:gd name="T30" fmla="*/ 138 w 417"/>
                  <a:gd name="T31" fmla="*/ 370 h 519"/>
                  <a:gd name="T32" fmla="*/ 131 w 417"/>
                  <a:gd name="T33" fmla="*/ 346 h 519"/>
                  <a:gd name="T34" fmla="*/ 135 w 417"/>
                  <a:gd name="T35" fmla="*/ 320 h 519"/>
                  <a:gd name="T36" fmla="*/ 141 w 417"/>
                  <a:gd name="T37" fmla="*/ 308 h 519"/>
                  <a:gd name="T38" fmla="*/ 148 w 417"/>
                  <a:gd name="T39" fmla="*/ 297 h 519"/>
                  <a:gd name="T40" fmla="*/ 168 w 417"/>
                  <a:gd name="T41" fmla="*/ 281 h 519"/>
                  <a:gd name="T42" fmla="*/ 194 w 417"/>
                  <a:gd name="T43" fmla="*/ 274 h 519"/>
                  <a:gd name="T44" fmla="*/ 220 w 417"/>
                  <a:gd name="T45" fmla="*/ 278 h 519"/>
                  <a:gd name="T46" fmla="*/ 232 w 417"/>
                  <a:gd name="T47" fmla="*/ 284 h 519"/>
                  <a:gd name="T48" fmla="*/ 243 w 417"/>
                  <a:gd name="T49" fmla="*/ 291 h 519"/>
                  <a:gd name="T50" fmla="*/ 259 w 417"/>
                  <a:gd name="T51" fmla="*/ 311 h 519"/>
                  <a:gd name="T52" fmla="*/ 265 w 417"/>
                  <a:gd name="T53" fmla="*/ 337 h 519"/>
                  <a:gd name="T54" fmla="*/ 262 w 417"/>
                  <a:gd name="T55" fmla="*/ 363 h 519"/>
                  <a:gd name="T56" fmla="*/ 256 w 417"/>
                  <a:gd name="T57" fmla="*/ 375 h 519"/>
                  <a:gd name="T58" fmla="*/ 249 w 417"/>
                  <a:gd name="T59" fmla="*/ 386 h 519"/>
                  <a:gd name="T60" fmla="*/ 227 w 417"/>
                  <a:gd name="T61" fmla="*/ 402 h 519"/>
                  <a:gd name="T62" fmla="*/ 203 w 417"/>
                  <a:gd name="T63" fmla="*/ 408 h 519"/>
                  <a:gd name="T64" fmla="*/ 177 w 417"/>
                  <a:gd name="T65" fmla="*/ 405 h 519"/>
                  <a:gd name="T66" fmla="*/ 165 w 417"/>
                  <a:gd name="T67" fmla="*/ 399 h 519"/>
                  <a:gd name="T68" fmla="*/ 302 w 417"/>
                  <a:gd name="T69" fmla="*/ 160 h 519"/>
                  <a:gd name="T70" fmla="*/ 293 w 417"/>
                  <a:gd name="T71" fmla="*/ 153 h 519"/>
                  <a:gd name="T72" fmla="*/ 286 w 417"/>
                  <a:gd name="T73" fmla="*/ 130 h 519"/>
                  <a:gd name="T74" fmla="*/ 292 w 417"/>
                  <a:gd name="T75" fmla="*/ 118 h 519"/>
                  <a:gd name="T76" fmla="*/ 299 w 417"/>
                  <a:gd name="T77" fmla="*/ 110 h 519"/>
                  <a:gd name="T78" fmla="*/ 322 w 417"/>
                  <a:gd name="T79" fmla="*/ 104 h 519"/>
                  <a:gd name="T80" fmla="*/ 332 w 417"/>
                  <a:gd name="T81" fmla="*/ 108 h 519"/>
                  <a:gd name="T82" fmla="*/ 342 w 417"/>
                  <a:gd name="T83" fmla="*/ 116 h 519"/>
                  <a:gd name="T84" fmla="*/ 350 w 417"/>
                  <a:gd name="T85" fmla="*/ 139 h 519"/>
                  <a:gd name="T86" fmla="*/ 344 w 417"/>
                  <a:gd name="T87" fmla="*/ 150 h 519"/>
                  <a:gd name="T88" fmla="*/ 337 w 417"/>
                  <a:gd name="T89" fmla="*/ 159 h 519"/>
                  <a:gd name="T90" fmla="*/ 314 w 417"/>
                  <a:gd name="T91" fmla="*/ 166 h 519"/>
                  <a:gd name="T92" fmla="*/ 302 w 417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19">
                    <a:moveTo>
                      <a:pt x="134" y="454"/>
                    </a:moveTo>
                    <a:lnTo>
                      <a:pt x="171" y="475"/>
                    </a:lnTo>
                    <a:lnTo>
                      <a:pt x="249" y="507"/>
                    </a:lnTo>
                    <a:lnTo>
                      <a:pt x="289" y="519"/>
                    </a:lnTo>
                    <a:lnTo>
                      <a:pt x="417" y="39"/>
                    </a:lnTo>
                    <a:lnTo>
                      <a:pt x="399" y="34"/>
                    </a:lnTo>
                    <a:lnTo>
                      <a:pt x="381" y="25"/>
                    </a:lnTo>
                    <a:lnTo>
                      <a:pt x="364" y="15"/>
                    </a:lnTo>
                    <a:lnTo>
                      <a:pt x="350" y="0"/>
                    </a:lnTo>
                    <a:lnTo>
                      <a:pt x="0" y="352"/>
                    </a:lnTo>
                    <a:lnTo>
                      <a:pt x="30" y="380"/>
                    </a:lnTo>
                    <a:lnTo>
                      <a:pt x="96" y="432"/>
                    </a:lnTo>
                    <a:lnTo>
                      <a:pt x="134" y="454"/>
                    </a:lnTo>
                    <a:close/>
                    <a:moveTo>
                      <a:pt x="165" y="399"/>
                    </a:moveTo>
                    <a:lnTo>
                      <a:pt x="154" y="392"/>
                    </a:lnTo>
                    <a:lnTo>
                      <a:pt x="138" y="370"/>
                    </a:lnTo>
                    <a:lnTo>
                      <a:pt x="131" y="346"/>
                    </a:lnTo>
                    <a:lnTo>
                      <a:pt x="135" y="320"/>
                    </a:lnTo>
                    <a:lnTo>
                      <a:pt x="141" y="308"/>
                    </a:lnTo>
                    <a:lnTo>
                      <a:pt x="148" y="297"/>
                    </a:lnTo>
                    <a:lnTo>
                      <a:pt x="168" y="281"/>
                    </a:lnTo>
                    <a:lnTo>
                      <a:pt x="194" y="274"/>
                    </a:lnTo>
                    <a:lnTo>
                      <a:pt x="220" y="278"/>
                    </a:lnTo>
                    <a:lnTo>
                      <a:pt x="232" y="284"/>
                    </a:lnTo>
                    <a:lnTo>
                      <a:pt x="243" y="291"/>
                    </a:lnTo>
                    <a:lnTo>
                      <a:pt x="259" y="311"/>
                    </a:lnTo>
                    <a:lnTo>
                      <a:pt x="265" y="337"/>
                    </a:lnTo>
                    <a:lnTo>
                      <a:pt x="262" y="363"/>
                    </a:lnTo>
                    <a:lnTo>
                      <a:pt x="256" y="375"/>
                    </a:lnTo>
                    <a:lnTo>
                      <a:pt x="249" y="386"/>
                    </a:lnTo>
                    <a:lnTo>
                      <a:pt x="227" y="402"/>
                    </a:lnTo>
                    <a:lnTo>
                      <a:pt x="203" y="408"/>
                    </a:lnTo>
                    <a:lnTo>
                      <a:pt x="177" y="405"/>
                    </a:lnTo>
                    <a:lnTo>
                      <a:pt x="165" y="399"/>
                    </a:lnTo>
                    <a:close/>
                    <a:moveTo>
                      <a:pt x="302" y="160"/>
                    </a:moveTo>
                    <a:lnTo>
                      <a:pt x="293" y="153"/>
                    </a:lnTo>
                    <a:lnTo>
                      <a:pt x="286" y="130"/>
                    </a:lnTo>
                    <a:lnTo>
                      <a:pt x="292" y="118"/>
                    </a:lnTo>
                    <a:lnTo>
                      <a:pt x="299" y="110"/>
                    </a:lnTo>
                    <a:lnTo>
                      <a:pt x="322" y="104"/>
                    </a:lnTo>
                    <a:lnTo>
                      <a:pt x="332" y="108"/>
                    </a:lnTo>
                    <a:lnTo>
                      <a:pt x="342" y="116"/>
                    </a:lnTo>
                    <a:lnTo>
                      <a:pt x="350" y="139"/>
                    </a:lnTo>
                    <a:lnTo>
                      <a:pt x="344" y="150"/>
                    </a:lnTo>
                    <a:lnTo>
                      <a:pt x="337" y="159"/>
                    </a:lnTo>
                    <a:lnTo>
                      <a:pt x="314" y="166"/>
                    </a:lnTo>
                    <a:lnTo>
                      <a:pt x="302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2" name="Freeform 380"/>
              <p:cNvSpPr>
                <a:spLocks noEditPoints="1"/>
              </p:cNvSpPr>
              <p:nvPr/>
            </p:nvSpPr>
            <p:spPr bwMode="auto">
              <a:xfrm>
                <a:off x="3589" y="2973"/>
                <a:ext cx="111" cy="167"/>
              </a:xfrm>
              <a:custGeom>
                <a:avLst/>
                <a:gdLst>
                  <a:gd name="T0" fmla="*/ 167 w 334"/>
                  <a:gd name="T1" fmla="*/ 501 h 501"/>
                  <a:gd name="T2" fmla="*/ 210 w 334"/>
                  <a:gd name="T3" fmla="*/ 501 h 501"/>
                  <a:gd name="T4" fmla="*/ 294 w 334"/>
                  <a:gd name="T5" fmla="*/ 490 h 501"/>
                  <a:gd name="T6" fmla="*/ 334 w 334"/>
                  <a:gd name="T7" fmla="*/ 480 h 501"/>
                  <a:gd name="T8" fmla="*/ 206 w 334"/>
                  <a:gd name="T9" fmla="*/ 0 h 501"/>
                  <a:gd name="T10" fmla="*/ 187 w 334"/>
                  <a:gd name="T11" fmla="*/ 5 h 501"/>
                  <a:gd name="T12" fmla="*/ 167 w 334"/>
                  <a:gd name="T13" fmla="*/ 6 h 501"/>
                  <a:gd name="T14" fmla="*/ 147 w 334"/>
                  <a:gd name="T15" fmla="*/ 5 h 501"/>
                  <a:gd name="T16" fmla="*/ 128 w 334"/>
                  <a:gd name="T17" fmla="*/ 0 h 501"/>
                  <a:gd name="T18" fmla="*/ 0 w 334"/>
                  <a:gd name="T19" fmla="*/ 480 h 501"/>
                  <a:gd name="T20" fmla="*/ 40 w 334"/>
                  <a:gd name="T21" fmla="*/ 490 h 501"/>
                  <a:gd name="T22" fmla="*/ 124 w 334"/>
                  <a:gd name="T23" fmla="*/ 501 h 501"/>
                  <a:gd name="T24" fmla="*/ 167 w 334"/>
                  <a:gd name="T25" fmla="*/ 501 h 501"/>
                  <a:gd name="T26" fmla="*/ 167 w 334"/>
                  <a:gd name="T27" fmla="*/ 438 h 501"/>
                  <a:gd name="T28" fmla="*/ 154 w 334"/>
                  <a:gd name="T29" fmla="*/ 438 h 501"/>
                  <a:gd name="T30" fmla="*/ 130 w 334"/>
                  <a:gd name="T31" fmla="*/ 426 h 501"/>
                  <a:gd name="T32" fmla="*/ 112 w 334"/>
                  <a:gd name="T33" fmla="*/ 409 h 501"/>
                  <a:gd name="T34" fmla="*/ 102 w 334"/>
                  <a:gd name="T35" fmla="*/ 385 h 501"/>
                  <a:gd name="T36" fmla="*/ 101 w 334"/>
                  <a:gd name="T37" fmla="*/ 372 h 501"/>
                  <a:gd name="T38" fmla="*/ 102 w 334"/>
                  <a:gd name="T39" fmla="*/ 357 h 501"/>
                  <a:gd name="T40" fmla="*/ 112 w 334"/>
                  <a:gd name="T41" fmla="*/ 334 h 501"/>
                  <a:gd name="T42" fmla="*/ 130 w 334"/>
                  <a:gd name="T43" fmla="*/ 316 h 501"/>
                  <a:gd name="T44" fmla="*/ 154 w 334"/>
                  <a:gd name="T45" fmla="*/ 305 h 501"/>
                  <a:gd name="T46" fmla="*/ 167 w 334"/>
                  <a:gd name="T47" fmla="*/ 305 h 501"/>
                  <a:gd name="T48" fmla="*/ 182 w 334"/>
                  <a:gd name="T49" fmla="*/ 305 h 501"/>
                  <a:gd name="T50" fmla="*/ 205 w 334"/>
                  <a:gd name="T51" fmla="*/ 316 h 501"/>
                  <a:gd name="T52" fmla="*/ 223 w 334"/>
                  <a:gd name="T53" fmla="*/ 334 h 501"/>
                  <a:gd name="T54" fmla="*/ 233 w 334"/>
                  <a:gd name="T55" fmla="*/ 357 h 501"/>
                  <a:gd name="T56" fmla="*/ 233 w 334"/>
                  <a:gd name="T57" fmla="*/ 372 h 501"/>
                  <a:gd name="T58" fmla="*/ 233 w 334"/>
                  <a:gd name="T59" fmla="*/ 385 h 501"/>
                  <a:gd name="T60" fmla="*/ 223 w 334"/>
                  <a:gd name="T61" fmla="*/ 409 h 501"/>
                  <a:gd name="T62" fmla="*/ 205 w 334"/>
                  <a:gd name="T63" fmla="*/ 426 h 501"/>
                  <a:gd name="T64" fmla="*/ 182 w 334"/>
                  <a:gd name="T65" fmla="*/ 438 h 501"/>
                  <a:gd name="T66" fmla="*/ 167 w 334"/>
                  <a:gd name="T67" fmla="*/ 438 h 501"/>
                  <a:gd name="T68" fmla="*/ 167 w 334"/>
                  <a:gd name="T69" fmla="*/ 163 h 501"/>
                  <a:gd name="T70" fmla="*/ 156 w 334"/>
                  <a:gd name="T71" fmla="*/ 162 h 501"/>
                  <a:gd name="T72" fmla="*/ 138 w 334"/>
                  <a:gd name="T73" fmla="*/ 144 h 501"/>
                  <a:gd name="T74" fmla="*/ 137 w 334"/>
                  <a:gd name="T75" fmla="*/ 133 h 501"/>
                  <a:gd name="T76" fmla="*/ 138 w 334"/>
                  <a:gd name="T77" fmla="*/ 120 h 501"/>
                  <a:gd name="T78" fmla="*/ 156 w 334"/>
                  <a:gd name="T79" fmla="*/ 104 h 501"/>
                  <a:gd name="T80" fmla="*/ 167 w 334"/>
                  <a:gd name="T81" fmla="*/ 102 h 501"/>
                  <a:gd name="T82" fmla="*/ 180 w 334"/>
                  <a:gd name="T83" fmla="*/ 104 h 501"/>
                  <a:gd name="T84" fmla="*/ 196 w 334"/>
                  <a:gd name="T85" fmla="*/ 120 h 501"/>
                  <a:gd name="T86" fmla="*/ 197 w 334"/>
                  <a:gd name="T87" fmla="*/ 133 h 501"/>
                  <a:gd name="T88" fmla="*/ 196 w 334"/>
                  <a:gd name="T89" fmla="*/ 144 h 501"/>
                  <a:gd name="T90" fmla="*/ 180 w 334"/>
                  <a:gd name="T91" fmla="*/ 162 h 501"/>
                  <a:gd name="T92" fmla="*/ 167 w 334"/>
                  <a:gd name="T93" fmla="*/ 163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4" h="501">
                    <a:moveTo>
                      <a:pt x="167" y="501"/>
                    </a:moveTo>
                    <a:lnTo>
                      <a:pt x="210" y="501"/>
                    </a:lnTo>
                    <a:lnTo>
                      <a:pt x="294" y="490"/>
                    </a:lnTo>
                    <a:lnTo>
                      <a:pt x="334" y="480"/>
                    </a:lnTo>
                    <a:lnTo>
                      <a:pt x="206" y="0"/>
                    </a:lnTo>
                    <a:lnTo>
                      <a:pt x="187" y="5"/>
                    </a:lnTo>
                    <a:lnTo>
                      <a:pt x="167" y="6"/>
                    </a:lnTo>
                    <a:lnTo>
                      <a:pt x="147" y="5"/>
                    </a:lnTo>
                    <a:lnTo>
                      <a:pt x="128" y="0"/>
                    </a:lnTo>
                    <a:lnTo>
                      <a:pt x="0" y="480"/>
                    </a:lnTo>
                    <a:lnTo>
                      <a:pt x="40" y="490"/>
                    </a:lnTo>
                    <a:lnTo>
                      <a:pt x="124" y="501"/>
                    </a:lnTo>
                    <a:lnTo>
                      <a:pt x="167" y="501"/>
                    </a:lnTo>
                    <a:close/>
                    <a:moveTo>
                      <a:pt x="167" y="438"/>
                    </a:moveTo>
                    <a:lnTo>
                      <a:pt x="154" y="438"/>
                    </a:lnTo>
                    <a:lnTo>
                      <a:pt x="130" y="426"/>
                    </a:lnTo>
                    <a:lnTo>
                      <a:pt x="112" y="409"/>
                    </a:lnTo>
                    <a:lnTo>
                      <a:pt x="102" y="385"/>
                    </a:lnTo>
                    <a:lnTo>
                      <a:pt x="101" y="372"/>
                    </a:lnTo>
                    <a:lnTo>
                      <a:pt x="102" y="357"/>
                    </a:lnTo>
                    <a:lnTo>
                      <a:pt x="112" y="334"/>
                    </a:lnTo>
                    <a:lnTo>
                      <a:pt x="130" y="316"/>
                    </a:lnTo>
                    <a:lnTo>
                      <a:pt x="154" y="305"/>
                    </a:lnTo>
                    <a:lnTo>
                      <a:pt x="167" y="305"/>
                    </a:lnTo>
                    <a:lnTo>
                      <a:pt x="182" y="305"/>
                    </a:lnTo>
                    <a:lnTo>
                      <a:pt x="205" y="316"/>
                    </a:lnTo>
                    <a:lnTo>
                      <a:pt x="223" y="334"/>
                    </a:lnTo>
                    <a:lnTo>
                      <a:pt x="233" y="357"/>
                    </a:lnTo>
                    <a:lnTo>
                      <a:pt x="233" y="372"/>
                    </a:lnTo>
                    <a:lnTo>
                      <a:pt x="233" y="385"/>
                    </a:lnTo>
                    <a:lnTo>
                      <a:pt x="223" y="409"/>
                    </a:lnTo>
                    <a:lnTo>
                      <a:pt x="205" y="426"/>
                    </a:lnTo>
                    <a:lnTo>
                      <a:pt x="182" y="438"/>
                    </a:lnTo>
                    <a:lnTo>
                      <a:pt x="167" y="438"/>
                    </a:lnTo>
                    <a:close/>
                    <a:moveTo>
                      <a:pt x="167" y="163"/>
                    </a:moveTo>
                    <a:lnTo>
                      <a:pt x="156" y="162"/>
                    </a:lnTo>
                    <a:lnTo>
                      <a:pt x="138" y="144"/>
                    </a:lnTo>
                    <a:lnTo>
                      <a:pt x="137" y="133"/>
                    </a:lnTo>
                    <a:lnTo>
                      <a:pt x="138" y="120"/>
                    </a:lnTo>
                    <a:lnTo>
                      <a:pt x="156" y="104"/>
                    </a:lnTo>
                    <a:lnTo>
                      <a:pt x="167" y="102"/>
                    </a:lnTo>
                    <a:lnTo>
                      <a:pt x="180" y="104"/>
                    </a:lnTo>
                    <a:lnTo>
                      <a:pt x="196" y="120"/>
                    </a:lnTo>
                    <a:lnTo>
                      <a:pt x="197" y="133"/>
                    </a:lnTo>
                    <a:lnTo>
                      <a:pt x="196" y="144"/>
                    </a:lnTo>
                    <a:lnTo>
                      <a:pt x="180" y="162"/>
                    </a:lnTo>
                    <a:lnTo>
                      <a:pt x="167" y="16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3" name="Freeform 381"/>
              <p:cNvSpPr>
                <a:spLocks noEditPoints="1"/>
              </p:cNvSpPr>
              <p:nvPr/>
            </p:nvSpPr>
            <p:spPr bwMode="auto">
              <a:xfrm>
                <a:off x="3657" y="2960"/>
                <a:ext cx="140" cy="173"/>
              </a:xfrm>
              <a:custGeom>
                <a:avLst/>
                <a:gdLst>
                  <a:gd name="T0" fmla="*/ 285 w 419"/>
                  <a:gd name="T1" fmla="*/ 454 h 519"/>
                  <a:gd name="T2" fmla="*/ 321 w 419"/>
                  <a:gd name="T3" fmla="*/ 432 h 519"/>
                  <a:gd name="T4" fmla="*/ 389 w 419"/>
                  <a:gd name="T5" fmla="*/ 380 h 519"/>
                  <a:gd name="T6" fmla="*/ 419 w 419"/>
                  <a:gd name="T7" fmla="*/ 352 h 519"/>
                  <a:gd name="T8" fmla="*/ 68 w 419"/>
                  <a:gd name="T9" fmla="*/ 0 h 519"/>
                  <a:gd name="T10" fmla="*/ 53 w 419"/>
                  <a:gd name="T11" fmla="*/ 15 h 519"/>
                  <a:gd name="T12" fmla="*/ 36 w 419"/>
                  <a:gd name="T13" fmla="*/ 25 h 519"/>
                  <a:gd name="T14" fmla="*/ 19 w 419"/>
                  <a:gd name="T15" fmla="*/ 34 h 519"/>
                  <a:gd name="T16" fmla="*/ 0 w 419"/>
                  <a:gd name="T17" fmla="*/ 39 h 519"/>
                  <a:gd name="T18" fmla="*/ 128 w 419"/>
                  <a:gd name="T19" fmla="*/ 519 h 519"/>
                  <a:gd name="T20" fmla="*/ 168 w 419"/>
                  <a:gd name="T21" fmla="*/ 507 h 519"/>
                  <a:gd name="T22" fmla="*/ 246 w 419"/>
                  <a:gd name="T23" fmla="*/ 475 h 519"/>
                  <a:gd name="T24" fmla="*/ 285 w 419"/>
                  <a:gd name="T25" fmla="*/ 454 h 519"/>
                  <a:gd name="T26" fmla="*/ 252 w 419"/>
                  <a:gd name="T27" fmla="*/ 399 h 519"/>
                  <a:gd name="T28" fmla="*/ 240 w 419"/>
                  <a:gd name="T29" fmla="*/ 405 h 519"/>
                  <a:gd name="T30" fmla="*/ 215 w 419"/>
                  <a:gd name="T31" fmla="*/ 408 h 519"/>
                  <a:gd name="T32" fmla="*/ 190 w 419"/>
                  <a:gd name="T33" fmla="*/ 402 h 519"/>
                  <a:gd name="T34" fmla="*/ 170 w 419"/>
                  <a:gd name="T35" fmla="*/ 386 h 519"/>
                  <a:gd name="T36" fmla="*/ 161 w 419"/>
                  <a:gd name="T37" fmla="*/ 375 h 519"/>
                  <a:gd name="T38" fmla="*/ 156 w 419"/>
                  <a:gd name="T39" fmla="*/ 363 h 519"/>
                  <a:gd name="T40" fmla="*/ 153 w 419"/>
                  <a:gd name="T41" fmla="*/ 337 h 519"/>
                  <a:gd name="T42" fmla="*/ 160 w 419"/>
                  <a:gd name="T43" fmla="*/ 311 h 519"/>
                  <a:gd name="T44" fmla="*/ 174 w 419"/>
                  <a:gd name="T45" fmla="*/ 291 h 519"/>
                  <a:gd name="T46" fmla="*/ 186 w 419"/>
                  <a:gd name="T47" fmla="*/ 284 h 519"/>
                  <a:gd name="T48" fmla="*/ 199 w 419"/>
                  <a:gd name="T49" fmla="*/ 278 h 519"/>
                  <a:gd name="T50" fmla="*/ 225 w 419"/>
                  <a:gd name="T51" fmla="*/ 274 h 519"/>
                  <a:gd name="T52" fmla="*/ 249 w 419"/>
                  <a:gd name="T53" fmla="*/ 281 h 519"/>
                  <a:gd name="T54" fmla="*/ 269 w 419"/>
                  <a:gd name="T55" fmla="*/ 297 h 519"/>
                  <a:gd name="T56" fmla="*/ 276 w 419"/>
                  <a:gd name="T57" fmla="*/ 308 h 519"/>
                  <a:gd name="T58" fmla="*/ 284 w 419"/>
                  <a:gd name="T59" fmla="*/ 320 h 519"/>
                  <a:gd name="T60" fmla="*/ 287 w 419"/>
                  <a:gd name="T61" fmla="*/ 346 h 519"/>
                  <a:gd name="T62" fmla="*/ 279 w 419"/>
                  <a:gd name="T63" fmla="*/ 370 h 519"/>
                  <a:gd name="T64" fmla="*/ 264 w 419"/>
                  <a:gd name="T65" fmla="*/ 392 h 519"/>
                  <a:gd name="T66" fmla="*/ 252 w 419"/>
                  <a:gd name="T67" fmla="*/ 399 h 519"/>
                  <a:gd name="T68" fmla="*/ 115 w 419"/>
                  <a:gd name="T69" fmla="*/ 160 h 519"/>
                  <a:gd name="T70" fmla="*/ 104 w 419"/>
                  <a:gd name="T71" fmla="*/ 166 h 519"/>
                  <a:gd name="T72" fmla="*/ 81 w 419"/>
                  <a:gd name="T73" fmla="*/ 159 h 519"/>
                  <a:gd name="T74" fmla="*/ 73 w 419"/>
                  <a:gd name="T75" fmla="*/ 150 h 519"/>
                  <a:gd name="T76" fmla="*/ 69 w 419"/>
                  <a:gd name="T77" fmla="*/ 139 h 519"/>
                  <a:gd name="T78" fmla="*/ 75 w 419"/>
                  <a:gd name="T79" fmla="*/ 116 h 519"/>
                  <a:gd name="T80" fmla="*/ 85 w 419"/>
                  <a:gd name="T81" fmla="*/ 108 h 519"/>
                  <a:gd name="T82" fmla="*/ 96 w 419"/>
                  <a:gd name="T83" fmla="*/ 104 h 519"/>
                  <a:gd name="T84" fmla="*/ 118 w 419"/>
                  <a:gd name="T85" fmla="*/ 110 h 519"/>
                  <a:gd name="T86" fmla="*/ 127 w 419"/>
                  <a:gd name="T87" fmla="*/ 118 h 519"/>
                  <a:gd name="T88" fmla="*/ 131 w 419"/>
                  <a:gd name="T89" fmla="*/ 130 h 519"/>
                  <a:gd name="T90" fmla="*/ 125 w 419"/>
                  <a:gd name="T91" fmla="*/ 153 h 519"/>
                  <a:gd name="T92" fmla="*/ 115 w 419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9">
                    <a:moveTo>
                      <a:pt x="285" y="454"/>
                    </a:moveTo>
                    <a:lnTo>
                      <a:pt x="321" y="432"/>
                    </a:lnTo>
                    <a:lnTo>
                      <a:pt x="389" y="380"/>
                    </a:lnTo>
                    <a:lnTo>
                      <a:pt x="419" y="352"/>
                    </a:lnTo>
                    <a:lnTo>
                      <a:pt x="68" y="0"/>
                    </a:lnTo>
                    <a:lnTo>
                      <a:pt x="53" y="15"/>
                    </a:lnTo>
                    <a:lnTo>
                      <a:pt x="36" y="25"/>
                    </a:lnTo>
                    <a:lnTo>
                      <a:pt x="19" y="34"/>
                    </a:lnTo>
                    <a:lnTo>
                      <a:pt x="0" y="39"/>
                    </a:lnTo>
                    <a:lnTo>
                      <a:pt x="128" y="519"/>
                    </a:lnTo>
                    <a:lnTo>
                      <a:pt x="168" y="507"/>
                    </a:lnTo>
                    <a:lnTo>
                      <a:pt x="246" y="475"/>
                    </a:lnTo>
                    <a:lnTo>
                      <a:pt x="285" y="454"/>
                    </a:lnTo>
                    <a:close/>
                    <a:moveTo>
                      <a:pt x="252" y="399"/>
                    </a:moveTo>
                    <a:lnTo>
                      <a:pt x="240" y="405"/>
                    </a:lnTo>
                    <a:lnTo>
                      <a:pt x="215" y="408"/>
                    </a:lnTo>
                    <a:lnTo>
                      <a:pt x="190" y="402"/>
                    </a:lnTo>
                    <a:lnTo>
                      <a:pt x="170" y="386"/>
                    </a:lnTo>
                    <a:lnTo>
                      <a:pt x="161" y="375"/>
                    </a:lnTo>
                    <a:lnTo>
                      <a:pt x="156" y="363"/>
                    </a:lnTo>
                    <a:lnTo>
                      <a:pt x="153" y="337"/>
                    </a:lnTo>
                    <a:lnTo>
                      <a:pt x="160" y="311"/>
                    </a:lnTo>
                    <a:lnTo>
                      <a:pt x="174" y="291"/>
                    </a:lnTo>
                    <a:lnTo>
                      <a:pt x="186" y="284"/>
                    </a:lnTo>
                    <a:lnTo>
                      <a:pt x="199" y="278"/>
                    </a:lnTo>
                    <a:lnTo>
                      <a:pt x="225" y="274"/>
                    </a:lnTo>
                    <a:lnTo>
                      <a:pt x="249" y="281"/>
                    </a:lnTo>
                    <a:lnTo>
                      <a:pt x="269" y="297"/>
                    </a:lnTo>
                    <a:lnTo>
                      <a:pt x="276" y="308"/>
                    </a:lnTo>
                    <a:lnTo>
                      <a:pt x="284" y="320"/>
                    </a:lnTo>
                    <a:lnTo>
                      <a:pt x="287" y="346"/>
                    </a:lnTo>
                    <a:lnTo>
                      <a:pt x="279" y="370"/>
                    </a:lnTo>
                    <a:lnTo>
                      <a:pt x="264" y="392"/>
                    </a:lnTo>
                    <a:lnTo>
                      <a:pt x="252" y="399"/>
                    </a:lnTo>
                    <a:close/>
                    <a:moveTo>
                      <a:pt x="115" y="160"/>
                    </a:moveTo>
                    <a:lnTo>
                      <a:pt x="104" y="166"/>
                    </a:lnTo>
                    <a:lnTo>
                      <a:pt x="81" y="159"/>
                    </a:lnTo>
                    <a:lnTo>
                      <a:pt x="73" y="150"/>
                    </a:lnTo>
                    <a:lnTo>
                      <a:pt x="69" y="139"/>
                    </a:lnTo>
                    <a:lnTo>
                      <a:pt x="75" y="116"/>
                    </a:lnTo>
                    <a:lnTo>
                      <a:pt x="85" y="108"/>
                    </a:lnTo>
                    <a:lnTo>
                      <a:pt x="96" y="104"/>
                    </a:lnTo>
                    <a:lnTo>
                      <a:pt x="118" y="110"/>
                    </a:lnTo>
                    <a:lnTo>
                      <a:pt x="127" y="118"/>
                    </a:lnTo>
                    <a:lnTo>
                      <a:pt x="131" y="130"/>
                    </a:lnTo>
                    <a:lnTo>
                      <a:pt x="125" y="153"/>
                    </a:lnTo>
                    <a:lnTo>
                      <a:pt x="115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4" name="Freeform 382"/>
              <p:cNvSpPr>
                <a:spLocks noEditPoints="1"/>
              </p:cNvSpPr>
              <p:nvPr/>
            </p:nvSpPr>
            <p:spPr bwMode="auto">
              <a:xfrm>
                <a:off x="3680" y="2938"/>
                <a:ext cx="173" cy="139"/>
              </a:xfrm>
              <a:custGeom>
                <a:avLst/>
                <a:gdLst>
                  <a:gd name="T0" fmla="*/ 453 w 518"/>
                  <a:gd name="T1" fmla="*/ 284 h 418"/>
                  <a:gd name="T2" fmla="*/ 473 w 518"/>
                  <a:gd name="T3" fmla="*/ 246 h 418"/>
                  <a:gd name="T4" fmla="*/ 507 w 518"/>
                  <a:gd name="T5" fmla="*/ 167 h 418"/>
                  <a:gd name="T6" fmla="*/ 518 w 518"/>
                  <a:gd name="T7" fmla="*/ 128 h 418"/>
                  <a:gd name="T8" fmla="*/ 39 w 518"/>
                  <a:gd name="T9" fmla="*/ 0 h 418"/>
                  <a:gd name="T10" fmla="*/ 33 w 518"/>
                  <a:gd name="T11" fmla="*/ 17 h 418"/>
                  <a:gd name="T12" fmla="*/ 24 w 518"/>
                  <a:gd name="T13" fmla="*/ 36 h 418"/>
                  <a:gd name="T14" fmla="*/ 13 w 518"/>
                  <a:gd name="T15" fmla="*/ 53 h 418"/>
                  <a:gd name="T16" fmla="*/ 0 w 518"/>
                  <a:gd name="T17" fmla="*/ 66 h 418"/>
                  <a:gd name="T18" fmla="*/ 350 w 518"/>
                  <a:gd name="T19" fmla="*/ 418 h 418"/>
                  <a:gd name="T20" fmla="*/ 378 w 518"/>
                  <a:gd name="T21" fmla="*/ 387 h 418"/>
                  <a:gd name="T22" fmla="*/ 430 w 518"/>
                  <a:gd name="T23" fmla="*/ 321 h 418"/>
                  <a:gd name="T24" fmla="*/ 453 w 518"/>
                  <a:gd name="T25" fmla="*/ 284 h 418"/>
                  <a:gd name="T26" fmla="*/ 399 w 518"/>
                  <a:gd name="T27" fmla="*/ 252 h 418"/>
                  <a:gd name="T28" fmla="*/ 390 w 518"/>
                  <a:gd name="T29" fmla="*/ 264 h 418"/>
                  <a:gd name="T30" fmla="*/ 370 w 518"/>
                  <a:gd name="T31" fmla="*/ 279 h 418"/>
                  <a:gd name="T32" fmla="*/ 345 w 518"/>
                  <a:gd name="T33" fmla="*/ 285 h 418"/>
                  <a:gd name="T34" fmla="*/ 319 w 518"/>
                  <a:gd name="T35" fmla="*/ 282 h 418"/>
                  <a:gd name="T36" fmla="*/ 306 w 518"/>
                  <a:gd name="T37" fmla="*/ 277 h 418"/>
                  <a:gd name="T38" fmla="*/ 296 w 518"/>
                  <a:gd name="T39" fmla="*/ 269 h 418"/>
                  <a:gd name="T40" fmla="*/ 280 w 518"/>
                  <a:gd name="T41" fmla="*/ 248 h 418"/>
                  <a:gd name="T42" fmla="*/ 273 w 518"/>
                  <a:gd name="T43" fmla="*/ 223 h 418"/>
                  <a:gd name="T44" fmla="*/ 276 w 518"/>
                  <a:gd name="T45" fmla="*/ 197 h 418"/>
                  <a:gd name="T46" fmla="*/ 283 w 518"/>
                  <a:gd name="T47" fmla="*/ 186 h 418"/>
                  <a:gd name="T48" fmla="*/ 291 w 518"/>
                  <a:gd name="T49" fmla="*/ 174 h 418"/>
                  <a:gd name="T50" fmla="*/ 311 w 518"/>
                  <a:gd name="T51" fmla="*/ 159 h 418"/>
                  <a:gd name="T52" fmla="*/ 335 w 518"/>
                  <a:gd name="T53" fmla="*/ 151 h 418"/>
                  <a:gd name="T54" fmla="*/ 361 w 518"/>
                  <a:gd name="T55" fmla="*/ 156 h 418"/>
                  <a:gd name="T56" fmla="*/ 374 w 518"/>
                  <a:gd name="T57" fmla="*/ 161 h 418"/>
                  <a:gd name="T58" fmla="*/ 386 w 518"/>
                  <a:gd name="T59" fmla="*/ 169 h 418"/>
                  <a:gd name="T60" fmla="*/ 400 w 518"/>
                  <a:gd name="T61" fmla="*/ 189 h 418"/>
                  <a:gd name="T62" fmla="*/ 407 w 518"/>
                  <a:gd name="T63" fmla="*/ 213 h 418"/>
                  <a:gd name="T64" fmla="*/ 404 w 518"/>
                  <a:gd name="T65" fmla="*/ 239 h 418"/>
                  <a:gd name="T66" fmla="*/ 399 w 518"/>
                  <a:gd name="T67" fmla="*/ 252 h 418"/>
                  <a:gd name="T68" fmla="*/ 160 w 518"/>
                  <a:gd name="T69" fmla="*/ 114 h 418"/>
                  <a:gd name="T70" fmla="*/ 152 w 518"/>
                  <a:gd name="T71" fmla="*/ 124 h 418"/>
                  <a:gd name="T72" fmla="*/ 129 w 518"/>
                  <a:gd name="T73" fmla="*/ 130 h 418"/>
                  <a:gd name="T74" fmla="*/ 118 w 518"/>
                  <a:gd name="T75" fmla="*/ 125 h 418"/>
                  <a:gd name="T76" fmla="*/ 108 w 518"/>
                  <a:gd name="T77" fmla="*/ 118 h 418"/>
                  <a:gd name="T78" fmla="*/ 102 w 518"/>
                  <a:gd name="T79" fmla="*/ 95 h 418"/>
                  <a:gd name="T80" fmla="*/ 108 w 518"/>
                  <a:gd name="T81" fmla="*/ 84 h 418"/>
                  <a:gd name="T82" fmla="*/ 115 w 518"/>
                  <a:gd name="T83" fmla="*/ 74 h 418"/>
                  <a:gd name="T84" fmla="*/ 136 w 518"/>
                  <a:gd name="T85" fmla="*/ 68 h 418"/>
                  <a:gd name="T86" fmla="*/ 148 w 518"/>
                  <a:gd name="T87" fmla="*/ 72 h 418"/>
                  <a:gd name="T88" fmla="*/ 158 w 518"/>
                  <a:gd name="T89" fmla="*/ 79 h 418"/>
                  <a:gd name="T90" fmla="*/ 164 w 518"/>
                  <a:gd name="T91" fmla="*/ 102 h 418"/>
                  <a:gd name="T92" fmla="*/ 160 w 518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8" h="418">
                    <a:moveTo>
                      <a:pt x="453" y="284"/>
                    </a:moveTo>
                    <a:lnTo>
                      <a:pt x="473" y="246"/>
                    </a:lnTo>
                    <a:lnTo>
                      <a:pt x="507" y="167"/>
                    </a:lnTo>
                    <a:lnTo>
                      <a:pt x="518" y="128"/>
                    </a:lnTo>
                    <a:lnTo>
                      <a:pt x="39" y="0"/>
                    </a:lnTo>
                    <a:lnTo>
                      <a:pt x="33" y="17"/>
                    </a:lnTo>
                    <a:lnTo>
                      <a:pt x="24" y="36"/>
                    </a:lnTo>
                    <a:lnTo>
                      <a:pt x="13" y="53"/>
                    </a:lnTo>
                    <a:lnTo>
                      <a:pt x="0" y="66"/>
                    </a:lnTo>
                    <a:lnTo>
                      <a:pt x="350" y="418"/>
                    </a:lnTo>
                    <a:lnTo>
                      <a:pt x="378" y="387"/>
                    </a:lnTo>
                    <a:lnTo>
                      <a:pt x="430" y="321"/>
                    </a:lnTo>
                    <a:lnTo>
                      <a:pt x="453" y="284"/>
                    </a:lnTo>
                    <a:close/>
                    <a:moveTo>
                      <a:pt x="399" y="252"/>
                    </a:moveTo>
                    <a:lnTo>
                      <a:pt x="390" y="264"/>
                    </a:lnTo>
                    <a:lnTo>
                      <a:pt x="370" y="279"/>
                    </a:lnTo>
                    <a:lnTo>
                      <a:pt x="345" y="285"/>
                    </a:lnTo>
                    <a:lnTo>
                      <a:pt x="319" y="282"/>
                    </a:lnTo>
                    <a:lnTo>
                      <a:pt x="306" y="277"/>
                    </a:lnTo>
                    <a:lnTo>
                      <a:pt x="296" y="269"/>
                    </a:lnTo>
                    <a:lnTo>
                      <a:pt x="280" y="248"/>
                    </a:lnTo>
                    <a:lnTo>
                      <a:pt x="273" y="223"/>
                    </a:lnTo>
                    <a:lnTo>
                      <a:pt x="276" y="197"/>
                    </a:lnTo>
                    <a:lnTo>
                      <a:pt x="283" y="186"/>
                    </a:lnTo>
                    <a:lnTo>
                      <a:pt x="291" y="174"/>
                    </a:lnTo>
                    <a:lnTo>
                      <a:pt x="311" y="159"/>
                    </a:lnTo>
                    <a:lnTo>
                      <a:pt x="335" y="151"/>
                    </a:lnTo>
                    <a:lnTo>
                      <a:pt x="361" y="156"/>
                    </a:lnTo>
                    <a:lnTo>
                      <a:pt x="374" y="161"/>
                    </a:lnTo>
                    <a:lnTo>
                      <a:pt x="386" y="169"/>
                    </a:lnTo>
                    <a:lnTo>
                      <a:pt x="400" y="189"/>
                    </a:lnTo>
                    <a:lnTo>
                      <a:pt x="407" y="213"/>
                    </a:lnTo>
                    <a:lnTo>
                      <a:pt x="404" y="239"/>
                    </a:lnTo>
                    <a:lnTo>
                      <a:pt x="399" y="252"/>
                    </a:lnTo>
                    <a:close/>
                    <a:moveTo>
                      <a:pt x="160" y="114"/>
                    </a:moveTo>
                    <a:lnTo>
                      <a:pt x="152" y="124"/>
                    </a:lnTo>
                    <a:lnTo>
                      <a:pt x="129" y="130"/>
                    </a:lnTo>
                    <a:lnTo>
                      <a:pt x="118" y="125"/>
                    </a:lnTo>
                    <a:lnTo>
                      <a:pt x="108" y="118"/>
                    </a:lnTo>
                    <a:lnTo>
                      <a:pt x="102" y="95"/>
                    </a:lnTo>
                    <a:lnTo>
                      <a:pt x="108" y="84"/>
                    </a:lnTo>
                    <a:lnTo>
                      <a:pt x="115" y="74"/>
                    </a:lnTo>
                    <a:lnTo>
                      <a:pt x="136" y="68"/>
                    </a:lnTo>
                    <a:lnTo>
                      <a:pt x="148" y="72"/>
                    </a:lnTo>
                    <a:lnTo>
                      <a:pt x="158" y="79"/>
                    </a:lnTo>
                    <a:lnTo>
                      <a:pt x="164" y="102"/>
                    </a:lnTo>
                    <a:lnTo>
                      <a:pt x="160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5" name="Freeform 383"/>
              <p:cNvSpPr>
                <a:spLocks noEditPoints="1"/>
              </p:cNvSpPr>
              <p:nvPr/>
            </p:nvSpPr>
            <p:spPr bwMode="auto">
              <a:xfrm>
                <a:off x="3693" y="2869"/>
                <a:ext cx="167" cy="111"/>
              </a:xfrm>
              <a:custGeom>
                <a:avLst/>
                <a:gdLst>
                  <a:gd name="T0" fmla="*/ 501 w 501"/>
                  <a:gd name="T1" fmla="*/ 168 h 335"/>
                  <a:gd name="T2" fmla="*/ 499 w 501"/>
                  <a:gd name="T3" fmla="*/ 125 h 335"/>
                  <a:gd name="T4" fmla="*/ 488 w 501"/>
                  <a:gd name="T5" fmla="*/ 40 h 335"/>
                  <a:gd name="T6" fmla="*/ 479 w 501"/>
                  <a:gd name="T7" fmla="*/ 0 h 335"/>
                  <a:gd name="T8" fmla="*/ 0 w 501"/>
                  <a:gd name="T9" fmla="*/ 128 h 335"/>
                  <a:gd name="T10" fmla="*/ 4 w 501"/>
                  <a:gd name="T11" fmla="*/ 148 h 335"/>
                  <a:gd name="T12" fmla="*/ 5 w 501"/>
                  <a:gd name="T13" fmla="*/ 168 h 335"/>
                  <a:gd name="T14" fmla="*/ 4 w 501"/>
                  <a:gd name="T15" fmla="*/ 187 h 335"/>
                  <a:gd name="T16" fmla="*/ 0 w 501"/>
                  <a:gd name="T17" fmla="*/ 207 h 335"/>
                  <a:gd name="T18" fmla="*/ 479 w 501"/>
                  <a:gd name="T19" fmla="*/ 335 h 335"/>
                  <a:gd name="T20" fmla="*/ 489 w 501"/>
                  <a:gd name="T21" fmla="*/ 295 h 335"/>
                  <a:gd name="T22" fmla="*/ 499 w 501"/>
                  <a:gd name="T23" fmla="*/ 212 h 335"/>
                  <a:gd name="T24" fmla="*/ 501 w 501"/>
                  <a:gd name="T25" fmla="*/ 168 h 335"/>
                  <a:gd name="T26" fmla="*/ 437 w 501"/>
                  <a:gd name="T27" fmla="*/ 168 h 335"/>
                  <a:gd name="T28" fmla="*/ 436 w 501"/>
                  <a:gd name="T29" fmla="*/ 181 h 335"/>
                  <a:gd name="T30" fmla="*/ 426 w 501"/>
                  <a:gd name="T31" fmla="*/ 206 h 335"/>
                  <a:gd name="T32" fmla="*/ 409 w 501"/>
                  <a:gd name="T33" fmla="*/ 223 h 335"/>
                  <a:gd name="T34" fmla="*/ 384 w 501"/>
                  <a:gd name="T35" fmla="*/ 233 h 335"/>
                  <a:gd name="T36" fmla="*/ 371 w 501"/>
                  <a:gd name="T37" fmla="*/ 235 h 335"/>
                  <a:gd name="T38" fmla="*/ 357 w 501"/>
                  <a:gd name="T39" fmla="*/ 233 h 335"/>
                  <a:gd name="T40" fmla="*/ 334 w 501"/>
                  <a:gd name="T41" fmla="*/ 223 h 335"/>
                  <a:gd name="T42" fmla="*/ 315 w 501"/>
                  <a:gd name="T43" fmla="*/ 206 h 335"/>
                  <a:gd name="T44" fmla="*/ 305 w 501"/>
                  <a:gd name="T45" fmla="*/ 181 h 335"/>
                  <a:gd name="T46" fmla="*/ 303 w 501"/>
                  <a:gd name="T47" fmla="*/ 168 h 335"/>
                  <a:gd name="T48" fmla="*/ 305 w 501"/>
                  <a:gd name="T49" fmla="*/ 154 h 335"/>
                  <a:gd name="T50" fmla="*/ 315 w 501"/>
                  <a:gd name="T51" fmla="*/ 131 h 335"/>
                  <a:gd name="T52" fmla="*/ 334 w 501"/>
                  <a:gd name="T53" fmla="*/ 112 h 335"/>
                  <a:gd name="T54" fmla="*/ 357 w 501"/>
                  <a:gd name="T55" fmla="*/ 102 h 335"/>
                  <a:gd name="T56" fmla="*/ 371 w 501"/>
                  <a:gd name="T57" fmla="*/ 101 h 335"/>
                  <a:gd name="T58" fmla="*/ 384 w 501"/>
                  <a:gd name="T59" fmla="*/ 102 h 335"/>
                  <a:gd name="T60" fmla="*/ 409 w 501"/>
                  <a:gd name="T61" fmla="*/ 112 h 335"/>
                  <a:gd name="T62" fmla="*/ 426 w 501"/>
                  <a:gd name="T63" fmla="*/ 131 h 335"/>
                  <a:gd name="T64" fmla="*/ 436 w 501"/>
                  <a:gd name="T65" fmla="*/ 154 h 335"/>
                  <a:gd name="T66" fmla="*/ 437 w 501"/>
                  <a:gd name="T67" fmla="*/ 168 h 335"/>
                  <a:gd name="T68" fmla="*/ 162 w 501"/>
                  <a:gd name="T69" fmla="*/ 168 h 335"/>
                  <a:gd name="T70" fmla="*/ 159 w 501"/>
                  <a:gd name="T71" fmla="*/ 180 h 335"/>
                  <a:gd name="T72" fmla="*/ 144 w 501"/>
                  <a:gd name="T73" fmla="*/ 197 h 335"/>
                  <a:gd name="T74" fmla="*/ 131 w 501"/>
                  <a:gd name="T75" fmla="*/ 199 h 335"/>
                  <a:gd name="T76" fmla="*/ 119 w 501"/>
                  <a:gd name="T77" fmla="*/ 197 h 335"/>
                  <a:gd name="T78" fmla="*/ 103 w 501"/>
                  <a:gd name="T79" fmla="*/ 180 h 335"/>
                  <a:gd name="T80" fmla="*/ 102 w 501"/>
                  <a:gd name="T81" fmla="*/ 168 h 335"/>
                  <a:gd name="T82" fmla="*/ 103 w 501"/>
                  <a:gd name="T83" fmla="*/ 155 h 335"/>
                  <a:gd name="T84" fmla="*/ 119 w 501"/>
                  <a:gd name="T85" fmla="*/ 138 h 335"/>
                  <a:gd name="T86" fmla="*/ 131 w 501"/>
                  <a:gd name="T87" fmla="*/ 137 h 335"/>
                  <a:gd name="T88" fmla="*/ 144 w 501"/>
                  <a:gd name="T89" fmla="*/ 138 h 335"/>
                  <a:gd name="T90" fmla="*/ 159 w 501"/>
                  <a:gd name="T91" fmla="*/ 155 h 335"/>
                  <a:gd name="T92" fmla="*/ 162 w 501"/>
                  <a:gd name="T93" fmla="*/ 16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1" h="335">
                    <a:moveTo>
                      <a:pt x="501" y="168"/>
                    </a:moveTo>
                    <a:lnTo>
                      <a:pt x="499" y="125"/>
                    </a:lnTo>
                    <a:lnTo>
                      <a:pt x="488" y="40"/>
                    </a:lnTo>
                    <a:lnTo>
                      <a:pt x="479" y="0"/>
                    </a:lnTo>
                    <a:lnTo>
                      <a:pt x="0" y="128"/>
                    </a:lnTo>
                    <a:lnTo>
                      <a:pt x="4" y="148"/>
                    </a:lnTo>
                    <a:lnTo>
                      <a:pt x="5" y="168"/>
                    </a:lnTo>
                    <a:lnTo>
                      <a:pt x="4" y="187"/>
                    </a:lnTo>
                    <a:lnTo>
                      <a:pt x="0" y="207"/>
                    </a:lnTo>
                    <a:lnTo>
                      <a:pt x="479" y="335"/>
                    </a:lnTo>
                    <a:lnTo>
                      <a:pt x="489" y="295"/>
                    </a:lnTo>
                    <a:lnTo>
                      <a:pt x="499" y="212"/>
                    </a:lnTo>
                    <a:lnTo>
                      <a:pt x="501" y="168"/>
                    </a:lnTo>
                    <a:close/>
                    <a:moveTo>
                      <a:pt x="437" y="168"/>
                    </a:moveTo>
                    <a:lnTo>
                      <a:pt x="436" y="181"/>
                    </a:lnTo>
                    <a:lnTo>
                      <a:pt x="426" y="206"/>
                    </a:lnTo>
                    <a:lnTo>
                      <a:pt x="409" y="223"/>
                    </a:lnTo>
                    <a:lnTo>
                      <a:pt x="384" y="233"/>
                    </a:lnTo>
                    <a:lnTo>
                      <a:pt x="371" y="235"/>
                    </a:lnTo>
                    <a:lnTo>
                      <a:pt x="357" y="233"/>
                    </a:lnTo>
                    <a:lnTo>
                      <a:pt x="334" y="223"/>
                    </a:lnTo>
                    <a:lnTo>
                      <a:pt x="315" y="206"/>
                    </a:lnTo>
                    <a:lnTo>
                      <a:pt x="305" y="181"/>
                    </a:lnTo>
                    <a:lnTo>
                      <a:pt x="303" y="168"/>
                    </a:lnTo>
                    <a:lnTo>
                      <a:pt x="305" y="154"/>
                    </a:lnTo>
                    <a:lnTo>
                      <a:pt x="315" y="131"/>
                    </a:lnTo>
                    <a:lnTo>
                      <a:pt x="334" y="112"/>
                    </a:lnTo>
                    <a:lnTo>
                      <a:pt x="357" y="102"/>
                    </a:lnTo>
                    <a:lnTo>
                      <a:pt x="371" y="101"/>
                    </a:lnTo>
                    <a:lnTo>
                      <a:pt x="384" y="102"/>
                    </a:lnTo>
                    <a:lnTo>
                      <a:pt x="409" y="112"/>
                    </a:lnTo>
                    <a:lnTo>
                      <a:pt x="426" y="131"/>
                    </a:lnTo>
                    <a:lnTo>
                      <a:pt x="436" y="154"/>
                    </a:lnTo>
                    <a:lnTo>
                      <a:pt x="437" y="168"/>
                    </a:lnTo>
                    <a:close/>
                    <a:moveTo>
                      <a:pt x="162" y="168"/>
                    </a:moveTo>
                    <a:lnTo>
                      <a:pt x="159" y="180"/>
                    </a:lnTo>
                    <a:lnTo>
                      <a:pt x="144" y="197"/>
                    </a:lnTo>
                    <a:lnTo>
                      <a:pt x="131" y="199"/>
                    </a:lnTo>
                    <a:lnTo>
                      <a:pt x="119" y="197"/>
                    </a:lnTo>
                    <a:lnTo>
                      <a:pt x="103" y="180"/>
                    </a:lnTo>
                    <a:lnTo>
                      <a:pt x="102" y="168"/>
                    </a:lnTo>
                    <a:lnTo>
                      <a:pt x="103" y="155"/>
                    </a:lnTo>
                    <a:lnTo>
                      <a:pt x="119" y="138"/>
                    </a:lnTo>
                    <a:lnTo>
                      <a:pt x="131" y="137"/>
                    </a:lnTo>
                    <a:lnTo>
                      <a:pt x="144" y="138"/>
                    </a:lnTo>
                    <a:lnTo>
                      <a:pt x="159" y="155"/>
                    </a:lnTo>
                    <a:lnTo>
                      <a:pt x="162" y="16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6" name="Freeform 384"/>
              <p:cNvSpPr>
                <a:spLocks noEditPoints="1"/>
              </p:cNvSpPr>
              <p:nvPr/>
            </p:nvSpPr>
            <p:spPr bwMode="auto">
              <a:xfrm>
                <a:off x="3680" y="2772"/>
                <a:ext cx="173" cy="139"/>
              </a:xfrm>
              <a:custGeom>
                <a:avLst/>
                <a:gdLst>
                  <a:gd name="T0" fmla="*/ 453 w 518"/>
                  <a:gd name="T1" fmla="*/ 134 h 417"/>
                  <a:gd name="T2" fmla="*/ 430 w 518"/>
                  <a:gd name="T3" fmla="*/ 96 h 417"/>
                  <a:gd name="T4" fmla="*/ 378 w 518"/>
                  <a:gd name="T5" fmla="*/ 30 h 417"/>
                  <a:gd name="T6" fmla="*/ 350 w 518"/>
                  <a:gd name="T7" fmla="*/ 0 h 417"/>
                  <a:gd name="T8" fmla="*/ 0 w 518"/>
                  <a:gd name="T9" fmla="*/ 349 h 417"/>
                  <a:gd name="T10" fmla="*/ 13 w 518"/>
                  <a:gd name="T11" fmla="*/ 364 h 417"/>
                  <a:gd name="T12" fmla="*/ 24 w 518"/>
                  <a:gd name="T13" fmla="*/ 381 h 417"/>
                  <a:gd name="T14" fmla="*/ 33 w 518"/>
                  <a:gd name="T15" fmla="*/ 398 h 417"/>
                  <a:gd name="T16" fmla="*/ 39 w 518"/>
                  <a:gd name="T17" fmla="*/ 417 h 417"/>
                  <a:gd name="T18" fmla="*/ 518 w 518"/>
                  <a:gd name="T19" fmla="*/ 289 h 417"/>
                  <a:gd name="T20" fmla="*/ 507 w 518"/>
                  <a:gd name="T21" fmla="*/ 250 h 417"/>
                  <a:gd name="T22" fmla="*/ 473 w 518"/>
                  <a:gd name="T23" fmla="*/ 171 h 417"/>
                  <a:gd name="T24" fmla="*/ 453 w 518"/>
                  <a:gd name="T25" fmla="*/ 134 h 417"/>
                  <a:gd name="T26" fmla="*/ 399 w 518"/>
                  <a:gd name="T27" fmla="*/ 165 h 417"/>
                  <a:gd name="T28" fmla="*/ 404 w 518"/>
                  <a:gd name="T29" fmla="*/ 178 h 417"/>
                  <a:gd name="T30" fmla="*/ 407 w 518"/>
                  <a:gd name="T31" fmla="*/ 203 h 417"/>
                  <a:gd name="T32" fmla="*/ 400 w 518"/>
                  <a:gd name="T33" fmla="*/ 229 h 417"/>
                  <a:gd name="T34" fmla="*/ 386 w 518"/>
                  <a:gd name="T35" fmla="*/ 249 h 417"/>
                  <a:gd name="T36" fmla="*/ 374 w 518"/>
                  <a:gd name="T37" fmla="*/ 256 h 417"/>
                  <a:gd name="T38" fmla="*/ 361 w 518"/>
                  <a:gd name="T39" fmla="*/ 262 h 417"/>
                  <a:gd name="T40" fmla="*/ 335 w 518"/>
                  <a:gd name="T41" fmla="*/ 266 h 417"/>
                  <a:gd name="T42" fmla="*/ 311 w 518"/>
                  <a:gd name="T43" fmla="*/ 259 h 417"/>
                  <a:gd name="T44" fmla="*/ 291 w 518"/>
                  <a:gd name="T45" fmla="*/ 243 h 417"/>
                  <a:gd name="T46" fmla="*/ 283 w 518"/>
                  <a:gd name="T47" fmla="*/ 231 h 417"/>
                  <a:gd name="T48" fmla="*/ 276 w 518"/>
                  <a:gd name="T49" fmla="*/ 220 h 417"/>
                  <a:gd name="T50" fmla="*/ 273 w 518"/>
                  <a:gd name="T51" fmla="*/ 194 h 417"/>
                  <a:gd name="T52" fmla="*/ 280 w 518"/>
                  <a:gd name="T53" fmla="*/ 169 h 417"/>
                  <a:gd name="T54" fmla="*/ 296 w 518"/>
                  <a:gd name="T55" fmla="*/ 148 h 417"/>
                  <a:gd name="T56" fmla="*/ 306 w 518"/>
                  <a:gd name="T57" fmla="*/ 141 h 417"/>
                  <a:gd name="T58" fmla="*/ 319 w 518"/>
                  <a:gd name="T59" fmla="*/ 135 h 417"/>
                  <a:gd name="T60" fmla="*/ 345 w 518"/>
                  <a:gd name="T61" fmla="*/ 132 h 417"/>
                  <a:gd name="T62" fmla="*/ 370 w 518"/>
                  <a:gd name="T63" fmla="*/ 138 h 417"/>
                  <a:gd name="T64" fmla="*/ 390 w 518"/>
                  <a:gd name="T65" fmla="*/ 154 h 417"/>
                  <a:gd name="T66" fmla="*/ 399 w 518"/>
                  <a:gd name="T67" fmla="*/ 165 h 417"/>
                  <a:gd name="T68" fmla="*/ 160 w 518"/>
                  <a:gd name="T69" fmla="*/ 303 h 417"/>
                  <a:gd name="T70" fmla="*/ 164 w 518"/>
                  <a:gd name="T71" fmla="*/ 315 h 417"/>
                  <a:gd name="T72" fmla="*/ 158 w 518"/>
                  <a:gd name="T73" fmla="*/ 336 h 417"/>
                  <a:gd name="T74" fmla="*/ 148 w 518"/>
                  <a:gd name="T75" fmla="*/ 345 h 417"/>
                  <a:gd name="T76" fmla="*/ 136 w 518"/>
                  <a:gd name="T77" fmla="*/ 349 h 417"/>
                  <a:gd name="T78" fmla="*/ 115 w 518"/>
                  <a:gd name="T79" fmla="*/ 344 h 417"/>
                  <a:gd name="T80" fmla="*/ 108 w 518"/>
                  <a:gd name="T81" fmla="*/ 334 h 417"/>
                  <a:gd name="T82" fmla="*/ 102 w 518"/>
                  <a:gd name="T83" fmla="*/ 322 h 417"/>
                  <a:gd name="T84" fmla="*/ 108 w 518"/>
                  <a:gd name="T85" fmla="*/ 299 h 417"/>
                  <a:gd name="T86" fmla="*/ 118 w 518"/>
                  <a:gd name="T87" fmla="*/ 292 h 417"/>
                  <a:gd name="T88" fmla="*/ 129 w 518"/>
                  <a:gd name="T89" fmla="*/ 288 h 417"/>
                  <a:gd name="T90" fmla="*/ 152 w 518"/>
                  <a:gd name="T91" fmla="*/ 293 h 417"/>
                  <a:gd name="T92" fmla="*/ 160 w 518"/>
                  <a:gd name="T93" fmla="*/ 3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8" h="417">
                    <a:moveTo>
                      <a:pt x="453" y="134"/>
                    </a:moveTo>
                    <a:lnTo>
                      <a:pt x="430" y="96"/>
                    </a:lnTo>
                    <a:lnTo>
                      <a:pt x="378" y="30"/>
                    </a:lnTo>
                    <a:lnTo>
                      <a:pt x="350" y="0"/>
                    </a:lnTo>
                    <a:lnTo>
                      <a:pt x="0" y="349"/>
                    </a:lnTo>
                    <a:lnTo>
                      <a:pt x="13" y="364"/>
                    </a:lnTo>
                    <a:lnTo>
                      <a:pt x="24" y="381"/>
                    </a:lnTo>
                    <a:lnTo>
                      <a:pt x="33" y="398"/>
                    </a:lnTo>
                    <a:lnTo>
                      <a:pt x="39" y="417"/>
                    </a:lnTo>
                    <a:lnTo>
                      <a:pt x="518" y="289"/>
                    </a:lnTo>
                    <a:lnTo>
                      <a:pt x="507" y="250"/>
                    </a:lnTo>
                    <a:lnTo>
                      <a:pt x="473" y="171"/>
                    </a:lnTo>
                    <a:lnTo>
                      <a:pt x="453" y="134"/>
                    </a:lnTo>
                    <a:close/>
                    <a:moveTo>
                      <a:pt x="399" y="165"/>
                    </a:moveTo>
                    <a:lnTo>
                      <a:pt x="404" y="178"/>
                    </a:lnTo>
                    <a:lnTo>
                      <a:pt x="407" y="203"/>
                    </a:lnTo>
                    <a:lnTo>
                      <a:pt x="400" y="229"/>
                    </a:lnTo>
                    <a:lnTo>
                      <a:pt x="386" y="249"/>
                    </a:lnTo>
                    <a:lnTo>
                      <a:pt x="374" y="256"/>
                    </a:lnTo>
                    <a:lnTo>
                      <a:pt x="361" y="262"/>
                    </a:lnTo>
                    <a:lnTo>
                      <a:pt x="335" y="266"/>
                    </a:lnTo>
                    <a:lnTo>
                      <a:pt x="311" y="259"/>
                    </a:lnTo>
                    <a:lnTo>
                      <a:pt x="291" y="243"/>
                    </a:lnTo>
                    <a:lnTo>
                      <a:pt x="283" y="231"/>
                    </a:lnTo>
                    <a:lnTo>
                      <a:pt x="276" y="220"/>
                    </a:lnTo>
                    <a:lnTo>
                      <a:pt x="273" y="194"/>
                    </a:lnTo>
                    <a:lnTo>
                      <a:pt x="280" y="169"/>
                    </a:lnTo>
                    <a:lnTo>
                      <a:pt x="296" y="148"/>
                    </a:lnTo>
                    <a:lnTo>
                      <a:pt x="306" y="141"/>
                    </a:lnTo>
                    <a:lnTo>
                      <a:pt x="319" y="135"/>
                    </a:lnTo>
                    <a:lnTo>
                      <a:pt x="345" y="132"/>
                    </a:lnTo>
                    <a:lnTo>
                      <a:pt x="370" y="138"/>
                    </a:lnTo>
                    <a:lnTo>
                      <a:pt x="390" y="154"/>
                    </a:lnTo>
                    <a:lnTo>
                      <a:pt x="399" y="165"/>
                    </a:lnTo>
                    <a:close/>
                    <a:moveTo>
                      <a:pt x="160" y="303"/>
                    </a:moveTo>
                    <a:lnTo>
                      <a:pt x="164" y="315"/>
                    </a:lnTo>
                    <a:lnTo>
                      <a:pt x="158" y="336"/>
                    </a:lnTo>
                    <a:lnTo>
                      <a:pt x="148" y="345"/>
                    </a:lnTo>
                    <a:lnTo>
                      <a:pt x="136" y="349"/>
                    </a:lnTo>
                    <a:lnTo>
                      <a:pt x="115" y="344"/>
                    </a:lnTo>
                    <a:lnTo>
                      <a:pt x="108" y="334"/>
                    </a:lnTo>
                    <a:lnTo>
                      <a:pt x="102" y="322"/>
                    </a:lnTo>
                    <a:lnTo>
                      <a:pt x="108" y="299"/>
                    </a:lnTo>
                    <a:lnTo>
                      <a:pt x="118" y="292"/>
                    </a:lnTo>
                    <a:lnTo>
                      <a:pt x="129" y="288"/>
                    </a:lnTo>
                    <a:lnTo>
                      <a:pt x="152" y="293"/>
                    </a:lnTo>
                    <a:lnTo>
                      <a:pt x="160" y="30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7" name="Freeform 385"/>
              <p:cNvSpPr>
                <a:spLocks noEditPoints="1"/>
              </p:cNvSpPr>
              <p:nvPr/>
            </p:nvSpPr>
            <p:spPr bwMode="auto">
              <a:xfrm>
                <a:off x="3657" y="2717"/>
                <a:ext cx="140" cy="172"/>
              </a:xfrm>
              <a:custGeom>
                <a:avLst/>
                <a:gdLst>
                  <a:gd name="T0" fmla="*/ 285 w 419"/>
                  <a:gd name="T1" fmla="*/ 64 h 518"/>
                  <a:gd name="T2" fmla="*/ 246 w 419"/>
                  <a:gd name="T3" fmla="*/ 43 h 518"/>
                  <a:gd name="T4" fmla="*/ 168 w 419"/>
                  <a:gd name="T5" fmla="*/ 11 h 518"/>
                  <a:gd name="T6" fmla="*/ 128 w 419"/>
                  <a:gd name="T7" fmla="*/ 0 h 518"/>
                  <a:gd name="T8" fmla="*/ 0 w 419"/>
                  <a:gd name="T9" fmla="*/ 478 h 518"/>
                  <a:gd name="T10" fmla="*/ 19 w 419"/>
                  <a:gd name="T11" fmla="*/ 483 h 518"/>
                  <a:gd name="T12" fmla="*/ 36 w 419"/>
                  <a:gd name="T13" fmla="*/ 493 h 518"/>
                  <a:gd name="T14" fmla="*/ 53 w 419"/>
                  <a:gd name="T15" fmla="*/ 503 h 518"/>
                  <a:gd name="T16" fmla="*/ 68 w 419"/>
                  <a:gd name="T17" fmla="*/ 518 h 518"/>
                  <a:gd name="T18" fmla="*/ 419 w 419"/>
                  <a:gd name="T19" fmla="*/ 167 h 518"/>
                  <a:gd name="T20" fmla="*/ 389 w 419"/>
                  <a:gd name="T21" fmla="*/ 138 h 518"/>
                  <a:gd name="T22" fmla="*/ 321 w 419"/>
                  <a:gd name="T23" fmla="*/ 86 h 518"/>
                  <a:gd name="T24" fmla="*/ 285 w 419"/>
                  <a:gd name="T25" fmla="*/ 64 h 518"/>
                  <a:gd name="T26" fmla="*/ 252 w 419"/>
                  <a:gd name="T27" fmla="*/ 119 h 518"/>
                  <a:gd name="T28" fmla="*/ 264 w 419"/>
                  <a:gd name="T29" fmla="*/ 126 h 518"/>
                  <a:gd name="T30" fmla="*/ 279 w 419"/>
                  <a:gd name="T31" fmla="*/ 148 h 518"/>
                  <a:gd name="T32" fmla="*/ 287 w 419"/>
                  <a:gd name="T33" fmla="*/ 172 h 518"/>
                  <a:gd name="T34" fmla="*/ 284 w 419"/>
                  <a:gd name="T35" fmla="*/ 198 h 518"/>
                  <a:gd name="T36" fmla="*/ 276 w 419"/>
                  <a:gd name="T37" fmla="*/ 210 h 518"/>
                  <a:gd name="T38" fmla="*/ 269 w 419"/>
                  <a:gd name="T39" fmla="*/ 221 h 518"/>
                  <a:gd name="T40" fmla="*/ 249 w 419"/>
                  <a:gd name="T41" fmla="*/ 237 h 518"/>
                  <a:gd name="T42" fmla="*/ 225 w 419"/>
                  <a:gd name="T43" fmla="*/ 243 h 518"/>
                  <a:gd name="T44" fmla="*/ 199 w 419"/>
                  <a:gd name="T45" fmla="*/ 240 h 518"/>
                  <a:gd name="T46" fmla="*/ 186 w 419"/>
                  <a:gd name="T47" fmla="*/ 234 h 518"/>
                  <a:gd name="T48" fmla="*/ 174 w 419"/>
                  <a:gd name="T49" fmla="*/ 227 h 518"/>
                  <a:gd name="T50" fmla="*/ 160 w 419"/>
                  <a:gd name="T51" fmla="*/ 206 h 518"/>
                  <a:gd name="T52" fmla="*/ 153 w 419"/>
                  <a:gd name="T53" fmla="*/ 181 h 518"/>
                  <a:gd name="T54" fmla="*/ 156 w 419"/>
                  <a:gd name="T55" fmla="*/ 155 h 518"/>
                  <a:gd name="T56" fmla="*/ 161 w 419"/>
                  <a:gd name="T57" fmla="*/ 144 h 518"/>
                  <a:gd name="T58" fmla="*/ 170 w 419"/>
                  <a:gd name="T59" fmla="*/ 132 h 518"/>
                  <a:gd name="T60" fmla="*/ 190 w 419"/>
                  <a:gd name="T61" fmla="*/ 116 h 518"/>
                  <a:gd name="T62" fmla="*/ 215 w 419"/>
                  <a:gd name="T63" fmla="*/ 111 h 518"/>
                  <a:gd name="T64" fmla="*/ 240 w 419"/>
                  <a:gd name="T65" fmla="*/ 113 h 518"/>
                  <a:gd name="T66" fmla="*/ 252 w 419"/>
                  <a:gd name="T67" fmla="*/ 119 h 518"/>
                  <a:gd name="T68" fmla="*/ 115 w 419"/>
                  <a:gd name="T69" fmla="*/ 358 h 518"/>
                  <a:gd name="T70" fmla="*/ 125 w 419"/>
                  <a:gd name="T71" fmla="*/ 365 h 518"/>
                  <a:gd name="T72" fmla="*/ 131 w 419"/>
                  <a:gd name="T73" fmla="*/ 388 h 518"/>
                  <a:gd name="T74" fmla="*/ 127 w 419"/>
                  <a:gd name="T75" fmla="*/ 400 h 518"/>
                  <a:gd name="T76" fmla="*/ 118 w 419"/>
                  <a:gd name="T77" fmla="*/ 408 h 518"/>
                  <a:gd name="T78" fmla="*/ 96 w 419"/>
                  <a:gd name="T79" fmla="*/ 414 h 518"/>
                  <a:gd name="T80" fmla="*/ 85 w 419"/>
                  <a:gd name="T81" fmla="*/ 410 h 518"/>
                  <a:gd name="T82" fmla="*/ 75 w 419"/>
                  <a:gd name="T83" fmla="*/ 403 h 518"/>
                  <a:gd name="T84" fmla="*/ 69 w 419"/>
                  <a:gd name="T85" fmla="*/ 380 h 518"/>
                  <a:gd name="T86" fmla="*/ 73 w 419"/>
                  <a:gd name="T87" fmla="*/ 368 h 518"/>
                  <a:gd name="T88" fmla="*/ 81 w 419"/>
                  <a:gd name="T89" fmla="*/ 360 h 518"/>
                  <a:gd name="T90" fmla="*/ 104 w 419"/>
                  <a:gd name="T91" fmla="*/ 352 h 518"/>
                  <a:gd name="T92" fmla="*/ 115 w 419"/>
                  <a:gd name="T93" fmla="*/ 35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8">
                    <a:moveTo>
                      <a:pt x="285" y="64"/>
                    </a:moveTo>
                    <a:lnTo>
                      <a:pt x="246" y="43"/>
                    </a:lnTo>
                    <a:lnTo>
                      <a:pt x="168" y="11"/>
                    </a:lnTo>
                    <a:lnTo>
                      <a:pt x="128" y="0"/>
                    </a:lnTo>
                    <a:lnTo>
                      <a:pt x="0" y="478"/>
                    </a:lnTo>
                    <a:lnTo>
                      <a:pt x="19" y="483"/>
                    </a:lnTo>
                    <a:lnTo>
                      <a:pt x="36" y="493"/>
                    </a:lnTo>
                    <a:lnTo>
                      <a:pt x="53" y="503"/>
                    </a:lnTo>
                    <a:lnTo>
                      <a:pt x="68" y="518"/>
                    </a:lnTo>
                    <a:lnTo>
                      <a:pt x="419" y="167"/>
                    </a:lnTo>
                    <a:lnTo>
                      <a:pt x="389" y="138"/>
                    </a:lnTo>
                    <a:lnTo>
                      <a:pt x="321" y="86"/>
                    </a:lnTo>
                    <a:lnTo>
                      <a:pt x="285" y="64"/>
                    </a:lnTo>
                    <a:close/>
                    <a:moveTo>
                      <a:pt x="252" y="119"/>
                    </a:moveTo>
                    <a:lnTo>
                      <a:pt x="264" y="126"/>
                    </a:lnTo>
                    <a:lnTo>
                      <a:pt x="279" y="148"/>
                    </a:lnTo>
                    <a:lnTo>
                      <a:pt x="287" y="172"/>
                    </a:lnTo>
                    <a:lnTo>
                      <a:pt x="284" y="198"/>
                    </a:lnTo>
                    <a:lnTo>
                      <a:pt x="276" y="210"/>
                    </a:lnTo>
                    <a:lnTo>
                      <a:pt x="269" y="221"/>
                    </a:lnTo>
                    <a:lnTo>
                      <a:pt x="249" y="237"/>
                    </a:lnTo>
                    <a:lnTo>
                      <a:pt x="225" y="243"/>
                    </a:lnTo>
                    <a:lnTo>
                      <a:pt x="199" y="240"/>
                    </a:lnTo>
                    <a:lnTo>
                      <a:pt x="186" y="234"/>
                    </a:lnTo>
                    <a:lnTo>
                      <a:pt x="174" y="227"/>
                    </a:lnTo>
                    <a:lnTo>
                      <a:pt x="160" y="206"/>
                    </a:lnTo>
                    <a:lnTo>
                      <a:pt x="153" y="181"/>
                    </a:lnTo>
                    <a:lnTo>
                      <a:pt x="156" y="155"/>
                    </a:lnTo>
                    <a:lnTo>
                      <a:pt x="161" y="144"/>
                    </a:lnTo>
                    <a:lnTo>
                      <a:pt x="170" y="132"/>
                    </a:lnTo>
                    <a:lnTo>
                      <a:pt x="190" y="116"/>
                    </a:lnTo>
                    <a:lnTo>
                      <a:pt x="215" y="111"/>
                    </a:lnTo>
                    <a:lnTo>
                      <a:pt x="240" y="113"/>
                    </a:lnTo>
                    <a:lnTo>
                      <a:pt x="252" y="119"/>
                    </a:lnTo>
                    <a:close/>
                    <a:moveTo>
                      <a:pt x="115" y="358"/>
                    </a:moveTo>
                    <a:lnTo>
                      <a:pt x="125" y="365"/>
                    </a:lnTo>
                    <a:lnTo>
                      <a:pt x="131" y="388"/>
                    </a:lnTo>
                    <a:lnTo>
                      <a:pt x="127" y="400"/>
                    </a:lnTo>
                    <a:lnTo>
                      <a:pt x="118" y="408"/>
                    </a:lnTo>
                    <a:lnTo>
                      <a:pt x="96" y="414"/>
                    </a:lnTo>
                    <a:lnTo>
                      <a:pt x="85" y="410"/>
                    </a:lnTo>
                    <a:lnTo>
                      <a:pt x="75" y="403"/>
                    </a:lnTo>
                    <a:lnTo>
                      <a:pt x="69" y="380"/>
                    </a:lnTo>
                    <a:lnTo>
                      <a:pt x="73" y="368"/>
                    </a:lnTo>
                    <a:lnTo>
                      <a:pt x="81" y="360"/>
                    </a:lnTo>
                    <a:lnTo>
                      <a:pt x="104" y="352"/>
                    </a:lnTo>
                    <a:lnTo>
                      <a:pt x="115" y="35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8" name="Freeform 386"/>
              <p:cNvSpPr/>
              <p:nvPr/>
            </p:nvSpPr>
            <p:spPr bwMode="auto">
              <a:xfrm>
                <a:off x="3594" y="2874"/>
                <a:ext cx="101" cy="101"/>
              </a:xfrm>
              <a:custGeom>
                <a:avLst/>
                <a:gdLst>
                  <a:gd name="T0" fmla="*/ 302 w 302"/>
                  <a:gd name="T1" fmla="*/ 151 h 301"/>
                  <a:gd name="T2" fmla="*/ 299 w 302"/>
                  <a:gd name="T3" fmla="*/ 182 h 301"/>
                  <a:gd name="T4" fmla="*/ 278 w 302"/>
                  <a:gd name="T5" fmla="*/ 236 h 301"/>
                  <a:gd name="T6" fmla="*/ 236 w 302"/>
                  <a:gd name="T7" fmla="*/ 277 h 301"/>
                  <a:gd name="T8" fmla="*/ 181 w 302"/>
                  <a:gd name="T9" fmla="*/ 300 h 301"/>
                  <a:gd name="T10" fmla="*/ 151 w 302"/>
                  <a:gd name="T11" fmla="*/ 301 h 301"/>
                  <a:gd name="T12" fmla="*/ 121 w 302"/>
                  <a:gd name="T13" fmla="*/ 300 h 301"/>
                  <a:gd name="T14" fmla="*/ 66 w 302"/>
                  <a:gd name="T15" fmla="*/ 277 h 301"/>
                  <a:gd name="T16" fmla="*/ 26 w 302"/>
                  <a:gd name="T17" fmla="*/ 236 h 301"/>
                  <a:gd name="T18" fmla="*/ 3 w 302"/>
                  <a:gd name="T19" fmla="*/ 182 h 301"/>
                  <a:gd name="T20" fmla="*/ 0 w 302"/>
                  <a:gd name="T21" fmla="*/ 151 h 301"/>
                  <a:gd name="T22" fmla="*/ 3 w 302"/>
                  <a:gd name="T23" fmla="*/ 120 h 301"/>
                  <a:gd name="T24" fmla="*/ 26 w 302"/>
                  <a:gd name="T25" fmla="*/ 66 h 301"/>
                  <a:gd name="T26" fmla="*/ 66 w 302"/>
                  <a:gd name="T27" fmla="*/ 25 h 301"/>
                  <a:gd name="T28" fmla="*/ 121 w 302"/>
                  <a:gd name="T29" fmla="*/ 2 h 301"/>
                  <a:gd name="T30" fmla="*/ 151 w 302"/>
                  <a:gd name="T31" fmla="*/ 0 h 301"/>
                  <a:gd name="T32" fmla="*/ 181 w 302"/>
                  <a:gd name="T33" fmla="*/ 2 h 301"/>
                  <a:gd name="T34" fmla="*/ 236 w 302"/>
                  <a:gd name="T35" fmla="*/ 25 h 301"/>
                  <a:gd name="T36" fmla="*/ 278 w 302"/>
                  <a:gd name="T37" fmla="*/ 66 h 301"/>
                  <a:gd name="T38" fmla="*/ 299 w 302"/>
                  <a:gd name="T39" fmla="*/ 120 h 301"/>
                  <a:gd name="T40" fmla="*/ 302 w 302"/>
                  <a:gd name="T41" fmla="*/ 15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2" h="301">
                    <a:moveTo>
                      <a:pt x="302" y="151"/>
                    </a:moveTo>
                    <a:lnTo>
                      <a:pt x="299" y="182"/>
                    </a:lnTo>
                    <a:lnTo>
                      <a:pt x="278" y="236"/>
                    </a:lnTo>
                    <a:lnTo>
                      <a:pt x="236" y="277"/>
                    </a:lnTo>
                    <a:lnTo>
                      <a:pt x="181" y="300"/>
                    </a:lnTo>
                    <a:lnTo>
                      <a:pt x="151" y="301"/>
                    </a:lnTo>
                    <a:lnTo>
                      <a:pt x="121" y="300"/>
                    </a:lnTo>
                    <a:lnTo>
                      <a:pt x="66" y="277"/>
                    </a:lnTo>
                    <a:lnTo>
                      <a:pt x="26" y="236"/>
                    </a:lnTo>
                    <a:lnTo>
                      <a:pt x="3" y="182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26" y="66"/>
                    </a:lnTo>
                    <a:lnTo>
                      <a:pt x="66" y="25"/>
                    </a:lnTo>
                    <a:lnTo>
                      <a:pt x="121" y="2"/>
                    </a:lnTo>
                    <a:lnTo>
                      <a:pt x="151" y="0"/>
                    </a:lnTo>
                    <a:lnTo>
                      <a:pt x="181" y="2"/>
                    </a:lnTo>
                    <a:lnTo>
                      <a:pt x="236" y="25"/>
                    </a:lnTo>
                    <a:lnTo>
                      <a:pt x="278" y="66"/>
                    </a:lnTo>
                    <a:lnTo>
                      <a:pt x="299" y="120"/>
                    </a:lnTo>
                    <a:lnTo>
                      <a:pt x="302" y="15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9" name="Freeform 387"/>
              <p:cNvSpPr>
                <a:spLocks noEditPoints="1"/>
              </p:cNvSpPr>
              <p:nvPr/>
            </p:nvSpPr>
            <p:spPr bwMode="auto">
              <a:xfrm>
                <a:off x="4028" y="2680"/>
                <a:ext cx="490" cy="490"/>
              </a:xfrm>
              <a:custGeom>
                <a:avLst/>
                <a:gdLst>
                  <a:gd name="T0" fmla="*/ 697 w 1470"/>
                  <a:gd name="T1" fmla="*/ 0 h 1471"/>
                  <a:gd name="T2" fmla="*/ 551 w 1470"/>
                  <a:gd name="T3" fmla="*/ 21 h 1471"/>
                  <a:gd name="T4" fmla="*/ 416 w 1470"/>
                  <a:gd name="T5" fmla="*/ 72 h 1471"/>
                  <a:gd name="T6" fmla="*/ 295 w 1470"/>
                  <a:gd name="T7" fmla="*/ 145 h 1471"/>
                  <a:gd name="T8" fmla="*/ 190 w 1470"/>
                  <a:gd name="T9" fmla="*/ 240 h 1471"/>
                  <a:gd name="T10" fmla="*/ 105 w 1470"/>
                  <a:gd name="T11" fmla="*/ 352 h 1471"/>
                  <a:gd name="T12" fmla="*/ 43 w 1470"/>
                  <a:gd name="T13" fmla="*/ 482 h 1471"/>
                  <a:gd name="T14" fmla="*/ 7 w 1470"/>
                  <a:gd name="T15" fmla="*/ 623 h 1471"/>
                  <a:gd name="T16" fmla="*/ 0 w 1470"/>
                  <a:gd name="T17" fmla="*/ 734 h 1471"/>
                  <a:gd name="T18" fmla="*/ 7 w 1470"/>
                  <a:gd name="T19" fmla="*/ 846 h 1471"/>
                  <a:gd name="T20" fmla="*/ 43 w 1470"/>
                  <a:gd name="T21" fmla="*/ 987 h 1471"/>
                  <a:gd name="T22" fmla="*/ 105 w 1470"/>
                  <a:gd name="T23" fmla="*/ 1117 h 1471"/>
                  <a:gd name="T24" fmla="*/ 190 w 1470"/>
                  <a:gd name="T25" fmla="*/ 1229 h 1471"/>
                  <a:gd name="T26" fmla="*/ 295 w 1470"/>
                  <a:gd name="T27" fmla="*/ 1324 h 1471"/>
                  <a:gd name="T28" fmla="*/ 416 w 1470"/>
                  <a:gd name="T29" fmla="*/ 1397 h 1471"/>
                  <a:gd name="T30" fmla="*/ 551 w 1470"/>
                  <a:gd name="T31" fmla="*/ 1448 h 1471"/>
                  <a:gd name="T32" fmla="*/ 697 w 1470"/>
                  <a:gd name="T33" fmla="*/ 1469 h 1471"/>
                  <a:gd name="T34" fmla="*/ 773 w 1470"/>
                  <a:gd name="T35" fmla="*/ 1469 h 1471"/>
                  <a:gd name="T36" fmla="*/ 918 w 1470"/>
                  <a:gd name="T37" fmla="*/ 1448 h 1471"/>
                  <a:gd name="T38" fmla="*/ 1054 w 1470"/>
                  <a:gd name="T39" fmla="*/ 1397 h 1471"/>
                  <a:gd name="T40" fmla="*/ 1175 w 1470"/>
                  <a:gd name="T41" fmla="*/ 1324 h 1471"/>
                  <a:gd name="T42" fmla="*/ 1280 w 1470"/>
                  <a:gd name="T43" fmla="*/ 1229 h 1471"/>
                  <a:gd name="T44" fmla="*/ 1365 w 1470"/>
                  <a:gd name="T45" fmla="*/ 1117 h 1471"/>
                  <a:gd name="T46" fmla="*/ 1425 w 1470"/>
                  <a:gd name="T47" fmla="*/ 987 h 1471"/>
                  <a:gd name="T48" fmla="*/ 1463 w 1470"/>
                  <a:gd name="T49" fmla="*/ 846 h 1471"/>
                  <a:gd name="T50" fmla="*/ 1470 w 1470"/>
                  <a:gd name="T51" fmla="*/ 734 h 1471"/>
                  <a:gd name="T52" fmla="*/ 1463 w 1470"/>
                  <a:gd name="T53" fmla="*/ 623 h 1471"/>
                  <a:gd name="T54" fmla="*/ 1425 w 1470"/>
                  <a:gd name="T55" fmla="*/ 482 h 1471"/>
                  <a:gd name="T56" fmla="*/ 1365 w 1470"/>
                  <a:gd name="T57" fmla="*/ 352 h 1471"/>
                  <a:gd name="T58" fmla="*/ 1280 w 1470"/>
                  <a:gd name="T59" fmla="*/ 240 h 1471"/>
                  <a:gd name="T60" fmla="*/ 1175 w 1470"/>
                  <a:gd name="T61" fmla="*/ 145 h 1471"/>
                  <a:gd name="T62" fmla="*/ 1054 w 1470"/>
                  <a:gd name="T63" fmla="*/ 72 h 1471"/>
                  <a:gd name="T64" fmla="*/ 918 w 1470"/>
                  <a:gd name="T65" fmla="*/ 21 h 1471"/>
                  <a:gd name="T66" fmla="*/ 773 w 1470"/>
                  <a:gd name="T67" fmla="*/ 0 h 1471"/>
                  <a:gd name="T68" fmla="*/ 734 w 1470"/>
                  <a:gd name="T69" fmla="*/ 89 h 1471"/>
                  <a:gd name="T70" fmla="*/ 927 w 1470"/>
                  <a:gd name="T71" fmla="*/ 116 h 1471"/>
                  <a:gd name="T72" fmla="*/ 1146 w 1470"/>
                  <a:gd name="T73" fmla="*/ 236 h 1471"/>
                  <a:gd name="T74" fmla="*/ 1304 w 1470"/>
                  <a:gd name="T75" fmla="*/ 426 h 1471"/>
                  <a:gd name="T76" fmla="*/ 1379 w 1470"/>
                  <a:gd name="T77" fmla="*/ 668 h 1471"/>
                  <a:gd name="T78" fmla="*/ 1379 w 1470"/>
                  <a:gd name="T79" fmla="*/ 802 h 1471"/>
                  <a:gd name="T80" fmla="*/ 1304 w 1470"/>
                  <a:gd name="T81" fmla="*/ 1043 h 1471"/>
                  <a:gd name="T82" fmla="*/ 1146 w 1470"/>
                  <a:gd name="T83" fmla="*/ 1233 h 1471"/>
                  <a:gd name="T84" fmla="*/ 927 w 1470"/>
                  <a:gd name="T85" fmla="*/ 1353 h 1471"/>
                  <a:gd name="T86" fmla="*/ 734 w 1470"/>
                  <a:gd name="T87" fmla="*/ 1382 h 1471"/>
                  <a:gd name="T88" fmla="*/ 543 w 1470"/>
                  <a:gd name="T89" fmla="*/ 1353 h 1471"/>
                  <a:gd name="T90" fmla="*/ 324 w 1470"/>
                  <a:gd name="T91" fmla="*/ 1233 h 1471"/>
                  <a:gd name="T92" fmla="*/ 165 w 1470"/>
                  <a:gd name="T93" fmla="*/ 1043 h 1471"/>
                  <a:gd name="T94" fmla="*/ 90 w 1470"/>
                  <a:gd name="T95" fmla="*/ 802 h 1471"/>
                  <a:gd name="T96" fmla="*/ 90 w 1470"/>
                  <a:gd name="T97" fmla="*/ 668 h 1471"/>
                  <a:gd name="T98" fmla="*/ 165 w 1470"/>
                  <a:gd name="T99" fmla="*/ 426 h 1471"/>
                  <a:gd name="T100" fmla="*/ 324 w 1470"/>
                  <a:gd name="T101" fmla="*/ 236 h 1471"/>
                  <a:gd name="T102" fmla="*/ 543 w 1470"/>
                  <a:gd name="T103" fmla="*/ 116 h 1471"/>
                  <a:gd name="T104" fmla="*/ 734 w 1470"/>
                  <a:gd name="T105" fmla="*/ 89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70" h="1471">
                    <a:moveTo>
                      <a:pt x="734" y="0"/>
                    </a:moveTo>
                    <a:lnTo>
                      <a:pt x="697" y="0"/>
                    </a:lnTo>
                    <a:lnTo>
                      <a:pt x="623" y="7"/>
                    </a:lnTo>
                    <a:lnTo>
                      <a:pt x="551" y="21"/>
                    </a:lnTo>
                    <a:lnTo>
                      <a:pt x="482" y="43"/>
                    </a:lnTo>
                    <a:lnTo>
                      <a:pt x="416" y="72"/>
                    </a:lnTo>
                    <a:lnTo>
                      <a:pt x="352" y="105"/>
                    </a:lnTo>
                    <a:lnTo>
                      <a:pt x="295" y="145"/>
                    </a:lnTo>
                    <a:lnTo>
                      <a:pt x="240" y="190"/>
                    </a:lnTo>
                    <a:lnTo>
                      <a:pt x="190" y="240"/>
                    </a:lnTo>
                    <a:lnTo>
                      <a:pt x="145" y="295"/>
                    </a:lnTo>
                    <a:lnTo>
                      <a:pt x="105" y="352"/>
                    </a:lnTo>
                    <a:lnTo>
                      <a:pt x="72" y="416"/>
                    </a:lnTo>
                    <a:lnTo>
                      <a:pt x="43" y="482"/>
                    </a:lnTo>
                    <a:lnTo>
                      <a:pt x="23" y="551"/>
                    </a:lnTo>
                    <a:lnTo>
                      <a:pt x="7" y="623"/>
                    </a:lnTo>
                    <a:lnTo>
                      <a:pt x="0" y="696"/>
                    </a:lnTo>
                    <a:lnTo>
                      <a:pt x="0" y="734"/>
                    </a:lnTo>
                    <a:lnTo>
                      <a:pt x="0" y="773"/>
                    </a:lnTo>
                    <a:lnTo>
                      <a:pt x="7" y="846"/>
                    </a:lnTo>
                    <a:lnTo>
                      <a:pt x="23" y="918"/>
                    </a:lnTo>
                    <a:lnTo>
                      <a:pt x="43" y="987"/>
                    </a:lnTo>
                    <a:lnTo>
                      <a:pt x="72" y="1053"/>
                    </a:lnTo>
                    <a:lnTo>
                      <a:pt x="105" y="1117"/>
                    </a:lnTo>
                    <a:lnTo>
                      <a:pt x="145" y="1174"/>
                    </a:lnTo>
                    <a:lnTo>
                      <a:pt x="190" y="1229"/>
                    </a:lnTo>
                    <a:lnTo>
                      <a:pt x="240" y="1279"/>
                    </a:lnTo>
                    <a:lnTo>
                      <a:pt x="295" y="1324"/>
                    </a:lnTo>
                    <a:lnTo>
                      <a:pt x="352" y="1364"/>
                    </a:lnTo>
                    <a:lnTo>
                      <a:pt x="416" y="1397"/>
                    </a:lnTo>
                    <a:lnTo>
                      <a:pt x="482" y="1426"/>
                    </a:lnTo>
                    <a:lnTo>
                      <a:pt x="551" y="1448"/>
                    </a:lnTo>
                    <a:lnTo>
                      <a:pt x="623" y="1462"/>
                    </a:lnTo>
                    <a:lnTo>
                      <a:pt x="697" y="1469"/>
                    </a:lnTo>
                    <a:lnTo>
                      <a:pt x="734" y="1471"/>
                    </a:lnTo>
                    <a:lnTo>
                      <a:pt x="773" y="1469"/>
                    </a:lnTo>
                    <a:lnTo>
                      <a:pt x="846" y="1462"/>
                    </a:lnTo>
                    <a:lnTo>
                      <a:pt x="918" y="1448"/>
                    </a:lnTo>
                    <a:lnTo>
                      <a:pt x="987" y="1426"/>
                    </a:lnTo>
                    <a:lnTo>
                      <a:pt x="1054" y="1397"/>
                    </a:lnTo>
                    <a:lnTo>
                      <a:pt x="1116" y="1364"/>
                    </a:lnTo>
                    <a:lnTo>
                      <a:pt x="1175" y="1324"/>
                    </a:lnTo>
                    <a:lnTo>
                      <a:pt x="1229" y="1279"/>
                    </a:lnTo>
                    <a:lnTo>
                      <a:pt x="1280" y="1229"/>
                    </a:lnTo>
                    <a:lnTo>
                      <a:pt x="1324" y="1174"/>
                    </a:lnTo>
                    <a:lnTo>
                      <a:pt x="1365" y="1117"/>
                    </a:lnTo>
                    <a:lnTo>
                      <a:pt x="1398" y="1053"/>
                    </a:lnTo>
                    <a:lnTo>
                      <a:pt x="1425" y="987"/>
                    </a:lnTo>
                    <a:lnTo>
                      <a:pt x="1447" y="918"/>
                    </a:lnTo>
                    <a:lnTo>
                      <a:pt x="1463" y="846"/>
                    </a:lnTo>
                    <a:lnTo>
                      <a:pt x="1470" y="773"/>
                    </a:lnTo>
                    <a:lnTo>
                      <a:pt x="1470" y="734"/>
                    </a:lnTo>
                    <a:lnTo>
                      <a:pt x="1470" y="696"/>
                    </a:lnTo>
                    <a:lnTo>
                      <a:pt x="1463" y="623"/>
                    </a:lnTo>
                    <a:lnTo>
                      <a:pt x="1447" y="551"/>
                    </a:lnTo>
                    <a:lnTo>
                      <a:pt x="1425" y="482"/>
                    </a:lnTo>
                    <a:lnTo>
                      <a:pt x="1398" y="416"/>
                    </a:lnTo>
                    <a:lnTo>
                      <a:pt x="1365" y="352"/>
                    </a:lnTo>
                    <a:lnTo>
                      <a:pt x="1324" y="295"/>
                    </a:lnTo>
                    <a:lnTo>
                      <a:pt x="1280" y="240"/>
                    </a:lnTo>
                    <a:lnTo>
                      <a:pt x="1229" y="190"/>
                    </a:lnTo>
                    <a:lnTo>
                      <a:pt x="1175" y="145"/>
                    </a:lnTo>
                    <a:lnTo>
                      <a:pt x="1116" y="105"/>
                    </a:lnTo>
                    <a:lnTo>
                      <a:pt x="1054" y="72"/>
                    </a:lnTo>
                    <a:lnTo>
                      <a:pt x="987" y="43"/>
                    </a:lnTo>
                    <a:lnTo>
                      <a:pt x="918" y="21"/>
                    </a:lnTo>
                    <a:lnTo>
                      <a:pt x="846" y="7"/>
                    </a:lnTo>
                    <a:lnTo>
                      <a:pt x="773" y="0"/>
                    </a:lnTo>
                    <a:lnTo>
                      <a:pt x="734" y="0"/>
                    </a:lnTo>
                    <a:close/>
                    <a:moveTo>
                      <a:pt x="734" y="89"/>
                    </a:moveTo>
                    <a:lnTo>
                      <a:pt x="802" y="91"/>
                    </a:lnTo>
                    <a:lnTo>
                      <a:pt x="927" y="116"/>
                    </a:lnTo>
                    <a:lnTo>
                      <a:pt x="1044" y="165"/>
                    </a:lnTo>
                    <a:lnTo>
                      <a:pt x="1146" y="236"/>
                    </a:lnTo>
                    <a:lnTo>
                      <a:pt x="1234" y="324"/>
                    </a:lnTo>
                    <a:lnTo>
                      <a:pt x="1304" y="426"/>
                    </a:lnTo>
                    <a:lnTo>
                      <a:pt x="1353" y="542"/>
                    </a:lnTo>
                    <a:lnTo>
                      <a:pt x="1379" y="668"/>
                    </a:lnTo>
                    <a:lnTo>
                      <a:pt x="1381" y="734"/>
                    </a:lnTo>
                    <a:lnTo>
                      <a:pt x="1379" y="802"/>
                    </a:lnTo>
                    <a:lnTo>
                      <a:pt x="1353" y="927"/>
                    </a:lnTo>
                    <a:lnTo>
                      <a:pt x="1304" y="1043"/>
                    </a:lnTo>
                    <a:lnTo>
                      <a:pt x="1234" y="1147"/>
                    </a:lnTo>
                    <a:lnTo>
                      <a:pt x="1146" y="1233"/>
                    </a:lnTo>
                    <a:lnTo>
                      <a:pt x="1044" y="1304"/>
                    </a:lnTo>
                    <a:lnTo>
                      <a:pt x="927" y="1353"/>
                    </a:lnTo>
                    <a:lnTo>
                      <a:pt x="802" y="1379"/>
                    </a:lnTo>
                    <a:lnTo>
                      <a:pt x="734" y="1382"/>
                    </a:lnTo>
                    <a:lnTo>
                      <a:pt x="668" y="1379"/>
                    </a:lnTo>
                    <a:lnTo>
                      <a:pt x="543" y="1353"/>
                    </a:lnTo>
                    <a:lnTo>
                      <a:pt x="426" y="1304"/>
                    </a:lnTo>
                    <a:lnTo>
                      <a:pt x="324" y="1233"/>
                    </a:lnTo>
                    <a:lnTo>
                      <a:pt x="236" y="1147"/>
                    </a:lnTo>
                    <a:lnTo>
                      <a:pt x="165" y="1043"/>
                    </a:lnTo>
                    <a:lnTo>
                      <a:pt x="116" y="927"/>
                    </a:lnTo>
                    <a:lnTo>
                      <a:pt x="90" y="802"/>
                    </a:lnTo>
                    <a:lnTo>
                      <a:pt x="89" y="734"/>
                    </a:lnTo>
                    <a:lnTo>
                      <a:pt x="90" y="668"/>
                    </a:lnTo>
                    <a:lnTo>
                      <a:pt x="116" y="542"/>
                    </a:lnTo>
                    <a:lnTo>
                      <a:pt x="165" y="426"/>
                    </a:lnTo>
                    <a:lnTo>
                      <a:pt x="236" y="324"/>
                    </a:lnTo>
                    <a:lnTo>
                      <a:pt x="324" y="236"/>
                    </a:lnTo>
                    <a:lnTo>
                      <a:pt x="426" y="165"/>
                    </a:lnTo>
                    <a:lnTo>
                      <a:pt x="543" y="116"/>
                    </a:lnTo>
                    <a:lnTo>
                      <a:pt x="668" y="91"/>
                    </a:lnTo>
                    <a:lnTo>
                      <a:pt x="734" y="8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0" name="Freeform 388"/>
              <p:cNvSpPr/>
              <p:nvPr/>
            </p:nvSpPr>
            <p:spPr bwMode="auto">
              <a:xfrm>
                <a:off x="3973" y="2624"/>
                <a:ext cx="600" cy="601"/>
              </a:xfrm>
              <a:custGeom>
                <a:avLst/>
                <a:gdLst>
                  <a:gd name="T0" fmla="*/ 1801 w 1801"/>
                  <a:gd name="T1" fmla="*/ 947 h 1802"/>
                  <a:gd name="T2" fmla="*/ 1774 w 1801"/>
                  <a:gd name="T3" fmla="*/ 1127 h 1802"/>
                  <a:gd name="T4" fmla="*/ 1714 w 1801"/>
                  <a:gd name="T5" fmla="*/ 1292 h 1802"/>
                  <a:gd name="T6" fmla="*/ 1623 w 1801"/>
                  <a:gd name="T7" fmla="*/ 1441 h 1802"/>
                  <a:gd name="T8" fmla="*/ 1506 w 1801"/>
                  <a:gd name="T9" fmla="*/ 1567 h 1802"/>
                  <a:gd name="T10" fmla="*/ 1368 w 1801"/>
                  <a:gd name="T11" fmla="*/ 1671 h 1802"/>
                  <a:gd name="T12" fmla="*/ 1211 w 1801"/>
                  <a:gd name="T13" fmla="*/ 1747 h 1802"/>
                  <a:gd name="T14" fmla="*/ 1038 w 1801"/>
                  <a:gd name="T15" fmla="*/ 1792 h 1802"/>
                  <a:gd name="T16" fmla="*/ 900 w 1801"/>
                  <a:gd name="T17" fmla="*/ 1802 h 1802"/>
                  <a:gd name="T18" fmla="*/ 763 w 1801"/>
                  <a:gd name="T19" fmla="*/ 1792 h 1802"/>
                  <a:gd name="T20" fmla="*/ 590 w 1801"/>
                  <a:gd name="T21" fmla="*/ 1747 h 1802"/>
                  <a:gd name="T22" fmla="*/ 433 w 1801"/>
                  <a:gd name="T23" fmla="*/ 1671 h 1802"/>
                  <a:gd name="T24" fmla="*/ 295 w 1801"/>
                  <a:gd name="T25" fmla="*/ 1567 h 1802"/>
                  <a:gd name="T26" fmla="*/ 179 w 1801"/>
                  <a:gd name="T27" fmla="*/ 1441 h 1802"/>
                  <a:gd name="T28" fmla="*/ 88 w 1801"/>
                  <a:gd name="T29" fmla="*/ 1292 h 1802"/>
                  <a:gd name="T30" fmla="*/ 27 w 1801"/>
                  <a:gd name="T31" fmla="*/ 1127 h 1802"/>
                  <a:gd name="T32" fmla="*/ 0 w 1801"/>
                  <a:gd name="T33" fmla="*/ 947 h 1802"/>
                  <a:gd name="T34" fmla="*/ 0 w 1801"/>
                  <a:gd name="T35" fmla="*/ 855 h 1802"/>
                  <a:gd name="T36" fmla="*/ 27 w 1801"/>
                  <a:gd name="T37" fmla="*/ 676 h 1802"/>
                  <a:gd name="T38" fmla="*/ 88 w 1801"/>
                  <a:gd name="T39" fmla="*/ 511 h 1802"/>
                  <a:gd name="T40" fmla="*/ 179 w 1801"/>
                  <a:gd name="T41" fmla="*/ 363 h 1802"/>
                  <a:gd name="T42" fmla="*/ 295 w 1801"/>
                  <a:gd name="T43" fmla="*/ 234 h 1802"/>
                  <a:gd name="T44" fmla="*/ 433 w 1801"/>
                  <a:gd name="T45" fmla="*/ 131 h 1802"/>
                  <a:gd name="T46" fmla="*/ 590 w 1801"/>
                  <a:gd name="T47" fmla="*/ 55 h 1802"/>
                  <a:gd name="T48" fmla="*/ 763 w 1801"/>
                  <a:gd name="T49" fmla="*/ 10 h 1802"/>
                  <a:gd name="T50" fmla="*/ 900 w 1801"/>
                  <a:gd name="T51" fmla="*/ 0 h 1802"/>
                  <a:gd name="T52" fmla="*/ 1038 w 1801"/>
                  <a:gd name="T53" fmla="*/ 10 h 1802"/>
                  <a:gd name="T54" fmla="*/ 1211 w 1801"/>
                  <a:gd name="T55" fmla="*/ 55 h 1802"/>
                  <a:gd name="T56" fmla="*/ 1368 w 1801"/>
                  <a:gd name="T57" fmla="*/ 131 h 1802"/>
                  <a:gd name="T58" fmla="*/ 1506 w 1801"/>
                  <a:gd name="T59" fmla="*/ 234 h 1802"/>
                  <a:gd name="T60" fmla="*/ 1623 w 1801"/>
                  <a:gd name="T61" fmla="*/ 363 h 1802"/>
                  <a:gd name="T62" fmla="*/ 1714 w 1801"/>
                  <a:gd name="T63" fmla="*/ 511 h 1802"/>
                  <a:gd name="T64" fmla="*/ 1774 w 1801"/>
                  <a:gd name="T65" fmla="*/ 676 h 1802"/>
                  <a:gd name="T66" fmla="*/ 1801 w 1801"/>
                  <a:gd name="T67" fmla="*/ 855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01" h="1802">
                    <a:moveTo>
                      <a:pt x="1801" y="901"/>
                    </a:moveTo>
                    <a:lnTo>
                      <a:pt x="1801" y="947"/>
                    </a:lnTo>
                    <a:lnTo>
                      <a:pt x="1791" y="1038"/>
                    </a:lnTo>
                    <a:lnTo>
                      <a:pt x="1774" y="1127"/>
                    </a:lnTo>
                    <a:lnTo>
                      <a:pt x="1747" y="1210"/>
                    </a:lnTo>
                    <a:lnTo>
                      <a:pt x="1714" y="1292"/>
                    </a:lnTo>
                    <a:lnTo>
                      <a:pt x="1672" y="1369"/>
                    </a:lnTo>
                    <a:lnTo>
                      <a:pt x="1623" y="1441"/>
                    </a:lnTo>
                    <a:lnTo>
                      <a:pt x="1568" y="1507"/>
                    </a:lnTo>
                    <a:lnTo>
                      <a:pt x="1506" y="1567"/>
                    </a:lnTo>
                    <a:lnTo>
                      <a:pt x="1440" y="1623"/>
                    </a:lnTo>
                    <a:lnTo>
                      <a:pt x="1368" y="1671"/>
                    </a:lnTo>
                    <a:lnTo>
                      <a:pt x="1292" y="1713"/>
                    </a:lnTo>
                    <a:lnTo>
                      <a:pt x="1211" y="1747"/>
                    </a:lnTo>
                    <a:lnTo>
                      <a:pt x="1126" y="1773"/>
                    </a:lnTo>
                    <a:lnTo>
                      <a:pt x="1038" y="1792"/>
                    </a:lnTo>
                    <a:lnTo>
                      <a:pt x="948" y="1801"/>
                    </a:lnTo>
                    <a:lnTo>
                      <a:pt x="900" y="1802"/>
                    </a:lnTo>
                    <a:lnTo>
                      <a:pt x="854" y="1801"/>
                    </a:lnTo>
                    <a:lnTo>
                      <a:pt x="763" y="1792"/>
                    </a:lnTo>
                    <a:lnTo>
                      <a:pt x="675" y="1773"/>
                    </a:lnTo>
                    <a:lnTo>
                      <a:pt x="590" y="1747"/>
                    </a:lnTo>
                    <a:lnTo>
                      <a:pt x="510" y="1713"/>
                    </a:lnTo>
                    <a:lnTo>
                      <a:pt x="433" y="1671"/>
                    </a:lnTo>
                    <a:lnTo>
                      <a:pt x="361" y="1623"/>
                    </a:lnTo>
                    <a:lnTo>
                      <a:pt x="295" y="1567"/>
                    </a:lnTo>
                    <a:lnTo>
                      <a:pt x="233" y="1507"/>
                    </a:lnTo>
                    <a:lnTo>
                      <a:pt x="179" y="1441"/>
                    </a:lnTo>
                    <a:lnTo>
                      <a:pt x="130" y="1369"/>
                    </a:lnTo>
                    <a:lnTo>
                      <a:pt x="88" y="1292"/>
                    </a:lnTo>
                    <a:lnTo>
                      <a:pt x="55" y="1210"/>
                    </a:lnTo>
                    <a:lnTo>
                      <a:pt x="27" y="1127"/>
                    </a:lnTo>
                    <a:lnTo>
                      <a:pt x="10" y="1038"/>
                    </a:lnTo>
                    <a:lnTo>
                      <a:pt x="0" y="947"/>
                    </a:lnTo>
                    <a:lnTo>
                      <a:pt x="0" y="901"/>
                    </a:lnTo>
                    <a:lnTo>
                      <a:pt x="0" y="855"/>
                    </a:lnTo>
                    <a:lnTo>
                      <a:pt x="10" y="764"/>
                    </a:lnTo>
                    <a:lnTo>
                      <a:pt x="27" y="676"/>
                    </a:lnTo>
                    <a:lnTo>
                      <a:pt x="55" y="591"/>
                    </a:lnTo>
                    <a:lnTo>
                      <a:pt x="88" y="511"/>
                    </a:lnTo>
                    <a:lnTo>
                      <a:pt x="130" y="435"/>
                    </a:lnTo>
                    <a:lnTo>
                      <a:pt x="179" y="363"/>
                    </a:lnTo>
                    <a:lnTo>
                      <a:pt x="233" y="295"/>
                    </a:lnTo>
                    <a:lnTo>
                      <a:pt x="295" y="234"/>
                    </a:lnTo>
                    <a:lnTo>
                      <a:pt x="361" y="180"/>
                    </a:lnTo>
                    <a:lnTo>
                      <a:pt x="433" y="131"/>
                    </a:lnTo>
                    <a:lnTo>
                      <a:pt x="510" y="89"/>
                    </a:lnTo>
                    <a:lnTo>
                      <a:pt x="590" y="55"/>
                    </a:lnTo>
                    <a:lnTo>
                      <a:pt x="675" y="29"/>
                    </a:lnTo>
                    <a:lnTo>
                      <a:pt x="763" y="10"/>
                    </a:lnTo>
                    <a:lnTo>
                      <a:pt x="854" y="1"/>
                    </a:lnTo>
                    <a:lnTo>
                      <a:pt x="900" y="0"/>
                    </a:lnTo>
                    <a:lnTo>
                      <a:pt x="948" y="1"/>
                    </a:lnTo>
                    <a:lnTo>
                      <a:pt x="1038" y="10"/>
                    </a:lnTo>
                    <a:lnTo>
                      <a:pt x="1126" y="29"/>
                    </a:lnTo>
                    <a:lnTo>
                      <a:pt x="1211" y="55"/>
                    </a:lnTo>
                    <a:lnTo>
                      <a:pt x="1292" y="89"/>
                    </a:lnTo>
                    <a:lnTo>
                      <a:pt x="1368" y="131"/>
                    </a:lnTo>
                    <a:lnTo>
                      <a:pt x="1440" y="180"/>
                    </a:lnTo>
                    <a:lnTo>
                      <a:pt x="1506" y="234"/>
                    </a:lnTo>
                    <a:lnTo>
                      <a:pt x="1568" y="295"/>
                    </a:lnTo>
                    <a:lnTo>
                      <a:pt x="1623" y="363"/>
                    </a:lnTo>
                    <a:lnTo>
                      <a:pt x="1672" y="435"/>
                    </a:lnTo>
                    <a:lnTo>
                      <a:pt x="1714" y="511"/>
                    </a:lnTo>
                    <a:lnTo>
                      <a:pt x="1747" y="591"/>
                    </a:lnTo>
                    <a:lnTo>
                      <a:pt x="1774" y="676"/>
                    </a:lnTo>
                    <a:lnTo>
                      <a:pt x="1791" y="764"/>
                    </a:lnTo>
                    <a:lnTo>
                      <a:pt x="1801" y="855"/>
                    </a:lnTo>
                    <a:lnTo>
                      <a:pt x="1801" y="90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1" name="Freeform 389"/>
              <p:cNvSpPr>
                <a:spLocks noEditPoints="1"/>
              </p:cNvSpPr>
              <p:nvPr/>
            </p:nvSpPr>
            <p:spPr bwMode="auto">
              <a:xfrm>
                <a:off x="4217" y="2709"/>
                <a:ext cx="112" cy="167"/>
              </a:xfrm>
              <a:custGeom>
                <a:avLst/>
                <a:gdLst>
                  <a:gd name="T0" fmla="*/ 167 w 336"/>
                  <a:gd name="T1" fmla="*/ 1 h 501"/>
                  <a:gd name="T2" fmla="*/ 124 w 336"/>
                  <a:gd name="T3" fmla="*/ 1 h 501"/>
                  <a:gd name="T4" fmla="*/ 40 w 336"/>
                  <a:gd name="T5" fmla="*/ 13 h 501"/>
                  <a:gd name="T6" fmla="*/ 0 w 336"/>
                  <a:gd name="T7" fmla="*/ 23 h 501"/>
                  <a:gd name="T8" fmla="*/ 128 w 336"/>
                  <a:gd name="T9" fmla="*/ 501 h 501"/>
                  <a:gd name="T10" fmla="*/ 148 w 336"/>
                  <a:gd name="T11" fmla="*/ 496 h 501"/>
                  <a:gd name="T12" fmla="*/ 167 w 336"/>
                  <a:gd name="T13" fmla="*/ 496 h 501"/>
                  <a:gd name="T14" fmla="*/ 187 w 336"/>
                  <a:gd name="T15" fmla="*/ 496 h 501"/>
                  <a:gd name="T16" fmla="*/ 207 w 336"/>
                  <a:gd name="T17" fmla="*/ 501 h 501"/>
                  <a:gd name="T18" fmla="*/ 336 w 336"/>
                  <a:gd name="T19" fmla="*/ 23 h 501"/>
                  <a:gd name="T20" fmla="*/ 295 w 336"/>
                  <a:gd name="T21" fmla="*/ 13 h 501"/>
                  <a:gd name="T22" fmla="*/ 210 w 336"/>
                  <a:gd name="T23" fmla="*/ 1 h 501"/>
                  <a:gd name="T24" fmla="*/ 167 w 336"/>
                  <a:gd name="T25" fmla="*/ 0 h 501"/>
                  <a:gd name="T26" fmla="*/ 167 w 336"/>
                  <a:gd name="T27" fmla="*/ 1 h 501"/>
                  <a:gd name="T28" fmla="*/ 167 w 336"/>
                  <a:gd name="T29" fmla="*/ 64 h 501"/>
                  <a:gd name="T30" fmla="*/ 181 w 336"/>
                  <a:gd name="T31" fmla="*/ 64 h 501"/>
                  <a:gd name="T32" fmla="*/ 204 w 336"/>
                  <a:gd name="T33" fmla="*/ 74 h 501"/>
                  <a:gd name="T34" fmla="*/ 223 w 336"/>
                  <a:gd name="T35" fmla="*/ 93 h 501"/>
                  <a:gd name="T36" fmla="*/ 233 w 336"/>
                  <a:gd name="T37" fmla="*/ 118 h 501"/>
                  <a:gd name="T38" fmla="*/ 235 w 336"/>
                  <a:gd name="T39" fmla="*/ 131 h 501"/>
                  <a:gd name="T40" fmla="*/ 233 w 336"/>
                  <a:gd name="T41" fmla="*/ 144 h 501"/>
                  <a:gd name="T42" fmla="*/ 223 w 336"/>
                  <a:gd name="T43" fmla="*/ 168 h 501"/>
                  <a:gd name="T44" fmla="*/ 204 w 336"/>
                  <a:gd name="T45" fmla="*/ 187 h 501"/>
                  <a:gd name="T46" fmla="*/ 181 w 336"/>
                  <a:gd name="T47" fmla="*/ 197 h 501"/>
                  <a:gd name="T48" fmla="*/ 167 w 336"/>
                  <a:gd name="T49" fmla="*/ 197 h 501"/>
                  <a:gd name="T50" fmla="*/ 154 w 336"/>
                  <a:gd name="T51" fmla="*/ 197 h 501"/>
                  <a:gd name="T52" fmla="*/ 130 w 336"/>
                  <a:gd name="T53" fmla="*/ 187 h 501"/>
                  <a:gd name="T54" fmla="*/ 112 w 336"/>
                  <a:gd name="T55" fmla="*/ 168 h 501"/>
                  <a:gd name="T56" fmla="*/ 102 w 336"/>
                  <a:gd name="T57" fmla="*/ 144 h 501"/>
                  <a:gd name="T58" fmla="*/ 101 w 336"/>
                  <a:gd name="T59" fmla="*/ 131 h 501"/>
                  <a:gd name="T60" fmla="*/ 102 w 336"/>
                  <a:gd name="T61" fmla="*/ 118 h 501"/>
                  <a:gd name="T62" fmla="*/ 112 w 336"/>
                  <a:gd name="T63" fmla="*/ 93 h 501"/>
                  <a:gd name="T64" fmla="*/ 130 w 336"/>
                  <a:gd name="T65" fmla="*/ 74 h 501"/>
                  <a:gd name="T66" fmla="*/ 154 w 336"/>
                  <a:gd name="T67" fmla="*/ 64 h 501"/>
                  <a:gd name="T68" fmla="*/ 167 w 336"/>
                  <a:gd name="T69" fmla="*/ 64 h 501"/>
                  <a:gd name="T70" fmla="*/ 167 w 336"/>
                  <a:gd name="T71" fmla="*/ 339 h 501"/>
                  <a:gd name="T72" fmla="*/ 180 w 336"/>
                  <a:gd name="T73" fmla="*/ 341 h 501"/>
                  <a:gd name="T74" fmla="*/ 197 w 336"/>
                  <a:gd name="T75" fmla="*/ 358 h 501"/>
                  <a:gd name="T76" fmla="*/ 199 w 336"/>
                  <a:gd name="T77" fmla="*/ 370 h 501"/>
                  <a:gd name="T78" fmla="*/ 197 w 336"/>
                  <a:gd name="T79" fmla="*/ 383 h 501"/>
                  <a:gd name="T80" fmla="*/ 180 w 336"/>
                  <a:gd name="T81" fmla="*/ 398 h 501"/>
                  <a:gd name="T82" fmla="*/ 167 w 336"/>
                  <a:gd name="T83" fmla="*/ 400 h 501"/>
                  <a:gd name="T84" fmla="*/ 156 w 336"/>
                  <a:gd name="T85" fmla="*/ 398 h 501"/>
                  <a:gd name="T86" fmla="*/ 138 w 336"/>
                  <a:gd name="T87" fmla="*/ 383 h 501"/>
                  <a:gd name="T88" fmla="*/ 137 w 336"/>
                  <a:gd name="T89" fmla="*/ 370 h 501"/>
                  <a:gd name="T90" fmla="*/ 138 w 336"/>
                  <a:gd name="T91" fmla="*/ 358 h 501"/>
                  <a:gd name="T92" fmla="*/ 156 w 336"/>
                  <a:gd name="T93" fmla="*/ 341 h 501"/>
                  <a:gd name="T94" fmla="*/ 167 w 336"/>
                  <a:gd name="T95" fmla="*/ 339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6" h="501">
                    <a:moveTo>
                      <a:pt x="167" y="1"/>
                    </a:moveTo>
                    <a:lnTo>
                      <a:pt x="124" y="1"/>
                    </a:lnTo>
                    <a:lnTo>
                      <a:pt x="40" y="13"/>
                    </a:lnTo>
                    <a:lnTo>
                      <a:pt x="0" y="23"/>
                    </a:lnTo>
                    <a:lnTo>
                      <a:pt x="128" y="501"/>
                    </a:lnTo>
                    <a:lnTo>
                      <a:pt x="148" y="496"/>
                    </a:lnTo>
                    <a:lnTo>
                      <a:pt x="167" y="496"/>
                    </a:lnTo>
                    <a:lnTo>
                      <a:pt x="187" y="496"/>
                    </a:lnTo>
                    <a:lnTo>
                      <a:pt x="207" y="501"/>
                    </a:lnTo>
                    <a:lnTo>
                      <a:pt x="336" y="23"/>
                    </a:lnTo>
                    <a:lnTo>
                      <a:pt x="295" y="13"/>
                    </a:lnTo>
                    <a:lnTo>
                      <a:pt x="210" y="1"/>
                    </a:lnTo>
                    <a:lnTo>
                      <a:pt x="167" y="0"/>
                    </a:lnTo>
                    <a:lnTo>
                      <a:pt x="167" y="1"/>
                    </a:lnTo>
                    <a:close/>
                    <a:moveTo>
                      <a:pt x="167" y="64"/>
                    </a:moveTo>
                    <a:lnTo>
                      <a:pt x="181" y="64"/>
                    </a:lnTo>
                    <a:lnTo>
                      <a:pt x="204" y="74"/>
                    </a:lnTo>
                    <a:lnTo>
                      <a:pt x="223" y="93"/>
                    </a:lnTo>
                    <a:lnTo>
                      <a:pt x="233" y="118"/>
                    </a:lnTo>
                    <a:lnTo>
                      <a:pt x="235" y="131"/>
                    </a:lnTo>
                    <a:lnTo>
                      <a:pt x="233" y="144"/>
                    </a:lnTo>
                    <a:lnTo>
                      <a:pt x="223" y="168"/>
                    </a:lnTo>
                    <a:lnTo>
                      <a:pt x="204" y="187"/>
                    </a:lnTo>
                    <a:lnTo>
                      <a:pt x="181" y="197"/>
                    </a:lnTo>
                    <a:lnTo>
                      <a:pt x="167" y="197"/>
                    </a:lnTo>
                    <a:lnTo>
                      <a:pt x="154" y="197"/>
                    </a:lnTo>
                    <a:lnTo>
                      <a:pt x="130" y="187"/>
                    </a:lnTo>
                    <a:lnTo>
                      <a:pt x="112" y="168"/>
                    </a:lnTo>
                    <a:lnTo>
                      <a:pt x="102" y="144"/>
                    </a:lnTo>
                    <a:lnTo>
                      <a:pt x="101" y="131"/>
                    </a:lnTo>
                    <a:lnTo>
                      <a:pt x="102" y="118"/>
                    </a:lnTo>
                    <a:lnTo>
                      <a:pt x="112" y="93"/>
                    </a:lnTo>
                    <a:lnTo>
                      <a:pt x="130" y="74"/>
                    </a:lnTo>
                    <a:lnTo>
                      <a:pt x="154" y="64"/>
                    </a:lnTo>
                    <a:lnTo>
                      <a:pt x="167" y="64"/>
                    </a:lnTo>
                    <a:close/>
                    <a:moveTo>
                      <a:pt x="167" y="339"/>
                    </a:moveTo>
                    <a:lnTo>
                      <a:pt x="180" y="341"/>
                    </a:lnTo>
                    <a:lnTo>
                      <a:pt x="197" y="358"/>
                    </a:lnTo>
                    <a:lnTo>
                      <a:pt x="199" y="370"/>
                    </a:lnTo>
                    <a:lnTo>
                      <a:pt x="197" y="383"/>
                    </a:lnTo>
                    <a:lnTo>
                      <a:pt x="180" y="398"/>
                    </a:lnTo>
                    <a:lnTo>
                      <a:pt x="167" y="400"/>
                    </a:lnTo>
                    <a:lnTo>
                      <a:pt x="156" y="398"/>
                    </a:lnTo>
                    <a:lnTo>
                      <a:pt x="138" y="383"/>
                    </a:lnTo>
                    <a:lnTo>
                      <a:pt x="137" y="370"/>
                    </a:lnTo>
                    <a:lnTo>
                      <a:pt x="138" y="358"/>
                    </a:lnTo>
                    <a:lnTo>
                      <a:pt x="156" y="341"/>
                    </a:lnTo>
                    <a:lnTo>
                      <a:pt x="167" y="33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2" name="Freeform 390"/>
              <p:cNvSpPr>
                <a:spLocks noEditPoints="1"/>
              </p:cNvSpPr>
              <p:nvPr/>
            </p:nvSpPr>
            <p:spPr bwMode="auto">
              <a:xfrm>
                <a:off x="4121" y="2717"/>
                <a:ext cx="139" cy="172"/>
              </a:xfrm>
              <a:custGeom>
                <a:avLst/>
                <a:gdLst>
                  <a:gd name="T0" fmla="*/ 133 w 417"/>
                  <a:gd name="T1" fmla="*/ 64 h 518"/>
                  <a:gd name="T2" fmla="*/ 96 w 417"/>
                  <a:gd name="T3" fmla="*/ 86 h 518"/>
                  <a:gd name="T4" fmla="*/ 30 w 417"/>
                  <a:gd name="T5" fmla="*/ 138 h 518"/>
                  <a:gd name="T6" fmla="*/ 0 w 417"/>
                  <a:gd name="T7" fmla="*/ 167 h 518"/>
                  <a:gd name="T8" fmla="*/ 351 w 417"/>
                  <a:gd name="T9" fmla="*/ 518 h 518"/>
                  <a:gd name="T10" fmla="*/ 364 w 417"/>
                  <a:gd name="T11" fmla="*/ 503 h 518"/>
                  <a:gd name="T12" fmla="*/ 381 w 417"/>
                  <a:gd name="T13" fmla="*/ 493 h 518"/>
                  <a:gd name="T14" fmla="*/ 398 w 417"/>
                  <a:gd name="T15" fmla="*/ 483 h 518"/>
                  <a:gd name="T16" fmla="*/ 417 w 417"/>
                  <a:gd name="T17" fmla="*/ 478 h 518"/>
                  <a:gd name="T18" fmla="*/ 289 w 417"/>
                  <a:gd name="T19" fmla="*/ 0 h 518"/>
                  <a:gd name="T20" fmla="*/ 250 w 417"/>
                  <a:gd name="T21" fmla="*/ 11 h 518"/>
                  <a:gd name="T22" fmla="*/ 171 w 417"/>
                  <a:gd name="T23" fmla="*/ 43 h 518"/>
                  <a:gd name="T24" fmla="*/ 133 w 417"/>
                  <a:gd name="T25" fmla="*/ 64 h 518"/>
                  <a:gd name="T26" fmla="*/ 165 w 417"/>
                  <a:gd name="T27" fmla="*/ 119 h 518"/>
                  <a:gd name="T28" fmla="*/ 178 w 417"/>
                  <a:gd name="T29" fmla="*/ 113 h 518"/>
                  <a:gd name="T30" fmla="*/ 203 w 417"/>
                  <a:gd name="T31" fmla="*/ 111 h 518"/>
                  <a:gd name="T32" fmla="*/ 229 w 417"/>
                  <a:gd name="T33" fmla="*/ 116 h 518"/>
                  <a:gd name="T34" fmla="*/ 249 w 417"/>
                  <a:gd name="T35" fmla="*/ 132 h 518"/>
                  <a:gd name="T36" fmla="*/ 256 w 417"/>
                  <a:gd name="T37" fmla="*/ 144 h 518"/>
                  <a:gd name="T38" fmla="*/ 262 w 417"/>
                  <a:gd name="T39" fmla="*/ 155 h 518"/>
                  <a:gd name="T40" fmla="*/ 266 w 417"/>
                  <a:gd name="T41" fmla="*/ 181 h 518"/>
                  <a:gd name="T42" fmla="*/ 259 w 417"/>
                  <a:gd name="T43" fmla="*/ 206 h 518"/>
                  <a:gd name="T44" fmla="*/ 243 w 417"/>
                  <a:gd name="T45" fmla="*/ 227 h 518"/>
                  <a:gd name="T46" fmla="*/ 231 w 417"/>
                  <a:gd name="T47" fmla="*/ 234 h 518"/>
                  <a:gd name="T48" fmla="*/ 220 w 417"/>
                  <a:gd name="T49" fmla="*/ 240 h 518"/>
                  <a:gd name="T50" fmla="*/ 194 w 417"/>
                  <a:gd name="T51" fmla="*/ 243 h 518"/>
                  <a:gd name="T52" fmla="*/ 169 w 417"/>
                  <a:gd name="T53" fmla="*/ 237 h 518"/>
                  <a:gd name="T54" fmla="*/ 148 w 417"/>
                  <a:gd name="T55" fmla="*/ 221 h 518"/>
                  <a:gd name="T56" fmla="*/ 141 w 417"/>
                  <a:gd name="T57" fmla="*/ 210 h 518"/>
                  <a:gd name="T58" fmla="*/ 135 w 417"/>
                  <a:gd name="T59" fmla="*/ 198 h 518"/>
                  <a:gd name="T60" fmla="*/ 132 w 417"/>
                  <a:gd name="T61" fmla="*/ 172 h 518"/>
                  <a:gd name="T62" fmla="*/ 138 w 417"/>
                  <a:gd name="T63" fmla="*/ 148 h 518"/>
                  <a:gd name="T64" fmla="*/ 154 w 417"/>
                  <a:gd name="T65" fmla="*/ 126 h 518"/>
                  <a:gd name="T66" fmla="*/ 165 w 417"/>
                  <a:gd name="T67" fmla="*/ 119 h 518"/>
                  <a:gd name="T68" fmla="*/ 303 w 417"/>
                  <a:gd name="T69" fmla="*/ 358 h 518"/>
                  <a:gd name="T70" fmla="*/ 315 w 417"/>
                  <a:gd name="T71" fmla="*/ 352 h 518"/>
                  <a:gd name="T72" fmla="*/ 337 w 417"/>
                  <a:gd name="T73" fmla="*/ 360 h 518"/>
                  <a:gd name="T74" fmla="*/ 345 w 417"/>
                  <a:gd name="T75" fmla="*/ 368 h 518"/>
                  <a:gd name="T76" fmla="*/ 349 w 417"/>
                  <a:gd name="T77" fmla="*/ 380 h 518"/>
                  <a:gd name="T78" fmla="*/ 344 w 417"/>
                  <a:gd name="T79" fmla="*/ 403 h 518"/>
                  <a:gd name="T80" fmla="*/ 334 w 417"/>
                  <a:gd name="T81" fmla="*/ 410 h 518"/>
                  <a:gd name="T82" fmla="*/ 322 w 417"/>
                  <a:gd name="T83" fmla="*/ 414 h 518"/>
                  <a:gd name="T84" fmla="*/ 299 w 417"/>
                  <a:gd name="T85" fmla="*/ 408 h 518"/>
                  <a:gd name="T86" fmla="*/ 292 w 417"/>
                  <a:gd name="T87" fmla="*/ 400 h 518"/>
                  <a:gd name="T88" fmla="*/ 288 w 417"/>
                  <a:gd name="T89" fmla="*/ 388 h 518"/>
                  <a:gd name="T90" fmla="*/ 293 w 417"/>
                  <a:gd name="T91" fmla="*/ 365 h 518"/>
                  <a:gd name="T92" fmla="*/ 303 w 417"/>
                  <a:gd name="T93" fmla="*/ 35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18">
                    <a:moveTo>
                      <a:pt x="133" y="64"/>
                    </a:moveTo>
                    <a:lnTo>
                      <a:pt x="96" y="86"/>
                    </a:lnTo>
                    <a:lnTo>
                      <a:pt x="30" y="138"/>
                    </a:lnTo>
                    <a:lnTo>
                      <a:pt x="0" y="167"/>
                    </a:lnTo>
                    <a:lnTo>
                      <a:pt x="351" y="518"/>
                    </a:lnTo>
                    <a:lnTo>
                      <a:pt x="364" y="503"/>
                    </a:lnTo>
                    <a:lnTo>
                      <a:pt x="381" y="493"/>
                    </a:lnTo>
                    <a:lnTo>
                      <a:pt x="398" y="483"/>
                    </a:lnTo>
                    <a:lnTo>
                      <a:pt x="417" y="478"/>
                    </a:lnTo>
                    <a:lnTo>
                      <a:pt x="289" y="0"/>
                    </a:lnTo>
                    <a:lnTo>
                      <a:pt x="250" y="11"/>
                    </a:lnTo>
                    <a:lnTo>
                      <a:pt x="171" y="43"/>
                    </a:lnTo>
                    <a:lnTo>
                      <a:pt x="133" y="64"/>
                    </a:lnTo>
                    <a:close/>
                    <a:moveTo>
                      <a:pt x="165" y="119"/>
                    </a:moveTo>
                    <a:lnTo>
                      <a:pt x="178" y="113"/>
                    </a:lnTo>
                    <a:lnTo>
                      <a:pt x="203" y="111"/>
                    </a:lnTo>
                    <a:lnTo>
                      <a:pt x="229" y="116"/>
                    </a:lnTo>
                    <a:lnTo>
                      <a:pt x="249" y="132"/>
                    </a:lnTo>
                    <a:lnTo>
                      <a:pt x="256" y="144"/>
                    </a:lnTo>
                    <a:lnTo>
                      <a:pt x="262" y="155"/>
                    </a:lnTo>
                    <a:lnTo>
                      <a:pt x="266" y="181"/>
                    </a:lnTo>
                    <a:lnTo>
                      <a:pt x="259" y="206"/>
                    </a:lnTo>
                    <a:lnTo>
                      <a:pt x="243" y="227"/>
                    </a:lnTo>
                    <a:lnTo>
                      <a:pt x="231" y="234"/>
                    </a:lnTo>
                    <a:lnTo>
                      <a:pt x="220" y="240"/>
                    </a:lnTo>
                    <a:lnTo>
                      <a:pt x="194" y="243"/>
                    </a:lnTo>
                    <a:lnTo>
                      <a:pt x="169" y="237"/>
                    </a:lnTo>
                    <a:lnTo>
                      <a:pt x="148" y="221"/>
                    </a:lnTo>
                    <a:lnTo>
                      <a:pt x="141" y="210"/>
                    </a:lnTo>
                    <a:lnTo>
                      <a:pt x="135" y="198"/>
                    </a:lnTo>
                    <a:lnTo>
                      <a:pt x="132" y="172"/>
                    </a:lnTo>
                    <a:lnTo>
                      <a:pt x="138" y="148"/>
                    </a:lnTo>
                    <a:lnTo>
                      <a:pt x="154" y="126"/>
                    </a:lnTo>
                    <a:lnTo>
                      <a:pt x="165" y="119"/>
                    </a:lnTo>
                    <a:close/>
                    <a:moveTo>
                      <a:pt x="303" y="358"/>
                    </a:moveTo>
                    <a:lnTo>
                      <a:pt x="315" y="352"/>
                    </a:lnTo>
                    <a:lnTo>
                      <a:pt x="337" y="360"/>
                    </a:lnTo>
                    <a:lnTo>
                      <a:pt x="345" y="368"/>
                    </a:lnTo>
                    <a:lnTo>
                      <a:pt x="349" y="380"/>
                    </a:lnTo>
                    <a:lnTo>
                      <a:pt x="344" y="403"/>
                    </a:lnTo>
                    <a:lnTo>
                      <a:pt x="334" y="410"/>
                    </a:lnTo>
                    <a:lnTo>
                      <a:pt x="322" y="414"/>
                    </a:lnTo>
                    <a:lnTo>
                      <a:pt x="299" y="408"/>
                    </a:lnTo>
                    <a:lnTo>
                      <a:pt x="292" y="400"/>
                    </a:lnTo>
                    <a:lnTo>
                      <a:pt x="288" y="388"/>
                    </a:lnTo>
                    <a:lnTo>
                      <a:pt x="293" y="365"/>
                    </a:lnTo>
                    <a:lnTo>
                      <a:pt x="303" y="35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3" name="Freeform 391"/>
              <p:cNvSpPr>
                <a:spLocks noEditPoints="1"/>
              </p:cNvSpPr>
              <p:nvPr/>
            </p:nvSpPr>
            <p:spPr bwMode="auto">
              <a:xfrm>
                <a:off x="4065" y="2772"/>
                <a:ext cx="173" cy="139"/>
              </a:xfrm>
              <a:custGeom>
                <a:avLst/>
                <a:gdLst>
                  <a:gd name="T0" fmla="*/ 64 w 518"/>
                  <a:gd name="T1" fmla="*/ 134 h 417"/>
                  <a:gd name="T2" fmla="*/ 43 w 518"/>
                  <a:gd name="T3" fmla="*/ 171 h 417"/>
                  <a:gd name="T4" fmla="*/ 11 w 518"/>
                  <a:gd name="T5" fmla="*/ 250 h 417"/>
                  <a:gd name="T6" fmla="*/ 0 w 518"/>
                  <a:gd name="T7" fmla="*/ 289 h 417"/>
                  <a:gd name="T8" fmla="*/ 478 w 518"/>
                  <a:gd name="T9" fmla="*/ 417 h 417"/>
                  <a:gd name="T10" fmla="*/ 483 w 518"/>
                  <a:gd name="T11" fmla="*/ 398 h 417"/>
                  <a:gd name="T12" fmla="*/ 493 w 518"/>
                  <a:gd name="T13" fmla="*/ 381 h 417"/>
                  <a:gd name="T14" fmla="*/ 504 w 518"/>
                  <a:gd name="T15" fmla="*/ 364 h 417"/>
                  <a:gd name="T16" fmla="*/ 518 w 518"/>
                  <a:gd name="T17" fmla="*/ 349 h 417"/>
                  <a:gd name="T18" fmla="*/ 167 w 518"/>
                  <a:gd name="T19" fmla="*/ 0 h 417"/>
                  <a:gd name="T20" fmla="*/ 138 w 518"/>
                  <a:gd name="T21" fmla="*/ 30 h 417"/>
                  <a:gd name="T22" fmla="*/ 86 w 518"/>
                  <a:gd name="T23" fmla="*/ 96 h 417"/>
                  <a:gd name="T24" fmla="*/ 64 w 518"/>
                  <a:gd name="T25" fmla="*/ 134 h 417"/>
                  <a:gd name="T26" fmla="*/ 119 w 518"/>
                  <a:gd name="T27" fmla="*/ 165 h 417"/>
                  <a:gd name="T28" fmla="*/ 126 w 518"/>
                  <a:gd name="T29" fmla="*/ 154 h 417"/>
                  <a:gd name="T30" fmla="*/ 148 w 518"/>
                  <a:gd name="T31" fmla="*/ 138 h 417"/>
                  <a:gd name="T32" fmla="*/ 172 w 518"/>
                  <a:gd name="T33" fmla="*/ 132 h 417"/>
                  <a:gd name="T34" fmla="*/ 198 w 518"/>
                  <a:gd name="T35" fmla="*/ 135 h 417"/>
                  <a:gd name="T36" fmla="*/ 210 w 518"/>
                  <a:gd name="T37" fmla="*/ 141 h 417"/>
                  <a:gd name="T38" fmla="*/ 221 w 518"/>
                  <a:gd name="T39" fmla="*/ 148 h 417"/>
                  <a:gd name="T40" fmla="*/ 237 w 518"/>
                  <a:gd name="T41" fmla="*/ 169 h 417"/>
                  <a:gd name="T42" fmla="*/ 243 w 518"/>
                  <a:gd name="T43" fmla="*/ 194 h 417"/>
                  <a:gd name="T44" fmla="*/ 240 w 518"/>
                  <a:gd name="T45" fmla="*/ 220 h 417"/>
                  <a:gd name="T46" fmla="*/ 234 w 518"/>
                  <a:gd name="T47" fmla="*/ 231 h 417"/>
                  <a:gd name="T48" fmla="*/ 227 w 518"/>
                  <a:gd name="T49" fmla="*/ 243 h 417"/>
                  <a:gd name="T50" fmla="*/ 205 w 518"/>
                  <a:gd name="T51" fmla="*/ 259 h 417"/>
                  <a:gd name="T52" fmla="*/ 181 w 518"/>
                  <a:gd name="T53" fmla="*/ 266 h 417"/>
                  <a:gd name="T54" fmla="*/ 155 w 518"/>
                  <a:gd name="T55" fmla="*/ 262 h 417"/>
                  <a:gd name="T56" fmla="*/ 144 w 518"/>
                  <a:gd name="T57" fmla="*/ 256 h 417"/>
                  <a:gd name="T58" fmla="*/ 132 w 518"/>
                  <a:gd name="T59" fmla="*/ 249 h 417"/>
                  <a:gd name="T60" fmla="*/ 116 w 518"/>
                  <a:gd name="T61" fmla="*/ 229 h 417"/>
                  <a:gd name="T62" fmla="*/ 110 w 518"/>
                  <a:gd name="T63" fmla="*/ 203 h 417"/>
                  <a:gd name="T64" fmla="*/ 113 w 518"/>
                  <a:gd name="T65" fmla="*/ 178 h 417"/>
                  <a:gd name="T66" fmla="*/ 119 w 518"/>
                  <a:gd name="T67" fmla="*/ 165 h 417"/>
                  <a:gd name="T68" fmla="*/ 358 w 518"/>
                  <a:gd name="T69" fmla="*/ 303 h 417"/>
                  <a:gd name="T70" fmla="*/ 365 w 518"/>
                  <a:gd name="T71" fmla="*/ 293 h 417"/>
                  <a:gd name="T72" fmla="*/ 388 w 518"/>
                  <a:gd name="T73" fmla="*/ 288 h 417"/>
                  <a:gd name="T74" fmla="*/ 400 w 518"/>
                  <a:gd name="T75" fmla="*/ 292 h 417"/>
                  <a:gd name="T76" fmla="*/ 408 w 518"/>
                  <a:gd name="T77" fmla="*/ 299 h 417"/>
                  <a:gd name="T78" fmla="*/ 414 w 518"/>
                  <a:gd name="T79" fmla="*/ 322 h 417"/>
                  <a:gd name="T80" fmla="*/ 410 w 518"/>
                  <a:gd name="T81" fmla="*/ 334 h 417"/>
                  <a:gd name="T82" fmla="*/ 403 w 518"/>
                  <a:gd name="T83" fmla="*/ 344 h 417"/>
                  <a:gd name="T84" fmla="*/ 380 w 518"/>
                  <a:gd name="T85" fmla="*/ 349 h 417"/>
                  <a:gd name="T86" fmla="*/ 368 w 518"/>
                  <a:gd name="T87" fmla="*/ 345 h 417"/>
                  <a:gd name="T88" fmla="*/ 360 w 518"/>
                  <a:gd name="T89" fmla="*/ 336 h 417"/>
                  <a:gd name="T90" fmla="*/ 352 w 518"/>
                  <a:gd name="T91" fmla="*/ 315 h 417"/>
                  <a:gd name="T92" fmla="*/ 358 w 518"/>
                  <a:gd name="T93" fmla="*/ 3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8" h="417">
                    <a:moveTo>
                      <a:pt x="64" y="134"/>
                    </a:moveTo>
                    <a:lnTo>
                      <a:pt x="43" y="171"/>
                    </a:lnTo>
                    <a:lnTo>
                      <a:pt x="11" y="250"/>
                    </a:lnTo>
                    <a:lnTo>
                      <a:pt x="0" y="289"/>
                    </a:lnTo>
                    <a:lnTo>
                      <a:pt x="478" y="417"/>
                    </a:lnTo>
                    <a:lnTo>
                      <a:pt x="483" y="398"/>
                    </a:lnTo>
                    <a:lnTo>
                      <a:pt x="493" y="381"/>
                    </a:lnTo>
                    <a:lnTo>
                      <a:pt x="504" y="364"/>
                    </a:lnTo>
                    <a:lnTo>
                      <a:pt x="518" y="349"/>
                    </a:lnTo>
                    <a:lnTo>
                      <a:pt x="167" y="0"/>
                    </a:lnTo>
                    <a:lnTo>
                      <a:pt x="138" y="30"/>
                    </a:lnTo>
                    <a:lnTo>
                      <a:pt x="86" y="96"/>
                    </a:lnTo>
                    <a:lnTo>
                      <a:pt x="64" y="134"/>
                    </a:lnTo>
                    <a:close/>
                    <a:moveTo>
                      <a:pt x="119" y="165"/>
                    </a:moveTo>
                    <a:lnTo>
                      <a:pt x="126" y="154"/>
                    </a:lnTo>
                    <a:lnTo>
                      <a:pt x="148" y="138"/>
                    </a:lnTo>
                    <a:lnTo>
                      <a:pt x="172" y="132"/>
                    </a:lnTo>
                    <a:lnTo>
                      <a:pt x="198" y="135"/>
                    </a:lnTo>
                    <a:lnTo>
                      <a:pt x="210" y="141"/>
                    </a:lnTo>
                    <a:lnTo>
                      <a:pt x="221" y="148"/>
                    </a:lnTo>
                    <a:lnTo>
                      <a:pt x="237" y="169"/>
                    </a:lnTo>
                    <a:lnTo>
                      <a:pt x="243" y="194"/>
                    </a:lnTo>
                    <a:lnTo>
                      <a:pt x="240" y="220"/>
                    </a:lnTo>
                    <a:lnTo>
                      <a:pt x="234" y="231"/>
                    </a:lnTo>
                    <a:lnTo>
                      <a:pt x="227" y="243"/>
                    </a:lnTo>
                    <a:lnTo>
                      <a:pt x="205" y="259"/>
                    </a:lnTo>
                    <a:lnTo>
                      <a:pt x="181" y="266"/>
                    </a:lnTo>
                    <a:lnTo>
                      <a:pt x="155" y="262"/>
                    </a:lnTo>
                    <a:lnTo>
                      <a:pt x="144" y="256"/>
                    </a:lnTo>
                    <a:lnTo>
                      <a:pt x="132" y="249"/>
                    </a:lnTo>
                    <a:lnTo>
                      <a:pt x="116" y="229"/>
                    </a:lnTo>
                    <a:lnTo>
                      <a:pt x="110" y="203"/>
                    </a:lnTo>
                    <a:lnTo>
                      <a:pt x="113" y="178"/>
                    </a:lnTo>
                    <a:lnTo>
                      <a:pt x="119" y="165"/>
                    </a:lnTo>
                    <a:close/>
                    <a:moveTo>
                      <a:pt x="358" y="303"/>
                    </a:moveTo>
                    <a:lnTo>
                      <a:pt x="365" y="293"/>
                    </a:lnTo>
                    <a:lnTo>
                      <a:pt x="388" y="288"/>
                    </a:lnTo>
                    <a:lnTo>
                      <a:pt x="400" y="292"/>
                    </a:lnTo>
                    <a:lnTo>
                      <a:pt x="408" y="299"/>
                    </a:lnTo>
                    <a:lnTo>
                      <a:pt x="414" y="322"/>
                    </a:lnTo>
                    <a:lnTo>
                      <a:pt x="410" y="334"/>
                    </a:lnTo>
                    <a:lnTo>
                      <a:pt x="403" y="344"/>
                    </a:lnTo>
                    <a:lnTo>
                      <a:pt x="380" y="349"/>
                    </a:lnTo>
                    <a:lnTo>
                      <a:pt x="368" y="345"/>
                    </a:lnTo>
                    <a:lnTo>
                      <a:pt x="360" y="336"/>
                    </a:lnTo>
                    <a:lnTo>
                      <a:pt x="352" y="315"/>
                    </a:lnTo>
                    <a:lnTo>
                      <a:pt x="358" y="30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4" name="Freeform 392"/>
              <p:cNvSpPr>
                <a:spLocks noEditPoints="1"/>
              </p:cNvSpPr>
              <p:nvPr/>
            </p:nvSpPr>
            <p:spPr bwMode="auto">
              <a:xfrm>
                <a:off x="4058" y="2869"/>
                <a:ext cx="166" cy="111"/>
              </a:xfrm>
              <a:custGeom>
                <a:avLst/>
                <a:gdLst>
                  <a:gd name="T0" fmla="*/ 0 w 500"/>
                  <a:gd name="T1" fmla="*/ 168 h 335"/>
                  <a:gd name="T2" fmla="*/ 0 w 500"/>
                  <a:gd name="T3" fmla="*/ 212 h 335"/>
                  <a:gd name="T4" fmla="*/ 11 w 500"/>
                  <a:gd name="T5" fmla="*/ 295 h 335"/>
                  <a:gd name="T6" fmla="*/ 22 w 500"/>
                  <a:gd name="T7" fmla="*/ 335 h 335"/>
                  <a:gd name="T8" fmla="*/ 500 w 500"/>
                  <a:gd name="T9" fmla="*/ 207 h 335"/>
                  <a:gd name="T10" fmla="*/ 495 w 500"/>
                  <a:gd name="T11" fmla="*/ 187 h 335"/>
                  <a:gd name="T12" fmla="*/ 495 w 500"/>
                  <a:gd name="T13" fmla="*/ 168 h 335"/>
                  <a:gd name="T14" fmla="*/ 495 w 500"/>
                  <a:gd name="T15" fmla="*/ 148 h 335"/>
                  <a:gd name="T16" fmla="*/ 500 w 500"/>
                  <a:gd name="T17" fmla="*/ 128 h 335"/>
                  <a:gd name="T18" fmla="*/ 22 w 500"/>
                  <a:gd name="T19" fmla="*/ 0 h 335"/>
                  <a:gd name="T20" fmla="*/ 11 w 500"/>
                  <a:gd name="T21" fmla="*/ 40 h 335"/>
                  <a:gd name="T22" fmla="*/ 0 w 500"/>
                  <a:gd name="T23" fmla="*/ 125 h 335"/>
                  <a:gd name="T24" fmla="*/ 0 w 500"/>
                  <a:gd name="T25" fmla="*/ 168 h 335"/>
                  <a:gd name="T26" fmla="*/ 63 w 500"/>
                  <a:gd name="T27" fmla="*/ 168 h 335"/>
                  <a:gd name="T28" fmla="*/ 63 w 500"/>
                  <a:gd name="T29" fmla="*/ 154 h 335"/>
                  <a:gd name="T30" fmla="*/ 73 w 500"/>
                  <a:gd name="T31" fmla="*/ 131 h 335"/>
                  <a:gd name="T32" fmla="*/ 92 w 500"/>
                  <a:gd name="T33" fmla="*/ 112 h 335"/>
                  <a:gd name="T34" fmla="*/ 117 w 500"/>
                  <a:gd name="T35" fmla="*/ 102 h 335"/>
                  <a:gd name="T36" fmla="*/ 130 w 500"/>
                  <a:gd name="T37" fmla="*/ 101 h 335"/>
                  <a:gd name="T38" fmla="*/ 142 w 500"/>
                  <a:gd name="T39" fmla="*/ 102 h 335"/>
                  <a:gd name="T40" fmla="*/ 167 w 500"/>
                  <a:gd name="T41" fmla="*/ 112 h 335"/>
                  <a:gd name="T42" fmla="*/ 186 w 500"/>
                  <a:gd name="T43" fmla="*/ 131 h 335"/>
                  <a:gd name="T44" fmla="*/ 196 w 500"/>
                  <a:gd name="T45" fmla="*/ 154 h 335"/>
                  <a:gd name="T46" fmla="*/ 196 w 500"/>
                  <a:gd name="T47" fmla="*/ 168 h 335"/>
                  <a:gd name="T48" fmla="*/ 196 w 500"/>
                  <a:gd name="T49" fmla="*/ 181 h 335"/>
                  <a:gd name="T50" fmla="*/ 186 w 500"/>
                  <a:gd name="T51" fmla="*/ 206 h 335"/>
                  <a:gd name="T52" fmla="*/ 167 w 500"/>
                  <a:gd name="T53" fmla="*/ 223 h 335"/>
                  <a:gd name="T54" fmla="*/ 142 w 500"/>
                  <a:gd name="T55" fmla="*/ 233 h 335"/>
                  <a:gd name="T56" fmla="*/ 130 w 500"/>
                  <a:gd name="T57" fmla="*/ 235 h 335"/>
                  <a:gd name="T58" fmla="*/ 117 w 500"/>
                  <a:gd name="T59" fmla="*/ 233 h 335"/>
                  <a:gd name="T60" fmla="*/ 92 w 500"/>
                  <a:gd name="T61" fmla="*/ 223 h 335"/>
                  <a:gd name="T62" fmla="*/ 73 w 500"/>
                  <a:gd name="T63" fmla="*/ 206 h 335"/>
                  <a:gd name="T64" fmla="*/ 63 w 500"/>
                  <a:gd name="T65" fmla="*/ 181 h 335"/>
                  <a:gd name="T66" fmla="*/ 63 w 500"/>
                  <a:gd name="T67" fmla="*/ 168 h 335"/>
                  <a:gd name="T68" fmla="*/ 338 w 500"/>
                  <a:gd name="T69" fmla="*/ 168 h 335"/>
                  <a:gd name="T70" fmla="*/ 340 w 500"/>
                  <a:gd name="T71" fmla="*/ 155 h 335"/>
                  <a:gd name="T72" fmla="*/ 357 w 500"/>
                  <a:gd name="T73" fmla="*/ 138 h 335"/>
                  <a:gd name="T74" fmla="*/ 369 w 500"/>
                  <a:gd name="T75" fmla="*/ 137 h 335"/>
                  <a:gd name="T76" fmla="*/ 382 w 500"/>
                  <a:gd name="T77" fmla="*/ 138 h 335"/>
                  <a:gd name="T78" fmla="*/ 397 w 500"/>
                  <a:gd name="T79" fmla="*/ 155 h 335"/>
                  <a:gd name="T80" fmla="*/ 399 w 500"/>
                  <a:gd name="T81" fmla="*/ 168 h 335"/>
                  <a:gd name="T82" fmla="*/ 397 w 500"/>
                  <a:gd name="T83" fmla="*/ 180 h 335"/>
                  <a:gd name="T84" fmla="*/ 382 w 500"/>
                  <a:gd name="T85" fmla="*/ 197 h 335"/>
                  <a:gd name="T86" fmla="*/ 369 w 500"/>
                  <a:gd name="T87" fmla="*/ 199 h 335"/>
                  <a:gd name="T88" fmla="*/ 357 w 500"/>
                  <a:gd name="T89" fmla="*/ 197 h 335"/>
                  <a:gd name="T90" fmla="*/ 340 w 500"/>
                  <a:gd name="T91" fmla="*/ 180 h 335"/>
                  <a:gd name="T92" fmla="*/ 338 w 500"/>
                  <a:gd name="T93" fmla="*/ 16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0" h="335">
                    <a:moveTo>
                      <a:pt x="0" y="168"/>
                    </a:moveTo>
                    <a:lnTo>
                      <a:pt x="0" y="212"/>
                    </a:lnTo>
                    <a:lnTo>
                      <a:pt x="11" y="295"/>
                    </a:lnTo>
                    <a:lnTo>
                      <a:pt x="22" y="335"/>
                    </a:lnTo>
                    <a:lnTo>
                      <a:pt x="500" y="207"/>
                    </a:lnTo>
                    <a:lnTo>
                      <a:pt x="495" y="187"/>
                    </a:lnTo>
                    <a:lnTo>
                      <a:pt x="495" y="168"/>
                    </a:lnTo>
                    <a:lnTo>
                      <a:pt x="495" y="148"/>
                    </a:lnTo>
                    <a:lnTo>
                      <a:pt x="500" y="128"/>
                    </a:lnTo>
                    <a:lnTo>
                      <a:pt x="22" y="0"/>
                    </a:lnTo>
                    <a:lnTo>
                      <a:pt x="11" y="40"/>
                    </a:lnTo>
                    <a:lnTo>
                      <a:pt x="0" y="125"/>
                    </a:lnTo>
                    <a:lnTo>
                      <a:pt x="0" y="168"/>
                    </a:lnTo>
                    <a:close/>
                    <a:moveTo>
                      <a:pt x="63" y="168"/>
                    </a:moveTo>
                    <a:lnTo>
                      <a:pt x="63" y="154"/>
                    </a:lnTo>
                    <a:lnTo>
                      <a:pt x="73" y="131"/>
                    </a:lnTo>
                    <a:lnTo>
                      <a:pt x="92" y="112"/>
                    </a:lnTo>
                    <a:lnTo>
                      <a:pt x="117" y="102"/>
                    </a:lnTo>
                    <a:lnTo>
                      <a:pt x="130" y="101"/>
                    </a:lnTo>
                    <a:lnTo>
                      <a:pt x="142" y="102"/>
                    </a:lnTo>
                    <a:lnTo>
                      <a:pt x="167" y="112"/>
                    </a:lnTo>
                    <a:lnTo>
                      <a:pt x="186" y="131"/>
                    </a:lnTo>
                    <a:lnTo>
                      <a:pt x="196" y="154"/>
                    </a:lnTo>
                    <a:lnTo>
                      <a:pt x="196" y="168"/>
                    </a:lnTo>
                    <a:lnTo>
                      <a:pt x="196" y="181"/>
                    </a:lnTo>
                    <a:lnTo>
                      <a:pt x="186" y="206"/>
                    </a:lnTo>
                    <a:lnTo>
                      <a:pt x="167" y="223"/>
                    </a:lnTo>
                    <a:lnTo>
                      <a:pt x="142" y="233"/>
                    </a:lnTo>
                    <a:lnTo>
                      <a:pt x="130" y="235"/>
                    </a:lnTo>
                    <a:lnTo>
                      <a:pt x="117" y="233"/>
                    </a:lnTo>
                    <a:lnTo>
                      <a:pt x="92" y="223"/>
                    </a:lnTo>
                    <a:lnTo>
                      <a:pt x="73" y="206"/>
                    </a:lnTo>
                    <a:lnTo>
                      <a:pt x="63" y="181"/>
                    </a:lnTo>
                    <a:lnTo>
                      <a:pt x="63" y="168"/>
                    </a:lnTo>
                    <a:close/>
                    <a:moveTo>
                      <a:pt x="338" y="168"/>
                    </a:moveTo>
                    <a:lnTo>
                      <a:pt x="340" y="155"/>
                    </a:lnTo>
                    <a:lnTo>
                      <a:pt x="357" y="138"/>
                    </a:lnTo>
                    <a:lnTo>
                      <a:pt x="369" y="137"/>
                    </a:lnTo>
                    <a:lnTo>
                      <a:pt x="382" y="138"/>
                    </a:lnTo>
                    <a:lnTo>
                      <a:pt x="397" y="155"/>
                    </a:lnTo>
                    <a:lnTo>
                      <a:pt x="399" y="168"/>
                    </a:lnTo>
                    <a:lnTo>
                      <a:pt x="397" y="180"/>
                    </a:lnTo>
                    <a:lnTo>
                      <a:pt x="382" y="197"/>
                    </a:lnTo>
                    <a:lnTo>
                      <a:pt x="369" y="199"/>
                    </a:lnTo>
                    <a:lnTo>
                      <a:pt x="357" y="197"/>
                    </a:lnTo>
                    <a:lnTo>
                      <a:pt x="340" y="180"/>
                    </a:lnTo>
                    <a:lnTo>
                      <a:pt x="338" y="16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5" name="Freeform 393"/>
              <p:cNvSpPr>
                <a:spLocks noEditPoints="1"/>
              </p:cNvSpPr>
              <p:nvPr/>
            </p:nvSpPr>
            <p:spPr bwMode="auto">
              <a:xfrm>
                <a:off x="4065" y="2938"/>
                <a:ext cx="173" cy="139"/>
              </a:xfrm>
              <a:custGeom>
                <a:avLst/>
                <a:gdLst>
                  <a:gd name="T0" fmla="*/ 64 w 518"/>
                  <a:gd name="T1" fmla="*/ 284 h 418"/>
                  <a:gd name="T2" fmla="*/ 86 w 518"/>
                  <a:gd name="T3" fmla="*/ 321 h 418"/>
                  <a:gd name="T4" fmla="*/ 138 w 518"/>
                  <a:gd name="T5" fmla="*/ 387 h 418"/>
                  <a:gd name="T6" fmla="*/ 167 w 518"/>
                  <a:gd name="T7" fmla="*/ 418 h 418"/>
                  <a:gd name="T8" fmla="*/ 518 w 518"/>
                  <a:gd name="T9" fmla="*/ 66 h 418"/>
                  <a:gd name="T10" fmla="*/ 504 w 518"/>
                  <a:gd name="T11" fmla="*/ 53 h 418"/>
                  <a:gd name="T12" fmla="*/ 493 w 518"/>
                  <a:gd name="T13" fmla="*/ 36 h 418"/>
                  <a:gd name="T14" fmla="*/ 483 w 518"/>
                  <a:gd name="T15" fmla="*/ 17 h 418"/>
                  <a:gd name="T16" fmla="*/ 478 w 518"/>
                  <a:gd name="T17" fmla="*/ 0 h 418"/>
                  <a:gd name="T18" fmla="*/ 0 w 518"/>
                  <a:gd name="T19" fmla="*/ 128 h 418"/>
                  <a:gd name="T20" fmla="*/ 11 w 518"/>
                  <a:gd name="T21" fmla="*/ 167 h 418"/>
                  <a:gd name="T22" fmla="*/ 43 w 518"/>
                  <a:gd name="T23" fmla="*/ 246 h 418"/>
                  <a:gd name="T24" fmla="*/ 64 w 518"/>
                  <a:gd name="T25" fmla="*/ 284 h 418"/>
                  <a:gd name="T26" fmla="*/ 119 w 518"/>
                  <a:gd name="T27" fmla="*/ 252 h 418"/>
                  <a:gd name="T28" fmla="*/ 113 w 518"/>
                  <a:gd name="T29" fmla="*/ 239 h 418"/>
                  <a:gd name="T30" fmla="*/ 110 w 518"/>
                  <a:gd name="T31" fmla="*/ 213 h 418"/>
                  <a:gd name="T32" fmla="*/ 116 w 518"/>
                  <a:gd name="T33" fmla="*/ 189 h 418"/>
                  <a:gd name="T34" fmla="*/ 132 w 518"/>
                  <a:gd name="T35" fmla="*/ 169 h 418"/>
                  <a:gd name="T36" fmla="*/ 144 w 518"/>
                  <a:gd name="T37" fmla="*/ 161 h 418"/>
                  <a:gd name="T38" fmla="*/ 155 w 518"/>
                  <a:gd name="T39" fmla="*/ 156 h 418"/>
                  <a:gd name="T40" fmla="*/ 181 w 518"/>
                  <a:gd name="T41" fmla="*/ 151 h 418"/>
                  <a:gd name="T42" fmla="*/ 205 w 518"/>
                  <a:gd name="T43" fmla="*/ 159 h 418"/>
                  <a:gd name="T44" fmla="*/ 227 w 518"/>
                  <a:gd name="T45" fmla="*/ 174 h 418"/>
                  <a:gd name="T46" fmla="*/ 234 w 518"/>
                  <a:gd name="T47" fmla="*/ 186 h 418"/>
                  <a:gd name="T48" fmla="*/ 240 w 518"/>
                  <a:gd name="T49" fmla="*/ 197 h 418"/>
                  <a:gd name="T50" fmla="*/ 243 w 518"/>
                  <a:gd name="T51" fmla="*/ 223 h 418"/>
                  <a:gd name="T52" fmla="*/ 237 w 518"/>
                  <a:gd name="T53" fmla="*/ 248 h 418"/>
                  <a:gd name="T54" fmla="*/ 221 w 518"/>
                  <a:gd name="T55" fmla="*/ 269 h 418"/>
                  <a:gd name="T56" fmla="*/ 210 w 518"/>
                  <a:gd name="T57" fmla="*/ 277 h 418"/>
                  <a:gd name="T58" fmla="*/ 198 w 518"/>
                  <a:gd name="T59" fmla="*/ 282 h 418"/>
                  <a:gd name="T60" fmla="*/ 172 w 518"/>
                  <a:gd name="T61" fmla="*/ 285 h 418"/>
                  <a:gd name="T62" fmla="*/ 148 w 518"/>
                  <a:gd name="T63" fmla="*/ 279 h 418"/>
                  <a:gd name="T64" fmla="*/ 126 w 518"/>
                  <a:gd name="T65" fmla="*/ 264 h 418"/>
                  <a:gd name="T66" fmla="*/ 119 w 518"/>
                  <a:gd name="T67" fmla="*/ 252 h 418"/>
                  <a:gd name="T68" fmla="*/ 358 w 518"/>
                  <a:gd name="T69" fmla="*/ 114 h 418"/>
                  <a:gd name="T70" fmla="*/ 352 w 518"/>
                  <a:gd name="T71" fmla="*/ 102 h 418"/>
                  <a:gd name="T72" fmla="*/ 360 w 518"/>
                  <a:gd name="T73" fmla="*/ 79 h 418"/>
                  <a:gd name="T74" fmla="*/ 368 w 518"/>
                  <a:gd name="T75" fmla="*/ 72 h 418"/>
                  <a:gd name="T76" fmla="*/ 380 w 518"/>
                  <a:gd name="T77" fmla="*/ 68 h 418"/>
                  <a:gd name="T78" fmla="*/ 403 w 518"/>
                  <a:gd name="T79" fmla="*/ 74 h 418"/>
                  <a:gd name="T80" fmla="*/ 410 w 518"/>
                  <a:gd name="T81" fmla="*/ 84 h 418"/>
                  <a:gd name="T82" fmla="*/ 414 w 518"/>
                  <a:gd name="T83" fmla="*/ 95 h 418"/>
                  <a:gd name="T84" fmla="*/ 408 w 518"/>
                  <a:gd name="T85" fmla="*/ 118 h 418"/>
                  <a:gd name="T86" fmla="*/ 400 w 518"/>
                  <a:gd name="T87" fmla="*/ 125 h 418"/>
                  <a:gd name="T88" fmla="*/ 388 w 518"/>
                  <a:gd name="T89" fmla="*/ 130 h 418"/>
                  <a:gd name="T90" fmla="*/ 365 w 518"/>
                  <a:gd name="T91" fmla="*/ 124 h 418"/>
                  <a:gd name="T92" fmla="*/ 358 w 518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8" h="418">
                    <a:moveTo>
                      <a:pt x="64" y="284"/>
                    </a:moveTo>
                    <a:lnTo>
                      <a:pt x="86" y="321"/>
                    </a:lnTo>
                    <a:lnTo>
                      <a:pt x="138" y="387"/>
                    </a:lnTo>
                    <a:lnTo>
                      <a:pt x="167" y="418"/>
                    </a:lnTo>
                    <a:lnTo>
                      <a:pt x="518" y="66"/>
                    </a:lnTo>
                    <a:lnTo>
                      <a:pt x="504" y="53"/>
                    </a:lnTo>
                    <a:lnTo>
                      <a:pt x="493" y="36"/>
                    </a:lnTo>
                    <a:lnTo>
                      <a:pt x="483" y="17"/>
                    </a:lnTo>
                    <a:lnTo>
                      <a:pt x="478" y="0"/>
                    </a:lnTo>
                    <a:lnTo>
                      <a:pt x="0" y="128"/>
                    </a:lnTo>
                    <a:lnTo>
                      <a:pt x="11" y="167"/>
                    </a:lnTo>
                    <a:lnTo>
                      <a:pt x="43" y="246"/>
                    </a:lnTo>
                    <a:lnTo>
                      <a:pt x="64" y="284"/>
                    </a:lnTo>
                    <a:close/>
                    <a:moveTo>
                      <a:pt x="119" y="252"/>
                    </a:moveTo>
                    <a:lnTo>
                      <a:pt x="113" y="239"/>
                    </a:lnTo>
                    <a:lnTo>
                      <a:pt x="110" y="213"/>
                    </a:lnTo>
                    <a:lnTo>
                      <a:pt x="116" y="189"/>
                    </a:lnTo>
                    <a:lnTo>
                      <a:pt x="132" y="169"/>
                    </a:lnTo>
                    <a:lnTo>
                      <a:pt x="144" y="161"/>
                    </a:lnTo>
                    <a:lnTo>
                      <a:pt x="155" y="156"/>
                    </a:lnTo>
                    <a:lnTo>
                      <a:pt x="181" y="151"/>
                    </a:lnTo>
                    <a:lnTo>
                      <a:pt x="205" y="159"/>
                    </a:lnTo>
                    <a:lnTo>
                      <a:pt x="227" y="174"/>
                    </a:lnTo>
                    <a:lnTo>
                      <a:pt x="234" y="186"/>
                    </a:lnTo>
                    <a:lnTo>
                      <a:pt x="240" y="197"/>
                    </a:lnTo>
                    <a:lnTo>
                      <a:pt x="243" y="223"/>
                    </a:lnTo>
                    <a:lnTo>
                      <a:pt x="237" y="248"/>
                    </a:lnTo>
                    <a:lnTo>
                      <a:pt x="221" y="269"/>
                    </a:lnTo>
                    <a:lnTo>
                      <a:pt x="210" y="277"/>
                    </a:lnTo>
                    <a:lnTo>
                      <a:pt x="198" y="282"/>
                    </a:lnTo>
                    <a:lnTo>
                      <a:pt x="172" y="285"/>
                    </a:lnTo>
                    <a:lnTo>
                      <a:pt x="148" y="279"/>
                    </a:lnTo>
                    <a:lnTo>
                      <a:pt x="126" y="264"/>
                    </a:lnTo>
                    <a:lnTo>
                      <a:pt x="119" y="252"/>
                    </a:lnTo>
                    <a:close/>
                    <a:moveTo>
                      <a:pt x="358" y="114"/>
                    </a:moveTo>
                    <a:lnTo>
                      <a:pt x="352" y="102"/>
                    </a:lnTo>
                    <a:lnTo>
                      <a:pt x="360" y="79"/>
                    </a:lnTo>
                    <a:lnTo>
                      <a:pt x="368" y="72"/>
                    </a:lnTo>
                    <a:lnTo>
                      <a:pt x="380" y="68"/>
                    </a:lnTo>
                    <a:lnTo>
                      <a:pt x="403" y="74"/>
                    </a:lnTo>
                    <a:lnTo>
                      <a:pt x="410" y="84"/>
                    </a:lnTo>
                    <a:lnTo>
                      <a:pt x="414" y="95"/>
                    </a:lnTo>
                    <a:lnTo>
                      <a:pt x="408" y="118"/>
                    </a:lnTo>
                    <a:lnTo>
                      <a:pt x="400" y="125"/>
                    </a:lnTo>
                    <a:lnTo>
                      <a:pt x="388" y="130"/>
                    </a:lnTo>
                    <a:lnTo>
                      <a:pt x="365" y="124"/>
                    </a:lnTo>
                    <a:lnTo>
                      <a:pt x="358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6" name="Freeform 394"/>
              <p:cNvSpPr>
                <a:spLocks noEditPoints="1"/>
              </p:cNvSpPr>
              <p:nvPr/>
            </p:nvSpPr>
            <p:spPr bwMode="auto">
              <a:xfrm>
                <a:off x="4121" y="2960"/>
                <a:ext cx="139" cy="173"/>
              </a:xfrm>
              <a:custGeom>
                <a:avLst/>
                <a:gdLst>
                  <a:gd name="T0" fmla="*/ 133 w 417"/>
                  <a:gd name="T1" fmla="*/ 454 h 519"/>
                  <a:gd name="T2" fmla="*/ 171 w 417"/>
                  <a:gd name="T3" fmla="*/ 475 h 519"/>
                  <a:gd name="T4" fmla="*/ 250 w 417"/>
                  <a:gd name="T5" fmla="*/ 507 h 519"/>
                  <a:gd name="T6" fmla="*/ 289 w 417"/>
                  <a:gd name="T7" fmla="*/ 519 h 519"/>
                  <a:gd name="T8" fmla="*/ 417 w 417"/>
                  <a:gd name="T9" fmla="*/ 39 h 519"/>
                  <a:gd name="T10" fmla="*/ 398 w 417"/>
                  <a:gd name="T11" fmla="*/ 34 h 519"/>
                  <a:gd name="T12" fmla="*/ 381 w 417"/>
                  <a:gd name="T13" fmla="*/ 25 h 519"/>
                  <a:gd name="T14" fmla="*/ 364 w 417"/>
                  <a:gd name="T15" fmla="*/ 15 h 519"/>
                  <a:gd name="T16" fmla="*/ 351 w 417"/>
                  <a:gd name="T17" fmla="*/ 0 h 519"/>
                  <a:gd name="T18" fmla="*/ 0 w 417"/>
                  <a:gd name="T19" fmla="*/ 352 h 519"/>
                  <a:gd name="T20" fmla="*/ 30 w 417"/>
                  <a:gd name="T21" fmla="*/ 380 h 519"/>
                  <a:gd name="T22" fmla="*/ 96 w 417"/>
                  <a:gd name="T23" fmla="*/ 432 h 519"/>
                  <a:gd name="T24" fmla="*/ 133 w 417"/>
                  <a:gd name="T25" fmla="*/ 454 h 519"/>
                  <a:gd name="T26" fmla="*/ 165 w 417"/>
                  <a:gd name="T27" fmla="*/ 399 h 519"/>
                  <a:gd name="T28" fmla="*/ 154 w 417"/>
                  <a:gd name="T29" fmla="*/ 392 h 519"/>
                  <a:gd name="T30" fmla="*/ 138 w 417"/>
                  <a:gd name="T31" fmla="*/ 370 h 519"/>
                  <a:gd name="T32" fmla="*/ 132 w 417"/>
                  <a:gd name="T33" fmla="*/ 346 h 519"/>
                  <a:gd name="T34" fmla="*/ 135 w 417"/>
                  <a:gd name="T35" fmla="*/ 320 h 519"/>
                  <a:gd name="T36" fmla="*/ 141 w 417"/>
                  <a:gd name="T37" fmla="*/ 308 h 519"/>
                  <a:gd name="T38" fmla="*/ 148 w 417"/>
                  <a:gd name="T39" fmla="*/ 297 h 519"/>
                  <a:gd name="T40" fmla="*/ 169 w 417"/>
                  <a:gd name="T41" fmla="*/ 281 h 519"/>
                  <a:gd name="T42" fmla="*/ 194 w 417"/>
                  <a:gd name="T43" fmla="*/ 274 h 519"/>
                  <a:gd name="T44" fmla="*/ 220 w 417"/>
                  <a:gd name="T45" fmla="*/ 278 h 519"/>
                  <a:gd name="T46" fmla="*/ 231 w 417"/>
                  <a:gd name="T47" fmla="*/ 284 h 519"/>
                  <a:gd name="T48" fmla="*/ 243 w 417"/>
                  <a:gd name="T49" fmla="*/ 291 h 519"/>
                  <a:gd name="T50" fmla="*/ 259 w 417"/>
                  <a:gd name="T51" fmla="*/ 311 h 519"/>
                  <a:gd name="T52" fmla="*/ 266 w 417"/>
                  <a:gd name="T53" fmla="*/ 337 h 519"/>
                  <a:gd name="T54" fmla="*/ 262 w 417"/>
                  <a:gd name="T55" fmla="*/ 363 h 519"/>
                  <a:gd name="T56" fmla="*/ 256 w 417"/>
                  <a:gd name="T57" fmla="*/ 375 h 519"/>
                  <a:gd name="T58" fmla="*/ 249 w 417"/>
                  <a:gd name="T59" fmla="*/ 386 h 519"/>
                  <a:gd name="T60" fmla="*/ 229 w 417"/>
                  <a:gd name="T61" fmla="*/ 402 h 519"/>
                  <a:gd name="T62" fmla="*/ 203 w 417"/>
                  <a:gd name="T63" fmla="*/ 408 h 519"/>
                  <a:gd name="T64" fmla="*/ 178 w 417"/>
                  <a:gd name="T65" fmla="*/ 405 h 519"/>
                  <a:gd name="T66" fmla="*/ 165 w 417"/>
                  <a:gd name="T67" fmla="*/ 399 h 519"/>
                  <a:gd name="T68" fmla="*/ 303 w 417"/>
                  <a:gd name="T69" fmla="*/ 160 h 519"/>
                  <a:gd name="T70" fmla="*/ 293 w 417"/>
                  <a:gd name="T71" fmla="*/ 153 h 519"/>
                  <a:gd name="T72" fmla="*/ 288 w 417"/>
                  <a:gd name="T73" fmla="*/ 130 h 519"/>
                  <a:gd name="T74" fmla="*/ 292 w 417"/>
                  <a:gd name="T75" fmla="*/ 118 h 519"/>
                  <a:gd name="T76" fmla="*/ 299 w 417"/>
                  <a:gd name="T77" fmla="*/ 110 h 519"/>
                  <a:gd name="T78" fmla="*/ 322 w 417"/>
                  <a:gd name="T79" fmla="*/ 104 h 519"/>
                  <a:gd name="T80" fmla="*/ 334 w 417"/>
                  <a:gd name="T81" fmla="*/ 108 h 519"/>
                  <a:gd name="T82" fmla="*/ 344 w 417"/>
                  <a:gd name="T83" fmla="*/ 116 h 519"/>
                  <a:gd name="T84" fmla="*/ 349 w 417"/>
                  <a:gd name="T85" fmla="*/ 139 h 519"/>
                  <a:gd name="T86" fmla="*/ 345 w 417"/>
                  <a:gd name="T87" fmla="*/ 150 h 519"/>
                  <a:gd name="T88" fmla="*/ 337 w 417"/>
                  <a:gd name="T89" fmla="*/ 159 h 519"/>
                  <a:gd name="T90" fmla="*/ 315 w 417"/>
                  <a:gd name="T91" fmla="*/ 166 h 519"/>
                  <a:gd name="T92" fmla="*/ 303 w 417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19">
                    <a:moveTo>
                      <a:pt x="133" y="454"/>
                    </a:moveTo>
                    <a:lnTo>
                      <a:pt x="171" y="475"/>
                    </a:lnTo>
                    <a:lnTo>
                      <a:pt x="250" y="507"/>
                    </a:lnTo>
                    <a:lnTo>
                      <a:pt x="289" y="519"/>
                    </a:lnTo>
                    <a:lnTo>
                      <a:pt x="417" y="39"/>
                    </a:lnTo>
                    <a:lnTo>
                      <a:pt x="398" y="34"/>
                    </a:lnTo>
                    <a:lnTo>
                      <a:pt x="381" y="25"/>
                    </a:lnTo>
                    <a:lnTo>
                      <a:pt x="364" y="15"/>
                    </a:lnTo>
                    <a:lnTo>
                      <a:pt x="351" y="0"/>
                    </a:lnTo>
                    <a:lnTo>
                      <a:pt x="0" y="352"/>
                    </a:lnTo>
                    <a:lnTo>
                      <a:pt x="30" y="380"/>
                    </a:lnTo>
                    <a:lnTo>
                      <a:pt x="96" y="432"/>
                    </a:lnTo>
                    <a:lnTo>
                      <a:pt x="133" y="454"/>
                    </a:lnTo>
                    <a:close/>
                    <a:moveTo>
                      <a:pt x="165" y="399"/>
                    </a:moveTo>
                    <a:lnTo>
                      <a:pt x="154" y="392"/>
                    </a:lnTo>
                    <a:lnTo>
                      <a:pt x="138" y="370"/>
                    </a:lnTo>
                    <a:lnTo>
                      <a:pt x="132" y="346"/>
                    </a:lnTo>
                    <a:lnTo>
                      <a:pt x="135" y="320"/>
                    </a:lnTo>
                    <a:lnTo>
                      <a:pt x="141" y="308"/>
                    </a:lnTo>
                    <a:lnTo>
                      <a:pt x="148" y="297"/>
                    </a:lnTo>
                    <a:lnTo>
                      <a:pt x="169" y="281"/>
                    </a:lnTo>
                    <a:lnTo>
                      <a:pt x="194" y="274"/>
                    </a:lnTo>
                    <a:lnTo>
                      <a:pt x="220" y="278"/>
                    </a:lnTo>
                    <a:lnTo>
                      <a:pt x="231" y="284"/>
                    </a:lnTo>
                    <a:lnTo>
                      <a:pt x="243" y="291"/>
                    </a:lnTo>
                    <a:lnTo>
                      <a:pt x="259" y="311"/>
                    </a:lnTo>
                    <a:lnTo>
                      <a:pt x="266" y="337"/>
                    </a:lnTo>
                    <a:lnTo>
                      <a:pt x="262" y="363"/>
                    </a:lnTo>
                    <a:lnTo>
                      <a:pt x="256" y="375"/>
                    </a:lnTo>
                    <a:lnTo>
                      <a:pt x="249" y="386"/>
                    </a:lnTo>
                    <a:lnTo>
                      <a:pt x="229" y="402"/>
                    </a:lnTo>
                    <a:lnTo>
                      <a:pt x="203" y="408"/>
                    </a:lnTo>
                    <a:lnTo>
                      <a:pt x="178" y="405"/>
                    </a:lnTo>
                    <a:lnTo>
                      <a:pt x="165" y="399"/>
                    </a:lnTo>
                    <a:close/>
                    <a:moveTo>
                      <a:pt x="303" y="160"/>
                    </a:moveTo>
                    <a:lnTo>
                      <a:pt x="293" y="153"/>
                    </a:lnTo>
                    <a:lnTo>
                      <a:pt x="288" y="130"/>
                    </a:lnTo>
                    <a:lnTo>
                      <a:pt x="292" y="118"/>
                    </a:lnTo>
                    <a:lnTo>
                      <a:pt x="299" y="110"/>
                    </a:lnTo>
                    <a:lnTo>
                      <a:pt x="322" y="104"/>
                    </a:lnTo>
                    <a:lnTo>
                      <a:pt x="334" y="108"/>
                    </a:lnTo>
                    <a:lnTo>
                      <a:pt x="344" y="116"/>
                    </a:lnTo>
                    <a:lnTo>
                      <a:pt x="349" y="139"/>
                    </a:lnTo>
                    <a:lnTo>
                      <a:pt x="345" y="150"/>
                    </a:lnTo>
                    <a:lnTo>
                      <a:pt x="337" y="159"/>
                    </a:lnTo>
                    <a:lnTo>
                      <a:pt x="315" y="166"/>
                    </a:lnTo>
                    <a:lnTo>
                      <a:pt x="303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7" name="Freeform 395"/>
              <p:cNvSpPr>
                <a:spLocks noEditPoints="1"/>
              </p:cNvSpPr>
              <p:nvPr/>
            </p:nvSpPr>
            <p:spPr bwMode="auto">
              <a:xfrm>
                <a:off x="4217" y="2973"/>
                <a:ext cx="112" cy="167"/>
              </a:xfrm>
              <a:custGeom>
                <a:avLst/>
                <a:gdLst>
                  <a:gd name="T0" fmla="*/ 167 w 336"/>
                  <a:gd name="T1" fmla="*/ 501 h 501"/>
                  <a:gd name="T2" fmla="*/ 210 w 336"/>
                  <a:gd name="T3" fmla="*/ 501 h 501"/>
                  <a:gd name="T4" fmla="*/ 295 w 336"/>
                  <a:gd name="T5" fmla="*/ 490 h 501"/>
                  <a:gd name="T6" fmla="*/ 336 w 336"/>
                  <a:gd name="T7" fmla="*/ 480 h 501"/>
                  <a:gd name="T8" fmla="*/ 207 w 336"/>
                  <a:gd name="T9" fmla="*/ 0 h 501"/>
                  <a:gd name="T10" fmla="*/ 187 w 336"/>
                  <a:gd name="T11" fmla="*/ 5 h 501"/>
                  <a:gd name="T12" fmla="*/ 167 w 336"/>
                  <a:gd name="T13" fmla="*/ 6 h 501"/>
                  <a:gd name="T14" fmla="*/ 148 w 336"/>
                  <a:gd name="T15" fmla="*/ 5 h 501"/>
                  <a:gd name="T16" fmla="*/ 128 w 336"/>
                  <a:gd name="T17" fmla="*/ 0 h 501"/>
                  <a:gd name="T18" fmla="*/ 0 w 336"/>
                  <a:gd name="T19" fmla="*/ 480 h 501"/>
                  <a:gd name="T20" fmla="*/ 40 w 336"/>
                  <a:gd name="T21" fmla="*/ 490 h 501"/>
                  <a:gd name="T22" fmla="*/ 124 w 336"/>
                  <a:gd name="T23" fmla="*/ 501 h 501"/>
                  <a:gd name="T24" fmla="*/ 167 w 336"/>
                  <a:gd name="T25" fmla="*/ 501 h 501"/>
                  <a:gd name="T26" fmla="*/ 167 w 336"/>
                  <a:gd name="T27" fmla="*/ 438 h 501"/>
                  <a:gd name="T28" fmla="*/ 154 w 336"/>
                  <a:gd name="T29" fmla="*/ 438 h 501"/>
                  <a:gd name="T30" fmla="*/ 130 w 336"/>
                  <a:gd name="T31" fmla="*/ 426 h 501"/>
                  <a:gd name="T32" fmla="*/ 112 w 336"/>
                  <a:gd name="T33" fmla="*/ 409 h 501"/>
                  <a:gd name="T34" fmla="*/ 102 w 336"/>
                  <a:gd name="T35" fmla="*/ 385 h 501"/>
                  <a:gd name="T36" fmla="*/ 101 w 336"/>
                  <a:gd name="T37" fmla="*/ 372 h 501"/>
                  <a:gd name="T38" fmla="*/ 102 w 336"/>
                  <a:gd name="T39" fmla="*/ 357 h 501"/>
                  <a:gd name="T40" fmla="*/ 112 w 336"/>
                  <a:gd name="T41" fmla="*/ 334 h 501"/>
                  <a:gd name="T42" fmla="*/ 130 w 336"/>
                  <a:gd name="T43" fmla="*/ 316 h 501"/>
                  <a:gd name="T44" fmla="*/ 154 w 336"/>
                  <a:gd name="T45" fmla="*/ 305 h 501"/>
                  <a:gd name="T46" fmla="*/ 167 w 336"/>
                  <a:gd name="T47" fmla="*/ 305 h 501"/>
                  <a:gd name="T48" fmla="*/ 181 w 336"/>
                  <a:gd name="T49" fmla="*/ 305 h 501"/>
                  <a:gd name="T50" fmla="*/ 204 w 336"/>
                  <a:gd name="T51" fmla="*/ 316 h 501"/>
                  <a:gd name="T52" fmla="*/ 223 w 336"/>
                  <a:gd name="T53" fmla="*/ 334 h 501"/>
                  <a:gd name="T54" fmla="*/ 233 w 336"/>
                  <a:gd name="T55" fmla="*/ 357 h 501"/>
                  <a:gd name="T56" fmla="*/ 235 w 336"/>
                  <a:gd name="T57" fmla="*/ 372 h 501"/>
                  <a:gd name="T58" fmla="*/ 233 w 336"/>
                  <a:gd name="T59" fmla="*/ 385 h 501"/>
                  <a:gd name="T60" fmla="*/ 223 w 336"/>
                  <a:gd name="T61" fmla="*/ 409 h 501"/>
                  <a:gd name="T62" fmla="*/ 204 w 336"/>
                  <a:gd name="T63" fmla="*/ 426 h 501"/>
                  <a:gd name="T64" fmla="*/ 181 w 336"/>
                  <a:gd name="T65" fmla="*/ 438 h 501"/>
                  <a:gd name="T66" fmla="*/ 167 w 336"/>
                  <a:gd name="T67" fmla="*/ 438 h 501"/>
                  <a:gd name="T68" fmla="*/ 167 w 336"/>
                  <a:gd name="T69" fmla="*/ 163 h 501"/>
                  <a:gd name="T70" fmla="*/ 156 w 336"/>
                  <a:gd name="T71" fmla="*/ 162 h 501"/>
                  <a:gd name="T72" fmla="*/ 138 w 336"/>
                  <a:gd name="T73" fmla="*/ 144 h 501"/>
                  <a:gd name="T74" fmla="*/ 137 w 336"/>
                  <a:gd name="T75" fmla="*/ 133 h 501"/>
                  <a:gd name="T76" fmla="*/ 138 w 336"/>
                  <a:gd name="T77" fmla="*/ 120 h 501"/>
                  <a:gd name="T78" fmla="*/ 156 w 336"/>
                  <a:gd name="T79" fmla="*/ 104 h 501"/>
                  <a:gd name="T80" fmla="*/ 167 w 336"/>
                  <a:gd name="T81" fmla="*/ 102 h 501"/>
                  <a:gd name="T82" fmla="*/ 180 w 336"/>
                  <a:gd name="T83" fmla="*/ 104 h 501"/>
                  <a:gd name="T84" fmla="*/ 197 w 336"/>
                  <a:gd name="T85" fmla="*/ 120 h 501"/>
                  <a:gd name="T86" fmla="*/ 199 w 336"/>
                  <a:gd name="T87" fmla="*/ 133 h 501"/>
                  <a:gd name="T88" fmla="*/ 197 w 336"/>
                  <a:gd name="T89" fmla="*/ 144 h 501"/>
                  <a:gd name="T90" fmla="*/ 180 w 336"/>
                  <a:gd name="T91" fmla="*/ 162 h 501"/>
                  <a:gd name="T92" fmla="*/ 167 w 336"/>
                  <a:gd name="T93" fmla="*/ 163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6" h="501">
                    <a:moveTo>
                      <a:pt x="167" y="501"/>
                    </a:moveTo>
                    <a:lnTo>
                      <a:pt x="210" y="501"/>
                    </a:lnTo>
                    <a:lnTo>
                      <a:pt x="295" y="490"/>
                    </a:lnTo>
                    <a:lnTo>
                      <a:pt x="336" y="480"/>
                    </a:lnTo>
                    <a:lnTo>
                      <a:pt x="207" y="0"/>
                    </a:lnTo>
                    <a:lnTo>
                      <a:pt x="187" y="5"/>
                    </a:lnTo>
                    <a:lnTo>
                      <a:pt x="167" y="6"/>
                    </a:lnTo>
                    <a:lnTo>
                      <a:pt x="148" y="5"/>
                    </a:lnTo>
                    <a:lnTo>
                      <a:pt x="128" y="0"/>
                    </a:lnTo>
                    <a:lnTo>
                      <a:pt x="0" y="480"/>
                    </a:lnTo>
                    <a:lnTo>
                      <a:pt x="40" y="490"/>
                    </a:lnTo>
                    <a:lnTo>
                      <a:pt x="124" y="501"/>
                    </a:lnTo>
                    <a:lnTo>
                      <a:pt x="167" y="501"/>
                    </a:lnTo>
                    <a:close/>
                    <a:moveTo>
                      <a:pt x="167" y="438"/>
                    </a:moveTo>
                    <a:lnTo>
                      <a:pt x="154" y="438"/>
                    </a:lnTo>
                    <a:lnTo>
                      <a:pt x="130" y="426"/>
                    </a:lnTo>
                    <a:lnTo>
                      <a:pt x="112" y="409"/>
                    </a:lnTo>
                    <a:lnTo>
                      <a:pt x="102" y="385"/>
                    </a:lnTo>
                    <a:lnTo>
                      <a:pt x="101" y="372"/>
                    </a:lnTo>
                    <a:lnTo>
                      <a:pt x="102" y="357"/>
                    </a:lnTo>
                    <a:lnTo>
                      <a:pt x="112" y="334"/>
                    </a:lnTo>
                    <a:lnTo>
                      <a:pt x="130" y="316"/>
                    </a:lnTo>
                    <a:lnTo>
                      <a:pt x="154" y="305"/>
                    </a:lnTo>
                    <a:lnTo>
                      <a:pt x="167" y="305"/>
                    </a:lnTo>
                    <a:lnTo>
                      <a:pt x="181" y="305"/>
                    </a:lnTo>
                    <a:lnTo>
                      <a:pt x="204" y="316"/>
                    </a:lnTo>
                    <a:lnTo>
                      <a:pt x="223" y="334"/>
                    </a:lnTo>
                    <a:lnTo>
                      <a:pt x="233" y="357"/>
                    </a:lnTo>
                    <a:lnTo>
                      <a:pt x="235" y="372"/>
                    </a:lnTo>
                    <a:lnTo>
                      <a:pt x="233" y="385"/>
                    </a:lnTo>
                    <a:lnTo>
                      <a:pt x="223" y="409"/>
                    </a:lnTo>
                    <a:lnTo>
                      <a:pt x="204" y="426"/>
                    </a:lnTo>
                    <a:lnTo>
                      <a:pt x="181" y="438"/>
                    </a:lnTo>
                    <a:lnTo>
                      <a:pt x="167" y="438"/>
                    </a:lnTo>
                    <a:close/>
                    <a:moveTo>
                      <a:pt x="167" y="163"/>
                    </a:moveTo>
                    <a:lnTo>
                      <a:pt x="156" y="162"/>
                    </a:lnTo>
                    <a:lnTo>
                      <a:pt x="138" y="144"/>
                    </a:lnTo>
                    <a:lnTo>
                      <a:pt x="137" y="133"/>
                    </a:lnTo>
                    <a:lnTo>
                      <a:pt x="138" y="120"/>
                    </a:lnTo>
                    <a:lnTo>
                      <a:pt x="156" y="104"/>
                    </a:lnTo>
                    <a:lnTo>
                      <a:pt x="167" y="102"/>
                    </a:lnTo>
                    <a:lnTo>
                      <a:pt x="180" y="104"/>
                    </a:lnTo>
                    <a:lnTo>
                      <a:pt x="197" y="120"/>
                    </a:lnTo>
                    <a:lnTo>
                      <a:pt x="199" y="133"/>
                    </a:lnTo>
                    <a:lnTo>
                      <a:pt x="197" y="144"/>
                    </a:lnTo>
                    <a:lnTo>
                      <a:pt x="180" y="162"/>
                    </a:lnTo>
                    <a:lnTo>
                      <a:pt x="167" y="16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8" name="Freeform 396"/>
              <p:cNvSpPr>
                <a:spLocks noEditPoints="1"/>
              </p:cNvSpPr>
              <p:nvPr/>
            </p:nvSpPr>
            <p:spPr bwMode="auto">
              <a:xfrm>
                <a:off x="4286" y="2960"/>
                <a:ext cx="139" cy="173"/>
              </a:xfrm>
              <a:custGeom>
                <a:avLst/>
                <a:gdLst>
                  <a:gd name="T0" fmla="*/ 285 w 419"/>
                  <a:gd name="T1" fmla="*/ 454 h 519"/>
                  <a:gd name="T2" fmla="*/ 322 w 419"/>
                  <a:gd name="T3" fmla="*/ 432 h 519"/>
                  <a:gd name="T4" fmla="*/ 389 w 419"/>
                  <a:gd name="T5" fmla="*/ 380 h 519"/>
                  <a:gd name="T6" fmla="*/ 419 w 419"/>
                  <a:gd name="T7" fmla="*/ 352 h 519"/>
                  <a:gd name="T8" fmla="*/ 68 w 419"/>
                  <a:gd name="T9" fmla="*/ 0 h 519"/>
                  <a:gd name="T10" fmla="*/ 53 w 419"/>
                  <a:gd name="T11" fmla="*/ 15 h 519"/>
                  <a:gd name="T12" fmla="*/ 37 w 419"/>
                  <a:gd name="T13" fmla="*/ 25 h 519"/>
                  <a:gd name="T14" fmla="*/ 19 w 419"/>
                  <a:gd name="T15" fmla="*/ 34 h 519"/>
                  <a:gd name="T16" fmla="*/ 0 w 419"/>
                  <a:gd name="T17" fmla="*/ 39 h 519"/>
                  <a:gd name="T18" fmla="*/ 130 w 419"/>
                  <a:gd name="T19" fmla="*/ 519 h 519"/>
                  <a:gd name="T20" fmla="*/ 168 w 419"/>
                  <a:gd name="T21" fmla="*/ 507 h 519"/>
                  <a:gd name="T22" fmla="*/ 248 w 419"/>
                  <a:gd name="T23" fmla="*/ 475 h 519"/>
                  <a:gd name="T24" fmla="*/ 285 w 419"/>
                  <a:gd name="T25" fmla="*/ 454 h 519"/>
                  <a:gd name="T26" fmla="*/ 253 w 419"/>
                  <a:gd name="T27" fmla="*/ 399 h 519"/>
                  <a:gd name="T28" fmla="*/ 240 w 419"/>
                  <a:gd name="T29" fmla="*/ 405 h 519"/>
                  <a:gd name="T30" fmla="*/ 214 w 419"/>
                  <a:gd name="T31" fmla="*/ 408 h 519"/>
                  <a:gd name="T32" fmla="*/ 190 w 419"/>
                  <a:gd name="T33" fmla="*/ 402 h 519"/>
                  <a:gd name="T34" fmla="*/ 170 w 419"/>
                  <a:gd name="T35" fmla="*/ 386 h 519"/>
                  <a:gd name="T36" fmla="*/ 163 w 419"/>
                  <a:gd name="T37" fmla="*/ 375 h 519"/>
                  <a:gd name="T38" fmla="*/ 155 w 419"/>
                  <a:gd name="T39" fmla="*/ 363 h 519"/>
                  <a:gd name="T40" fmla="*/ 153 w 419"/>
                  <a:gd name="T41" fmla="*/ 337 h 519"/>
                  <a:gd name="T42" fmla="*/ 160 w 419"/>
                  <a:gd name="T43" fmla="*/ 311 h 519"/>
                  <a:gd name="T44" fmla="*/ 176 w 419"/>
                  <a:gd name="T45" fmla="*/ 291 h 519"/>
                  <a:gd name="T46" fmla="*/ 187 w 419"/>
                  <a:gd name="T47" fmla="*/ 284 h 519"/>
                  <a:gd name="T48" fmla="*/ 199 w 419"/>
                  <a:gd name="T49" fmla="*/ 278 h 519"/>
                  <a:gd name="T50" fmla="*/ 225 w 419"/>
                  <a:gd name="T51" fmla="*/ 274 h 519"/>
                  <a:gd name="T52" fmla="*/ 249 w 419"/>
                  <a:gd name="T53" fmla="*/ 281 h 519"/>
                  <a:gd name="T54" fmla="*/ 269 w 419"/>
                  <a:gd name="T55" fmla="*/ 297 h 519"/>
                  <a:gd name="T56" fmla="*/ 278 w 419"/>
                  <a:gd name="T57" fmla="*/ 308 h 519"/>
                  <a:gd name="T58" fmla="*/ 284 w 419"/>
                  <a:gd name="T59" fmla="*/ 320 h 519"/>
                  <a:gd name="T60" fmla="*/ 286 w 419"/>
                  <a:gd name="T61" fmla="*/ 346 h 519"/>
                  <a:gd name="T62" fmla="*/ 281 w 419"/>
                  <a:gd name="T63" fmla="*/ 370 h 519"/>
                  <a:gd name="T64" fmla="*/ 265 w 419"/>
                  <a:gd name="T65" fmla="*/ 392 h 519"/>
                  <a:gd name="T66" fmla="*/ 253 w 419"/>
                  <a:gd name="T67" fmla="*/ 399 h 519"/>
                  <a:gd name="T68" fmla="*/ 115 w 419"/>
                  <a:gd name="T69" fmla="*/ 160 h 519"/>
                  <a:gd name="T70" fmla="*/ 104 w 419"/>
                  <a:gd name="T71" fmla="*/ 166 h 519"/>
                  <a:gd name="T72" fmla="*/ 81 w 419"/>
                  <a:gd name="T73" fmla="*/ 159 h 519"/>
                  <a:gd name="T74" fmla="*/ 73 w 419"/>
                  <a:gd name="T75" fmla="*/ 150 h 519"/>
                  <a:gd name="T76" fmla="*/ 69 w 419"/>
                  <a:gd name="T77" fmla="*/ 139 h 519"/>
                  <a:gd name="T78" fmla="*/ 75 w 419"/>
                  <a:gd name="T79" fmla="*/ 116 h 519"/>
                  <a:gd name="T80" fmla="*/ 85 w 419"/>
                  <a:gd name="T81" fmla="*/ 108 h 519"/>
                  <a:gd name="T82" fmla="*/ 96 w 419"/>
                  <a:gd name="T83" fmla="*/ 104 h 519"/>
                  <a:gd name="T84" fmla="*/ 119 w 419"/>
                  <a:gd name="T85" fmla="*/ 110 h 519"/>
                  <a:gd name="T86" fmla="*/ 127 w 419"/>
                  <a:gd name="T87" fmla="*/ 118 h 519"/>
                  <a:gd name="T88" fmla="*/ 131 w 419"/>
                  <a:gd name="T89" fmla="*/ 130 h 519"/>
                  <a:gd name="T90" fmla="*/ 125 w 419"/>
                  <a:gd name="T91" fmla="*/ 153 h 519"/>
                  <a:gd name="T92" fmla="*/ 115 w 419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9">
                    <a:moveTo>
                      <a:pt x="285" y="454"/>
                    </a:moveTo>
                    <a:lnTo>
                      <a:pt x="322" y="432"/>
                    </a:lnTo>
                    <a:lnTo>
                      <a:pt x="389" y="380"/>
                    </a:lnTo>
                    <a:lnTo>
                      <a:pt x="419" y="352"/>
                    </a:lnTo>
                    <a:lnTo>
                      <a:pt x="68" y="0"/>
                    </a:lnTo>
                    <a:lnTo>
                      <a:pt x="53" y="15"/>
                    </a:lnTo>
                    <a:lnTo>
                      <a:pt x="37" y="25"/>
                    </a:lnTo>
                    <a:lnTo>
                      <a:pt x="19" y="34"/>
                    </a:lnTo>
                    <a:lnTo>
                      <a:pt x="0" y="39"/>
                    </a:lnTo>
                    <a:lnTo>
                      <a:pt x="130" y="519"/>
                    </a:lnTo>
                    <a:lnTo>
                      <a:pt x="168" y="507"/>
                    </a:lnTo>
                    <a:lnTo>
                      <a:pt x="248" y="475"/>
                    </a:lnTo>
                    <a:lnTo>
                      <a:pt x="285" y="454"/>
                    </a:lnTo>
                    <a:close/>
                    <a:moveTo>
                      <a:pt x="253" y="399"/>
                    </a:moveTo>
                    <a:lnTo>
                      <a:pt x="240" y="405"/>
                    </a:lnTo>
                    <a:lnTo>
                      <a:pt x="214" y="408"/>
                    </a:lnTo>
                    <a:lnTo>
                      <a:pt x="190" y="402"/>
                    </a:lnTo>
                    <a:lnTo>
                      <a:pt x="170" y="386"/>
                    </a:lnTo>
                    <a:lnTo>
                      <a:pt x="163" y="375"/>
                    </a:lnTo>
                    <a:lnTo>
                      <a:pt x="155" y="363"/>
                    </a:lnTo>
                    <a:lnTo>
                      <a:pt x="153" y="337"/>
                    </a:lnTo>
                    <a:lnTo>
                      <a:pt x="160" y="311"/>
                    </a:lnTo>
                    <a:lnTo>
                      <a:pt x="176" y="291"/>
                    </a:lnTo>
                    <a:lnTo>
                      <a:pt x="187" y="284"/>
                    </a:lnTo>
                    <a:lnTo>
                      <a:pt x="199" y="278"/>
                    </a:lnTo>
                    <a:lnTo>
                      <a:pt x="225" y="274"/>
                    </a:lnTo>
                    <a:lnTo>
                      <a:pt x="249" y="281"/>
                    </a:lnTo>
                    <a:lnTo>
                      <a:pt x="269" y="297"/>
                    </a:lnTo>
                    <a:lnTo>
                      <a:pt x="278" y="308"/>
                    </a:lnTo>
                    <a:lnTo>
                      <a:pt x="284" y="320"/>
                    </a:lnTo>
                    <a:lnTo>
                      <a:pt x="286" y="346"/>
                    </a:lnTo>
                    <a:lnTo>
                      <a:pt x="281" y="370"/>
                    </a:lnTo>
                    <a:lnTo>
                      <a:pt x="265" y="392"/>
                    </a:lnTo>
                    <a:lnTo>
                      <a:pt x="253" y="399"/>
                    </a:lnTo>
                    <a:close/>
                    <a:moveTo>
                      <a:pt x="115" y="160"/>
                    </a:moveTo>
                    <a:lnTo>
                      <a:pt x="104" y="166"/>
                    </a:lnTo>
                    <a:lnTo>
                      <a:pt x="81" y="159"/>
                    </a:lnTo>
                    <a:lnTo>
                      <a:pt x="73" y="150"/>
                    </a:lnTo>
                    <a:lnTo>
                      <a:pt x="69" y="139"/>
                    </a:lnTo>
                    <a:lnTo>
                      <a:pt x="75" y="116"/>
                    </a:lnTo>
                    <a:lnTo>
                      <a:pt x="85" y="108"/>
                    </a:lnTo>
                    <a:lnTo>
                      <a:pt x="96" y="104"/>
                    </a:lnTo>
                    <a:lnTo>
                      <a:pt x="119" y="110"/>
                    </a:lnTo>
                    <a:lnTo>
                      <a:pt x="127" y="118"/>
                    </a:lnTo>
                    <a:lnTo>
                      <a:pt x="131" y="130"/>
                    </a:lnTo>
                    <a:lnTo>
                      <a:pt x="125" y="153"/>
                    </a:lnTo>
                    <a:lnTo>
                      <a:pt x="115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9" name="Freeform 397"/>
              <p:cNvSpPr>
                <a:spLocks noEditPoints="1"/>
              </p:cNvSpPr>
              <p:nvPr/>
            </p:nvSpPr>
            <p:spPr bwMode="auto">
              <a:xfrm>
                <a:off x="4308" y="2938"/>
                <a:ext cx="173" cy="139"/>
              </a:xfrm>
              <a:custGeom>
                <a:avLst/>
                <a:gdLst>
                  <a:gd name="T0" fmla="*/ 453 w 518"/>
                  <a:gd name="T1" fmla="*/ 284 h 418"/>
                  <a:gd name="T2" fmla="*/ 475 w 518"/>
                  <a:gd name="T3" fmla="*/ 246 h 418"/>
                  <a:gd name="T4" fmla="*/ 506 w 518"/>
                  <a:gd name="T5" fmla="*/ 167 h 418"/>
                  <a:gd name="T6" fmla="*/ 518 w 518"/>
                  <a:gd name="T7" fmla="*/ 128 h 418"/>
                  <a:gd name="T8" fmla="*/ 38 w 518"/>
                  <a:gd name="T9" fmla="*/ 0 h 418"/>
                  <a:gd name="T10" fmla="*/ 33 w 518"/>
                  <a:gd name="T11" fmla="*/ 17 h 418"/>
                  <a:gd name="T12" fmla="*/ 24 w 518"/>
                  <a:gd name="T13" fmla="*/ 36 h 418"/>
                  <a:gd name="T14" fmla="*/ 14 w 518"/>
                  <a:gd name="T15" fmla="*/ 53 h 418"/>
                  <a:gd name="T16" fmla="*/ 0 w 518"/>
                  <a:gd name="T17" fmla="*/ 66 h 418"/>
                  <a:gd name="T18" fmla="*/ 351 w 518"/>
                  <a:gd name="T19" fmla="*/ 418 h 418"/>
                  <a:gd name="T20" fmla="*/ 380 w 518"/>
                  <a:gd name="T21" fmla="*/ 387 h 418"/>
                  <a:gd name="T22" fmla="*/ 432 w 518"/>
                  <a:gd name="T23" fmla="*/ 321 h 418"/>
                  <a:gd name="T24" fmla="*/ 453 w 518"/>
                  <a:gd name="T25" fmla="*/ 284 h 418"/>
                  <a:gd name="T26" fmla="*/ 398 w 518"/>
                  <a:gd name="T27" fmla="*/ 252 h 418"/>
                  <a:gd name="T28" fmla="*/ 391 w 518"/>
                  <a:gd name="T29" fmla="*/ 264 h 418"/>
                  <a:gd name="T30" fmla="*/ 370 w 518"/>
                  <a:gd name="T31" fmla="*/ 279 h 418"/>
                  <a:gd name="T32" fmla="*/ 345 w 518"/>
                  <a:gd name="T33" fmla="*/ 285 h 418"/>
                  <a:gd name="T34" fmla="*/ 319 w 518"/>
                  <a:gd name="T35" fmla="*/ 282 h 418"/>
                  <a:gd name="T36" fmla="*/ 308 w 518"/>
                  <a:gd name="T37" fmla="*/ 277 h 418"/>
                  <a:gd name="T38" fmla="*/ 296 w 518"/>
                  <a:gd name="T39" fmla="*/ 269 h 418"/>
                  <a:gd name="T40" fmla="*/ 280 w 518"/>
                  <a:gd name="T41" fmla="*/ 248 h 418"/>
                  <a:gd name="T42" fmla="*/ 273 w 518"/>
                  <a:gd name="T43" fmla="*/ 223 h 418"/>
                  <a:gd name="T44" fmla="*/ 278 w 518"/>
                  <a:gd name="T45" fmla="*/ 197 h 418"/>
                  <a:gd name="T46" fmla="*/ 283 w 518"/>
                  <a:gd name="T47" fmla="*/ 186 h 418"/>
                  <a:gd name="T48" fmla="*/ 290 w 518"/>
                  <a:gd name="T49" fmla="*/ 174 h 418"/>
                  <a:gd name="T50" fmla="*/ 311 w 518"/>
                  <a:gd name="T51" fmla="*/ 159 h 418"/>
                  <a:gd name="T52" fmla="*/ 337 w 518"/>
                  <a:gd name="T53" fmla="*/ 151 h 418"/>
                  <a:gd name="T54" fmla="*/ 362 w 518"/>
                  <a:gd name="T55" fmla="*/ 156 h 418"/>
                  <a:gd name="T56" fmla="*/ 374 w 518"/>
                  <a:gd name="T57" fmla="*/ 161 h 418"/>
                  <a:gd name="T58" fmla="*/ 386 w 518"/>
                  <a:gd name="T59" fmla="*/ 169 h 418"/>
                  <a:gd name="T60" fmla="*/ 401 w 518"/>
                  <a:gd name="T61" fmla="*/ 189 h 418"/>
                  <a:gd name="T62" fmla="*/ 407 w 518"/>
                  <a:gd name="T63" fmla="*/ 213 h 418"/>
                  <a:gd name="T64" fmla="*/ 404 w 518"/>
                  <a:gd name="T65" fmla="*/ 239 h 418"/>
                  <a:gd name="T66" fmla="*/ 398 w 518"/>
                  <a:gd name="T67" fmla="*/ 252 h 418"/>
                  <a:gd name="T68" fmla="*/ 159 w 518"/>
                  <a:gd name="T69" fmla="*/ 114 h 418"/>
                  <a:gd name="T70" fmla="*/ 152 w 518"/>
                  <a:gd name="T71" fmla="*/ 124 h 418"/>
                  <a:gd name="T72" fmla="*/ 129 w 518"/>
                  <a:gd name="T73" fmla="*/ 130 h 418"/>
                  <a:gd name="T74" fmla="*/ 118 w 518"/>
                  <a:gd name="T75" fmla="*/ 125 h 418"/>
                  <a:gd name="T76" fmla="*/ 109 w 518"/>
                  <a:gd name="T77" fmla="*/ 118 h 418"/>
                  <a:gd name="T78" fmla="*/ 103 w 518"/>
                  <a:gd name="T79" fmla="*/ 95 h 418"/>
                  <a:gd name="T80" fmla="*/ 108 w 518"/>
                  <a:gd name="T81" fmla="*/ 84 h 418"/>
                  <a:gd name="T82" fmla="*/ 115 w 518"/>
                  <a:gd name="T83" fmla="*/ 74 h 418"/>
                  <a:gd name="T84" fmla="*/ 138 w 518"/>
                  <a:gd name="T85" fmla="*/ 68 h 418"/>
                  <a:gd name="T86" fmla="*/ 149 w 518"/>
                  <a:gd name="T87" fmla="*/ 72 h 418"/>
                  <a:gd name="T88" fmla="*/ 158 w 518"/>
                  <a:gd name="T89" fmla="*/ 79 h 418"/>
                  <a:gd name="T90" fmla="*/ 165 w 518"/>
                  <a:gd name="T91" fmla="*/ 102 h 418"/>
                  <a:gd name="T92" fmla="*/ 159 w 518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8" h="418">
                    <a:moveTo>
                      <a:pt x="453" y="284"/>
                    </a:moveTo>
                    <a:lnTo>
                      <a:pt x="475" y="246"/>
                    </a:lnTo>
                    <a:lnTo>
                      <a:pt x="506" y="167"/>
                    </a:lnTo>
                    <a:lnTo>
                      <a:pt x="518" y="128"/>
                    </a:lnTo>
                    <a:lnTo>
                      <a:pt x="38" y="0"/>
                    </a:lnTo>
                    <a:lnTo>
                      <a:pt x="33" y="17"/>
                    </a:lnTo>
                    <a:lnTo>
                      <a:pt x="24" y="36"/>
                    </a:lnTo>
                    <a:lnTo>
                      <a:pt x="14" y="53"/>
                    </a:lnTo>
                    <a:lnTo>
                      <a:pt x="0" y="66"/>
                    </a:lnTo>
                    <a:lnTo>
                      <a:pt x="351" y="418"/>
                    </a:lnTo>
                    <a:lnTo>
                      <a:pt x="380" y="387"/>
                    </a:lnTo>
                    <a:lnTo>
                      <a:pt x="432" y="321"/>
                    </a:lnTo>
                    <a:lnTo>
                      <a:pt x="453" y="284"/>
                    </a:lnTo>
                    <a:close/>
                    <a:moveTo>
                      <a:pt x="398" y="252"/>
                    </a:moveTo>
                    <a:lnTo>
                      <a:pt x="391" y="264"/>
                    </a:lnTo>
                    <a:lnTo>
                      <a:pt x="370" y="279"/>
                    </a:lnTo>
                    <a:lnTo>
                      <a:pt x="345" y="285"/>
                    </a:lnTo>
                    <a:lnTo>
                      <a:pt x="319" y="282"/>
                    </a:lnTo>
                    <a:lnTo>
                      <a:pt x="308" y="277"/>
                    </a:lnTo>
                    <a:lnTo>
                      <a:pt x="296" y="269"/>
                    </a:lnTo>
                    <a:lnTo>
                      <a:pt x="280" y="248"/>
                    </a:lnTo>
                    <a:lnTo>
                      <a:pt x="273" y="223"/>
                    </a:lnTo>
                    <a:lnTo>
                      <a:pt x="278" y="197"/>
                    </a:lnTo>
                    <a:lnTo>
                      <a:pt x="283" y="186"/>
                    </a:lnTo>
                    <a:lnTo>
                      <a:pt x="290" y="174"/>
                    </a:lnTo>
                    <a:lnTo>
                      <a:pt x="311" y="159"/>
                    </a:lnTo>
                    <a:lnTo>
                      <a:pt x="337" y="151"/>
                    </a:lnTo>
                    <a:lnTo>
                      <a:pt x="362" y="156"/>
                    </a:lnTo>
                    <a:lnTo>
                      <a:pt x="374" y="161"/>
                    </a:lnTo>
                    <a:lnTo>
                      <a:pt x="386" y="169"/>
                    </a:lnTo>
                    <a:lnTo>
                      <a:pt x="401" y="189"/>
                    </a:lnTo>
                    <a:lnTo>
                      <a:pt x="407" y="213"/>
                    </a:lnTo>
                    <a:lnTo>
                      <a:pt x="404" y="239"/>
                    </a:lnTo>
                    <a:lnTo>
                      <a:pt x="398" y="252"/>
                    </a:lnTo>
                    <a:close/>
                    <a:moveTo>
                      <a:pt x="159" y="114"/>
                    </a:moveTo>
                    <a:lnTo>
                      <a:pt x="152" y="124"/>
                    </a:lnTo>
                    <a:lnTo>
                      <a:pt x="129" y="130"/>
                    </a:lnTo>
                    <a:lnTo>
                      <a:pt x="118" y="125"/>
                    </a:lnTo>
                    <a:lnTo>
                      <a:pt x="109" y="118"/>
                    </a:lnTo>
                    <a:lnTo>
                      <a:pt x="103" y="95"/>
                    </a:lnTo>
                    <a:lnTo>
                      <a:pt x="108" y="84"/>
                    </a:lnTo>
                    <a:lnTo>
                      <a:pt x="115" y="74"/>
                    </a:lnTo>
                    <a:lnTo>
                      <a:pt x="138" y="68"/>
                    </a:lnTo>
                    <a:lnTo>
                      <a:pt x="149" y="72"/>
                    </a:lnTo>
                    <a:lnTo>
                      <a:pt x="158" y="79"/>
                    </a:lnTo>
                    <a:lnTo>
                      <a:pt x="165" y="102"/>
                    </a:lnTo>
                    <a:lnTo>
                      <a:pt x="159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0" name="Freeform 398"/>
              <p:cNvSpPr>
                <a:spLocks noEditPoints="1"/>
              </p:cNvSpPr>
              <p:nvPr/>
            </p:nvSpPr>
            <p:spPr bwMode="auto">
              <a:xfrm>
                <a:off x="4321" y="2869"/>
                <a:ext cx="167" cy="111"/>
              </a:xfrm>
              <a:custGeom>
                <a:avLst/>
                <a:gdLst>
                  <a:gd name="T0" fmla="*/ 502 w 502"/>
                  <a:gd name="T1" fmla="*/ 168 h 335"/>
                  <a:gd name="T2" fmla="*/ 502 w 502"/>
                  <a:gd name="T3" fmla="*/ 125 h 335"/>
                  <a:gd name="T4" fmla="*/ 490 w 502"/>
                  <a:gd name="T5" fmla="*/ 40 h 335"/>
                  <a:gd name="T6" fmla="*/ 480 w 502"/>
                  <a:gd name="T7" fmla="*/ 0 h 335"/>
                  <a:gd name="T8" fmla="*/ 0 w 502"/>
                  <a:gd name="T9" fmla="*/ 128 h 335"/>
                  <a:gd name="T10" fmla="*/ 5 w 502"/>
                  <a:gd name="T11" fmla="*/ 148 h 335"/>
                  <a:gd name="T12" fmla="*/ 6 w 502"/>
                  <a:gd name="T13" fmla="*/ 168 h 335"/>
                  <a:gd name="T14" fmla="*/ 5 w 502"/>
                  <a:gd name="T15" fmla="*/ 187 h 335"/>
                  <a:gd name="T16" fmla="*/ 0 w 502"/>
                  <a:gd name="T17" fmla="*/ 207 h 335"/>
                  <a:gd name="T18" fmla="*/ 480 w 502"/>
                  <a:gd name="T19" fmla="*/ 335 h 335"/>
                  <a:gd name="T20" fmla="*/ 490 w 502"/>
                  <a:gd name="T21" fmla="*/ 295 h 335"/>
                  <a:gd name="T22" fmla="*/ 502 w 502"/>
                  <a:gd name="T23" fmla="*/ 212 h 335"/>
                  <a:gd name="T24" fmla="*/ 502 w 502"/>
                  <a:gd name="T25" fmla="*/ 168 h 335"/>
                  <a:gd name="T26" fmla="*/ 438 w 502"/>
                  <a:gd name="T27" fmla="*/ 168 h 335"/>
                  <a:gd name="T28" fmla="*/ 438 w 502"/>
                  <a:gd name="T29" fmla="*/ 181 h 335"/>
                  <a:gd name="T30" fmla="*/ 428 w 502"/>
                  <a:gd name="T31" fmla="*/ 206 h 335"/>
                  <a:gd name="T32" fmla="*/ 409 w 502"/>
                  <a:gd name="T33" fmla="*/ 223 h 335"/>
                  <a:gd name="T34" fmla="*/ 385 w 502"/>
                  <a:gd name="T35" fmla="*/ 233 h 335"/>
                  <a:gd name="T36" fmla="*/ 372 w 502"/>
                  <a:gd name="T37" fmla="*/ 235 h 335"/>
                  <a:gd name="T38" fmla="*/ 359 w 502"/>
                  <a:gd name="T39" fmla="*/ 233 h 335"/>
                  <a:gd name="T40" fmla="*/ 335 w 502"/>
                  <a:gd name="T41" fmla="*/ 223 h 335"/>
                  <a:gd name="T42" fmla="*/ 316 w 502"/>
                  <a:gd name="T43" fmla="*/ 206 h 335"/>
                  <a:gd name="T44" fmla="*/ 306 w 502"/>
                  <a:gd name="T45" fmla="*/ 181 h 335"/>
                  <a:gd name="T46" fmla="*/ 306 w 502"/>
                  <a:gd name="T47" fmla="*/ 168 h 335"/>
                  <a:gd name="T48" fmla="*/ 306 w 502"/>
                  <a:gd name="T49" fmla="*/ 154 h 335"/>
                  <a:gd name="T50" fmla="*/ 316 w 502"/>
                  <a:gd name="T51" fmla="*/ 131 h 335"/>
                  <a:gd name="T52" fmla="*/ 335 w 502"/>
                  <a:gd name="T53" fmla="*/ 112 h 335"/>
                  <a:gd name="T54" fmla="*/ 359 w 502"/>
                  <a:gd name="T55" fmla="*/ 102 h 335"/>
                  <a:gd name="T56" fmla="*/ 372 w 502"/>
                  <a:gd name="T57" fmla="*/ 101 h 335"/>
                  <a:gd name="T58" fmla="*/ 385 w 502"/>
                  <a:gd name="T59" fmla="*/ 102 h 335"/>
                  <a:gd name="T60" fmla="*/ 409 w 502"/>
                  <a:gd name="T61" fmla="*/ 112 h 335"/>
                  <a:gd name="T62" fmla="*/ 428 w 502"/>
                  <a:gd name="T63" fmla="*/ 131 h 335"/>
                  <a:gd name="T64" fmla="*/ 438 w 502"/>
                  <a:gd name="T65" fmla="*/ 154 h 335"/>
                  <a:gd name="T66" fmla="*/ 438 w 502"/>
                  <a:gd name="T67" fmla="*/ 168 h 335"/>
                  <a:gd name="T68" fmla="*/ 163 w 502"/>
                  <a:gd name="T69" fmla="*/ 168 h 335"/>
                  <a:gd name="T70" fmla="*/ 162 w 502"/>
                  <a:gd name="T71" fmla="*/ 180 h 335"/>
                  <a:gd name="T72" fmla="*/ 144 w 502"/>
                  <a:gd name="T73" fmla="*/ 197 h 335"/>
                  <a:gd name="T74" fmla="*/ 133 w 502"/>
                  <a:gd name="T75" fmla="*/ 199 h 335"/>
                  <a:gd name="T76" fmla="*/ 120 w 502"/>
                  <a:gd name="T77" fmla="*/ 197 h 335"/>
                  <a:gd name="T78" fmla="*/ 104 w 502"/>
                  <a:gd name="T79" fmla="*/ 180 h 335"/>
                  <a:gd name="T80" fmla="*/ 103 w 502"/>
                  <a:gd name="T81" fmla="*/ 168 h 335"/>
                  <a:gd name="T82" fmla="*/ 104 w 502"/>
                  <a:gd name="T83" fmla="*/ 155 h 335"/>
                  <a:gd name="T84" fmla="*/ 120 w 502"/>
                  <a:gd name="T85" fmla="*/ 138 h 335"/>
                  <a:gd name="T86" fmla="*/ 133 w 502"/>
                  <a:gd name="T87" fmla="*/ 137 h 335"/>
                  <a:gd name="T88" fmla="*/ 144 w 502"/>
                  <a:gd name="T89" fmla="*/ 138 h 335"/>
                  <a:gd name="T90" fmla="*/ 162 w 502"/>
                  <a:gd name="T91" fmla="*/ 155 h 335"/>
                  <a:gd name="T92" fmla="*/ 163 w 502"/>
                  <a:gd name="T93" fmla="*/ 16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2" h="335">
                    <a:moveTo>
                      <a:pt x="502" y="168"/>
                    </a:moveTo>
                    <a:lnTo>
                      <a:pt x="502" y="125"/>
                    </a:lnTo>
                    <a:lnTo>
                      <a:pt x="490" y="40"/>
                    </a:lnTo>
                    <a:lnTo>
                      <a:pt x="480" y="0"/>
                    </a:lnTo>
                    <a:lnTo>
                      <a:pt x="0" y="128"/>
                    </a:lnTo>
                    <a:lnTo>
                      <a:pt x="5" y="148"/>
                    </a:lnTo>
                    <a:lnTo>
                      <a:pt x="6" y="168"/>
                    </a:lnTo>
                    <a:lnTo>
                      <a:pt x="5" y="187"/>
                    </a:lnTo>
                    <a:lnTo>
                      <a:pt x="0" y="207"/>
                    </a:lnTo>
                    <a:lnTo>
                      <a:pt x="480" y="335"/>
                    </a:lnTo>
                    <a:lnTo>
                      <a:pt x="490" y="295"/>
                    </a:lnTo>
                    <a:lnTo>
                      <a:pt x="502" y="212"/>
                    </a:lnTo>
                    <a:lnTo>
                      <a:pt x="502" y="168"/>
                    </a:lnTo>
                    <a:close/>
                    <a:moveTo>
                      <a:pt x="438" y="168"/>
                    </a:moveTo>
                    <a:lnTo>
                      <a:pt x="438" y="181"/>
                    </a:lnTo>
                    <a:lnTo>
                      <a:pt x="428" y="206"/>
                    </a:lnTo>
                    <a:lnTo>
                      <a:pt x="409" y="223"/>
                    </a:lnTo>
                    <a:lnTo>
                      <a:pt x="385" y="233"/>
                    </a:lnTo>
                    <a:lnTo>
                      <a:pt x="372" y="235"/>
                    </a:lnTo>
                    <a:lnTo>
                      <a:pt x="359" y="233"/>
                    </a:lnTo>
                    <a:lnTo>
                      <a:pt x="335" y="223"/>
                    </a:lnTo>
                    <a:lnTo>
                      <a:pt x="316" y="206"/>
                    </a:lnTo>
                    <a:lnTo>
                      <a:pt x="306" y="181"/>
                    </a:lnTo>
                    <a:lnTo>
                      <a:pt x="306" y="168"/>
                    </a:lnTo>
                    <a:lnTo>
                      <a:pt x="306" y="154"/>
                    </a:lnTo>
                    <a:lnTo>
                      <a:pt x="316" y="131"/>
                    </a:lnTo>
                    <a:lnTo>
                      <a:pt x="335" y="112"/>
                    </a:lnTo>
                    <a:lnTo>
                      <a:pt x="359" y="102"/>
                    </a:lnTo>
                    <a:lnTo>
                      <a:pt x="372" y="101"/>
                    </a:lnTo>
                    <a:lnTo>
                      <a:pt x="385" y="102"/>
                    </a:lnTo>
                    <a:lnTo>
                      <a:pt x="409" y="112"/>
                    </a:lnTo>
                    <a:lnTo>
                      <a:pt x="428" y="131"/>
                    </a:lnTo>
                    <a:lnTo>
                      <a:pt x="438" y="154"/>
                    </a:lnTo>
                    <a:lnTo>
                      <a:pt x="438" y="168"/>
                    </a:lnTo>
                    <a:close/>
                    <a:moveTo>
                      <a:pt x="163" y="168"/>
                    </a:moveTo>
                    <a:lnTo>
                      <a:pt x="162" y="180"/>
                    </a:lnTo>
                    <a:lnTo>
                      <a:pt x="144" y="197"/>
                    </a:lnTo>
                    <a:lnTo>
                      <a:pt x="133" y="199"/>
                    </a:lnTo>
                    <a:lnTo>
                      <a:pt x="120" y="197"/>
                    </a:lnTo>
                    <a:lnTo>
                      <a:pt x="104" y="180"/>
                    </a:lnTo>
                    <a:lnTo>
                      <a:pt x="103" y="168"/>
                    </a:lnTo>
                    <a:lnTo>
                      <a:pt x="104" y="155"/>
                    </a:lnTo>
                    <a:lnTo>
                      <a:pt x="120" y="138"/>
                    </a:lnTo>
                    <a:lnTo>
                      <a:pt x="133" y="137"/>
                    </a:lnTo>
                    <a:lnTo>
                      <a:pt x="144" y="138"/>
                    </a:lnTo>
                    <a:lnTo>
                      <a:pt x="162" y="155"/>
                    </a:lnTo>
                    <a:lnTo>
                      <a:pt x="163" y="16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1" name="Freeform 399"/>
              <p:cNvSpPr>
                <a:spLocks noEditPoints="1"/>
              </p:cNvSpPr>
              <p:nvPr/>
            </p:nvSpPr>
            <p:spPr bwMode="auto">
              <a:xfrm>
                <a:off x="4308" y="2772"/>
                <a:ext cx="173" cy="139"/>
              </a:xfrm>
              <a:custGeom>
                <a:avLst/>
                <a:gdLst>
                  <a:gd name="T0" fmla="*/ 453 w 518"/>
                  <a:gd name="T1" fmla="*/ 134 h 417"/>
                  <a:gd name="T2" fmla="*/ 432 w 518"/>
                  <a:gd name="T3" fmla="*/ 96 h 417"/>
                  <a:gd name="T4" fmla="*/ 380 w 518"/>
                  <a:gd name="T5" fmla="*/ 30 h 417"/>
                  <a:gd name="T6" fmla="*/ 351 w 518"/>
                  <a:gd name="T7" fmla="*/ 0 h 417"/>
                  <a:gd name="T8" fmla="*/ 0 w 518"/>
                  <a:gd name="T9" fmla="*/ 349 h 417"/>
                  <a:gd name="T10" fmla="*/ 14 w 518"/>
                  <a:gd name="T11" fmla="*/ 364 h 417"/>
                  <a:gd name="T12" fmla="*/ 24 w 518"/>
                  <a:gd name="T13" fmla="*/ 381 h 417"/>
                  <a:gd name="T14" fmla="*/ 33 w 518"/>
                  <a:gd name="T15" fmla="*/ 398 h 417"/>
                  <a:gd name="T16" fmla="*/ 38 w 518"/>
                  <a:gd name="T17" fmla="*/ 417 h 417"/>
                  <a:gd name="T18" fmla="*/ 518 w 518"/>
                  <a:gd name="T19" fmla="*/ 289 h 417"/>
                  <a:gd name="T20" fmla="*/ 506 w 518"/>
                  <a:gd name="T21" fmla="*/ 250 h 417"/>
                  <a:gd name="T22" fmla="*/ 475 w 518"/>
                  <a:gd name="T23" fmla="*/ 171 h 417"/>
                  <a:gd name="T24" fmla="*/ 453 w 518"/>
                  <a:gd name="T25" fmla="*/ 134 h 417"/>
                  <a:gd name="T26" fmla="*/ 398 w 518"/>
                  <a:gd name="T27" fmla="*/ 165 h 417"/>
                  <a:gd name="T28" fmla="*/ 404 w 518"/>
                  <a:gd name="T29" fmla="*/ 178 h 417"/>
                  <a:gd name="T30" fmla="*/ 407 w 518"/>
                  <a:gd name="T31" fmla="*/ 203 h 417"/>
                  <a:gd name="T32" fmla="*/ 401 w 518"/>
                  <a:gd name="T33" fmla="*/ 229 h 417"/>
                  <a:gd name="T34" fmla="*/ 386 w 518"/>
                  <a:gd name="T35" fmla="*/ 249 h 417"/>
                  <a:gd name="T36" fmla="*/ 374 w 518"/>
                  <a:gd name="T37" fmla="*/ 256 h 417"/>
                  <a:gd name="T38" fmla="*/ 362 w 518"/>
                  <a:gd name="T39" fmla="*/ 262 h 417"/>
                  <a:gd name="T40" fmla="*/ 337 w 518"/>
                  <a:gd name="T41" fmla="*/ 266 h 417"/>
                  <a:gd name="T42" fmla="*/ 311 w 518"/>
                  <a:gd name="T43" fmla="*/ 259 h 417"/>
                  <a:gd name="T44" fmla="*/ 290 w 518"/>
                  <a:gd name="T45" fmla="*/ 243 h 417"/>
                  <a:gd name="T46" fmla="*/ 283 w 518"/>
                  <a:gd name="T47" fmla="*/ 231 h 417"/>
                  <a:gd name="T48" fmla="*/ 278 w 518"/>
                  <a:gd name="T49" fmla="*/ 220 h 417"/>
                  <a:gd name="T50" fmla="*/ 273 w 518"/>
                  <a:gd name="T51" fmla="*/ 194 h 417"/>
                  <a:gd name="T52" fmla="*/ 280 w 518"/>
                  <a:gd name="T53" fmla="*/ 169 h 417"/>
                  <a:gd name="T54" fmla="*/ 296 w 518"/>
                  <a:gd name="T55" fmla="*/ 148 h 417"/>
                  <a:gd name="T56" fmla="*/ 308 w 518"/>
                  <a:gd name="T57" fmla="*/ 141 h 417"/>
                  <a:gd name="T58" fmla="*/ 319 w 518"/>
                  <a:gd name="T59" fmla="*/ 135 h 417"/>
                  <a:gd name="T60" fmla="*/ 345 w 518"/>
                  <a:gd name="T61" fmla="*/ 132 h 417"/>
                  <a:gd name="T62" fmla="*/ 370 w 518"/>
                  <a:gd name="T63" fmla="*/ 138 h 417"/>
                  <a:gd name="T64" fmla="*/ 391 w 518"/>
                  <a:gd name="T65" fmla="*/ 154 h 417"/>
                  <a:gd name="T66" fmla="*/ 398 w 518"/>
                  <a:gd name="T67" fmla="*/ 165 h 417"/>
                  <a:gd name="T68" fmla="*/ 159 w 518"/>
                  <a:gd name="T69" fmla="*/ 303 h 417"/>
                  <a:gd name="T70" fmla="*/ 165 w 518"/>
                  <a:gd name="T71" fmla="*/ 315 h 417"/>
                  <a:gd name="T72" fmla="*/ 158 w 518"/>
                  <a:gd name="T73" fmla="*/ 336 h 417"/>
                  <a:gd name="T74" fmla="*/ 149 w 518"/>
                  <a:gd name="T75" fmla="*/ 345 h 417"/>
                  <a:gd name="T76" fmla="*/ 138 w 518"/>
                  <a:gd name="T77" fmla="*/ 349 h 417"/>
                  <a:gd name="T78" fmla="*/ 115 w 518"/>
                  <a:gd name="T79" fmla="*/ 344 h 417"/>
                  <a:gd name="T80" fmla="*/ 108 w 518"/>
                  <a:gd name="T81" fmla="*/ 334 h 417"/>
                  <a:gd name="T82" fmla="*/ 103 w 518"/>
                  <a:gd name="T83" fmla="*/ 322 h 417"/>
                  <a:gd name="T84" fmla="*/ 109 w 518"/>
                  <a:gd name="T85" fmla="*/ 299 h 417"/>
                  <a:gd name="T86" fmla="*/ 118 w 518"/>
                  <a:gd name="T87" fmla="*/ 292 h 417"/>
                  <a:gd name="T88" fmla="*/ 129 w 518"/>
                  <a:gd name="T89" fmla="*/ 288 h 417"/>
                  <a:gd name="T90" fmla="*/ 152 w 518"/>
                  <a:gd name="T91" fmla="*/ 293 h 417"/>
                  <a:gd name="T92" fmla="*/ 159 w 518"/>
                  <a:gd name="T93" fmla="*/ 3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8" h="417">
                    <a:moveTo>
                      <a:pt x="453" y="134"/>
                    </a:moveTo>
                    <a:lnTo>
                      <a:pt x="432" y="96"/>
                    </a:lnTo>
                    <a:lnTo>
                      <a:pt x="380" y="30"/>
                    </a:lnTo>
                    <a:lnTo>
                      <a:pt x="351" y="0"/>
                    </a:lnTo>
                    <a:lnTo>
                      <a:pt x="0" y="349"/>
                    </a:lnTo>
                    <a:lnTo>
                      <a:pt x="14" y="364"/>
                    </a:lnTo>
                    <a:lnTo>
                      <a:pt x="24" y="381"/>
                    </a:lnTo>
                    <a:lnTo>
                      <a:pt x="33" y="398"/>
                    </a:lnTo>
                    <a:lnTo>
                      <a:pt x="38" y="417"/>
                    </a:lnTo>
                    <a:lnTo>
                      <a:pt x="518" y="289"/>
                    </a:lnTo>
                    <a:lnTo>
                      <a:pt x="506" y="250"/>
                    </a:lnTo>
                    <a:lnTo>
                      <a:pt x="475" y="171"/>
                    </a:lnTo>
                    <a:lnTo>
                      <a:pt x="453" y="134"/>
                    </a:lnTo>
                    <a:close/>
                    <a:moveTo>
                      <a:pt x="398" y="165"/>
                    </a:moveTo>
                    <a:lnTo>
                      <a:pt x="404" y="178"/>
                    </a:lnTo>
                    <a:lnTo>
                      <a:pt x="407" y="203"/>
                    </a:lnTo>
                    <a:lnTo>
                      <a:pt x="401" y="229"/>
                    </a:lnTo>
                    <a:lnTo>
                      <a:pt x="386" y="249"/>
                    </a:lnTo>
                    <a:lnTo>
                      <a:pt x="374" y="256"/>
                    </a:lnTo>
                    <a:lnTo>
                      <a:pt x="362" y="262"/>
                    </a:lnTo>
                    <a:lnTo>
                      <a:pt x="337" y="266"/>
                    </a:lnTo>
                    <a:lnTo>
                      <a:pt x="311" y="259"/>
                    </a:lnTo>
                    <a:lnTo>
                      <a:pt x="290" y="243"/>
                    </a:lnTo>
                    <a:lnTo>
                      <a:pt x="283" y="231"/>
                    </a:lnTo>
                    <a:lnTo>
                      <a:pt x="278" y="220"/>
                    </a:lnTo>
                    <a:lnTo>
                      <a:pt x="273" y="194"/>
                    </a:lnTo>
                    <a:lnTo>
                      <a:pt x="280" y="169"/>
                    </a:lnTo>
                    <a:lnTo>
                      <a:pt x="296" y="148"/>
                    </a:lnTo>
                    <a:lnTo>
                      <a:pt x="308" y="141"/>
                    </a:lnTo>
                    <a:lnTo>
                      <a:pt x="319" y="135"/>
                    </a:lnTo>
                    <a:lnTo>
                      <a:pt x="345" y="132"/>
                    </a:lnTo>
                    <a:lnTo>
                      <a:pt x="370" y="138"/>
                    </a:lnTo>
                    <a:lnTo>
                      <a:pt x="391" y="154"/>
                    </a:lnTo>
                    <a:lnTo>
                      <a:pt x="398" y="165"/>
                    </a:lnTo>
                    <a:close/>
                    <a:moveTo>
                      <a:pt x="159" y="303"/>
                    </a:moveTo>
                    <a:lnTo>
                      <a:pt x="165" y="315"/>
                    </a:lnTo>
                    <a:lnTo>
                      <a:pt x="158" y="336"/>
                    </a:lnTo>
                    <a:lnTo>
                      <a:pt x="149" y="345"/>
                    </a:lnTo>
                    <a:lnTo>
                      <a:pt x="138" y="349"/>
                    </a:lnTo>
                    <a:lnTo>
                      <a:pt x="115" y="344"/>
                    </a:lnTo>
                    <a:lnTo>
                      <a:pt x="108" y="334"/>
                    </a:lnTo>
                    <a:lnTo>
                      <a:pt x="103" y="322"/>
                    </a:lnTo>
                    <a:lnTo>
                      <a:pt x="109" y="299"/>
                    </a:lnTo>
                    <a:lnTo>
                      <a:pt x="118" y="292"/>
                    </a:lnTo>
                    <a:lnTo>
                      <a:pt x="129" y="288"/>
                    </a:lnTo>
                    <a:lnTo>
                      <a:pt x="152" y="293"/>
                    </a:lnTo>
                    <a:lnTo>
                      <a:pt x="159" y="30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2" name="Freeform 400"/>
              <p:cNvSpPr>
                <a:spLocks noEditPoints="1"/>
              </p:cNvSpPr>
              <p:nvPr/>
            </p:nvSpPr>
            <p:spPr bwMode="auto">
              <a:xfrm>
                <a:off x="4286" y="2717"/>
                <a:ext cx="139" cy="172"/>
              </a:xfrm>
              <a:custGeom>
                <a:avLst/>
                <a:gdLst>
                  <a:gd name="T0" fmla="*/ 285 w 419"/>
                  <a:gd name="T1" fmla="*/ 64 h 518"/>
                  <a:gd name="T2" fmla="*/ 248 w 419"/>
                  <a:gd name="T3" fmla="*/ 43 h 518"/>
                  <a:gd name="T4" fmla="*/ 168 w 419"/>
                  <a:gd name="T5" fmla="*/ 11 h 518"/>
                  <a:gd name="T6" fmla="*/ 130 w 419"/>
                  <a:gd name="T7" fmla="*/ 0 h 518"/>
                  <a:gd name="T8" fmla="*/ 0 w 419"/>
                  <a:gd name="T9" fmla="*/ 478 h 518"/>
                  <a:gd name="T10" fmla="*/ 19 w 419"/>
                  <a:gd name="T11" fmla="*/ 483 h 518"/>
                  <a:gd name="T12" fmla="*/ 37 w 419"/>
                  <a:gd name="T13" fmla="*/ 493 h 518"/>
                  <a:gd name="T14" fmla="*/ 53 w 419"/>
                  <a:gd name="T15" fmla="*/ 503 h 518"/>
                  <a:gd name="T16" fmla="*/ 68 w 419"/>
                  <a:gd name="T17" fmla="*/ 518 h 518"/>
                  <a:gd name="T18" fmla="*/ 419 w 419"/>
                  <a:gd name="T19" fmla="*/ 167 h 518"/>
                  <a:gd name="T20" fmla="*/ 389 w 419"/>
                  <a:gd name="T21" fmla="*/ 138 h 518"/>
                  <a:gd name="T22" fmla="*/ 322 w 419"/>
                  <a:gd name="T23" fmla="*/ 86 h 518"/>
                  <a:gd name="T24" fmla="*/ 285 w 419"/>
                  <a:gd name="T25" fmla="*/ 64 h 518"/>
                  <a:gd name="T26" fmla="*/ 253 w 419"/>
                  <a:gd name="T27" fmla="*/ 119 h 518"/>
                  <a:gd name="T28" fmla="*/ 265 w 419"/>
                  <a:gd name="T29" fmla="*/ 126 h 518"/>
                  <a:gd name="T30" fmla="*/ 281 w 419"/>
                  <a:gd name="T31" fmla="*/ 148 h 518"/>
                  <a:gd name="T32" fmla="*/ 286 w 419"/>
                  <a:gd name="T33" fmla="*/ 172 h 518"/>
                  <a:gd name="T34" fmla="*/ 284 w 419"/>
                  <a:gd name="T35" fmla="*/ 198 h 518"/>
                  <a:gd name="T36" fmla="*/ 278 w 419"/>
                  <a:gd name="T37" fmla="*/ 210 h 518"/>
                  <a:gd name="T38" fmla="*/ 269 w 419"/>
                  <a:gd name="T39" fmla="*/ 221 h 518"/>
                  <a:gd name="T40" fmla="*/ 249 w 419"/>
                  <a:gd name="T41" fmla="*/ 237 h 518"/>
                  <a:gd name="T42" fmla="*/ 225 w 419"/>
                  <a:gd name="T43" fmla="*/ 243 h 518"/>
                  <a:gd name="T44" fmla="*/ 199 w 419"/>
                  <a:gd name="T45" fmla="*/ 240 h 518"/>
                  <a:gd name="T46" fmla="*/ 187 w 419"/>
                  <a:gd name="T47" fmla="*/ 234 h 518"/>
                  <a:gd name="T48" fmla="*/ 176 w 419"/>
                  <a:gd name="T49" fmla="*/ 227 h 518"/>
                  <a:gd name="T50" fmla="*/ 160 w 419"/>
                  <a:gd name="T51" fmla="*/ 206 h 518"/>
                  <a:gd name="T52" fmla="*/ 153 w 419"/>
                  <a:gd name="T53" fmla="*/ 181 h 518"/>
                  <a:gd name="T54" fmla="*/ 155 w 419"/>
                  <a:gd name="T55" fmla="*/ 155 h 518"/>
                  <a:gd name="T56" fmla="*/ 163 w 419"/>
                  <a:gd name="T57" fmla="*/ 144 h 518"/>
                  <a:gd name="T58" fmla="*/ 170 w 419"/>
                  <a:gd name="T59" fmla="*/ 132 h 518"/>
                  <a:gd name="T60" fmla="*/ 190 w 419"/>
                  <a:gd name="T61" fmla="*/ 116 h 518"/>
                  <a:gd name="T62" fmla="*/ 214 w 419"/>
                  <a:gd name="T63" fmla="*/ 111 h 518"/>
                  <a:gd name="T64" fmla="*/ 240 w 419"/>
                  <a:gd name="T65" fmla="*/ 113 h 518"/>
                  <a:gd name="T66" fmla="*/ 253 w 419"/>
                  <a:gd name="T67" fmla="*/ 119 h 518"/>
                  <a:gd name="T68" fmla="*/ 115 w 419"/>
                  <a:gd name="T69" fmla="*/ 358 h 518"/>
                  <a:gd name="T70" fmla="*/ 125 w 419"/>
                  <a:gd name="T71" fmla="*/ 365 h 518"/>
                  <a:gd name="T72" fmla="*/ 131 w 419"/>
                  <a:gd name="T73" fmla="*/ 388 h 518"/>
                  <a:gd name="T74" fmla="*/ 127 w 419"/>
                  <a:gd name="T75" fmla="*/ 400 h 518"/>
                  <a:gd name="T76" fmla="*/ 119 w 419"/>
                  <a:gd name="T77" fmla="*/ 408 h 518"/>
                  <a:gd name="T78" fmla="*/ 96 w 419"/>
                  <a:gd name="T79" fmla="*/ 414 h 518"/>
                  <a:gd name="T80" fmla="*/ 85 w 419"/>
                  <a:gd name="T81" fmla="*/ 410 h 518"/>
                  <a:gd name="T82" fmla="*/ 75 w 419"/>
                  <a:gd name="T83" fmla="*/ 403 h 518"/>
                  <a:gd name="T84" fmla="*/ 69 w 419"/>
                  <a:gd name="T85" fmla="*/ 380 h 518"/>
                  <a:gd name="T86" fmla="*/ 73 w 419"/>
                  <a:gd name="T87" fmla="*/ 368 h 518"/>
                  <a:gd name="T88" fmla="*/ 81 w 419"/>
                  <a:gd name="T89" fmla="*/ 360 h 518"/>
                  <a:gd name="T90" fmla="*/ 104 w 419"/>
                  <a:gd name="T91" fmla="*/ 352 h 518"/>
                  <a:gd name="T92" fmla="*/ 115 w 419"/>
                  <a:gd name="T93" fmla="*/ 35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8">
                    <a:moveTo>
                      <a:pt x="285" y="64"/>
                    </a:moveTo>
                    <a:lnTo>
                      <a:pt x="248" y="43"/>
                    </a:lnTo>
                    <a:lnTo>
                      <a:pt x="168" y="11"/>
                    </a:lnTo>
                    <a:lnTo>
                      <a:pt x="130" y="0"/>
                    </a:lnTo>
                    <a:lnTo>
                      <a:pt x="0" y="478"/>
                    </a:lnTo>
                    <a:lnTo>
                      <a:pt x="19" y="483"/>
                    </a:lnTo>
                    <a:lnTo>
                      <a:pt x="37" y="493"/>
                    </a:lnTo>
                    <a:lnTo>
                      <a:pt x="53" y="503"/>
                    </a:lnTo>
                    <a:lnTo>
                      <a:pt x="68" y="518"/>
                    </a:lnTo>
                    <a:lnTo>
                      <a:pt x="419" y="167"/>
                    </a:lnTo>
                    <a:lnTo>
                      <a:pt x="389" y="138"/>
                    </a:lnTo>
                    <a:lnTo>
                      <a:pt x="322" y="86"/>
                    </a:lnTo>
                    <a:lnTo>
                      <a:pt x="285" y="64"/>
                    </a:lnTo>
                    <a:close/>
                    <a:moveTo>
                      <a:pt x="253" y="119"/>
                    </a:moveTo>
                    <a:lnTo>
                      <a:pt x="265" y="126"/>
                    </a:lnTo>
                    <a:lnTo>
                      <a:pt x="281" y="148"/>
                    </a:lnTo>
                    <a:lnTo>
                      <a:pt x="286" y="172"/>
                    </a:lnTo>
                    <a:lnTo>
                      <a:pt x="284" y="198"/>
                    </a:lnTo>
                    <a:lnTo>
                      <a:pt x="278" y="210"/>
                    </a:lnTo>
                    <a:lnTo>
                      <a:pt x="269" y="221"/>
                    </a:lnTo>
                    <a:lnTo>
                      <a:pt x="249" y="237"/>
                    </a:lnTo>
                    <a:lnTo>
                      <a:pt x="225" y="243"/>
                    </a:lnTo>
                    <a:lnTo>
                      <a:pt x="199" y="240"/>
                    </a:lnTo>
                    <a:lnTo>
                      <a:pt x="187" y="234"/>
                    </a:lnTo>
                    <a:lnTo>
                      <a:pt x="176" y="227"/>
                    </a:lnTo>
                    <a:lnTo>
                      <a:pt x="160" y="206"/>
                    </a:lnTo>
                    <a:lnTo>
                      <a:pt x="153" y="181"/>
                    </a:lnTo>
                    <a:lnTo>
                      <a:pt x="155" y="155"/>
                    </a:lnTo>
                    <a:lnTo>
                      <a:pt x="163" y="144"/>
                    </a:lnTo>
                    <a:lnTo>
                      <a:pt x="170" y="132"/>
                    </a:lnTo>
                    <a:lnTo>
                      <a:pt x="190" y="116"/>
                    </a:lnTo>
                    <a:lnTo>
                      <a:pt x="214" y="111"/>
                    </a:lnTo>
                    <a:lnTo>
                      <a:pt x="240" y="113"/>
                    </a:lnTo>
                    <a:lnTo>
                      <a:pt x="253" y="119"/>
                    </a:lnTo>
                    <a:close/>
                    <a:moveTo>
                      <a:pt x="115" y="358"/>
                    </a:moveTo>
                    <a:lnTo>
                      <a:pt x="125" y="365"/>
                    </a:lnTo>
                    <a:lnTo>
                      <a:pt x="131" y="388"/>
                    </a:lnTo>
                    <a:lnTo>
                      <a:pt x="127" y="400"/>
                    </a:lnTo>
                    <a:lnTo>
                      <a:pt x="119" y="408"/>
                    </a:lnTo>
                    <a:lnTo>
                      <a:pt x="96" y="414"/>
                    </a:lnTo>
                    <a:lnTo>
                      <a:pt x="85" y="410"/>
                    </a:lnTo>
                    <a:lnTo>
                      <a:pt x="75" y="403"/>
                    </a:lnTo>
                    <a:lnTo>
                      <a:pt x="69" y="380"/>
                    </a:lnTo>
                    <a:lnTo>
                      <a:pt x="73" y="368"/>
                    </a:lnTo>
                    <a:lnTo>
                      <a:pt x="81" y="360"/>
                    </a:lnTo>
                    <a:lnTo>
                      <a:pt x="104" y="352"/>
                    </a:lnTo>
                    <a:lnTo>
                      <a:pt x="115" y="35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3" name="Freeform 401"/>
              <p:cNvSpPr/>
              <p:nvPr/>
            </p:nvSpPr>
            <p:spPr bwMode="auto">
              <a:xfrm>
                <a:off x="4223" y="2874"/>
                <a:ext cx="100" cy="101"/>
              </a:xfrm>
              <a:custGeom>
                <a:avLst/>
                <a:gdLst>
                  <a:gd name="T0" fmla="*/ 301 w 301"/>
                  <a:gd name="T1" fmla="*/ 151 h 301"/>
                  <a:gd name="T2" fmla="*/ 300 w 301"/>
                  <a:gd name="T3" fmla="*/ 182 h 301"/>
                  <a:gd name="T4" fmla="*/ 277 w 301"/>
                  <a:gd name="T5" fmla="*/ 236 h 301"/>
                  <a:gd name="T6" fmla="*/ 235 w 301"/>
                  <a:gd name="T7" fmla="*/ 277 h 301"/>
                  <a:gd name="T8" fmla="*/ 182 w 301"/>
                  <a:gd name="T9" fmla="*/ 300 h 301"/>
                  <a:gd name="T10" fmla="*/ 150 w 301"/>
                  <a:gd name="T11" fmla="*/ 301 h 301"/>
                  <a:gd name="T12" fmla="*/ 120 w 301"/>
                  <a:gd name="T13" fmla="*/ 300 h 301"/>
                  <a:gd name="T14" fmla="*/ 65 w 301"/>
                  <a:gd name="T15" fmla="*/ 277 h 301"/>
                  <a:gd name="T16" fmla="*/ 25 w 301"/>
                  <a:gd name="T17" fmla="*/ 236 h 301"/>
                  <a:gd name="T18" fmla="*/ 2 w 301"/>
                  <a:gd name="T19" fmla="*/ 182 h 301"/>
                  <a:gd name="T20" fmla="*/ 0 w 301"/>
                  <a:gd name="T21" fmla="*/ 151 h 301"/>
                  <a:gd name="T22" fmla="*/ 2 w 301"/>
                  <a:gd name="T23" fmla="*/ 120 h 301"/>
                  <a:gd name="T24" fmla="*/ 25 w 301"/>
                  <a:gd name="T25" fmla="*/ 66 h 301"/>
                  <a:gd name="T26" fmla="*/ 65 w 301"/>
                  <a:gd name="T27" fmla="*/ 25 h 301"/>
                  <a:gd name="T28" fmla="*/ 120 w 301"/>
                  <a:gd name="T29" fmla="*/ 2 h 301"/>
                  <a:gd name="T30" fmla="*/ 150 w 301"/>
                  <a:gd name="T31" fmla="*/ 0 h 301"/>
                  <a:gd name="T32" fmla="*/ 182 w 301"/>
                  <a:gd name="T33" fmla="*/ 2 h 301"/>
                  <a:gd name="T34" fmla="*/ 235 w 301"/>
                  <a:gd name="T35" fmla="*/ 25 h 301"/>
                  <a:gd name="T36" fmla="*/ 277 w 301"/>
                  <a:gd name="T37" fmla="*/ 66 h 301"/>
                  <a:gd name="T38" fmla="*/ 300 w 301"/>
                  <a:gd name="T39" fmla="*/ 120 h 301"/>
                  <a:gd name="T40" fmla="*/ 301 w 301"/>
                  <a:gd name="T41" fmla="*/ 15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1" h="301">
                    <a:moveTo>
                      <a:pt x="301" y="151"/>
                    </a:moveTo>
                    <a:lnTo>
                      <a:pt x="300" y="182"/>
                    </a:lnTo>
                    <a:lnTo>
                      <a:pt x="277" y="236"/>
                    </a:lnTo>
                    <a:lnTo>
                      <a:pt x="235" y="277"/>
                    </a:lnTo>
                    <a:lnTo>
                      <a:pt x="182" y="300"/>
                    </a:lnTo>
                    <a:lnTo>
                      <a:pt x="150" y="301"/>
                    </a:lnTo>
                    <a:lnTo>
                      <a:pt x="120" y="300"/>
                    </a:lnTo>
                    <a:lnTo>
                      <a:pt x="65" y="277"/>
                    </a:lnTo>
                    <a:lnTo>
                      <a:pt x="25" y="236"/>
                    </a:lnTo>
                    <a:lnTo>
                      <a:pt x="2" y="182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25" y="66"/>
                    </a:lnTo>
                    <a:lnTo>
                      <a:pt x="65" y="25"/>
                    </a:lnTo>
                    <a:lnTo>
                      <a:pt x="120" y="2"/>
                    </a:lnTo>
                    <a:lnTo>
                      <a:pt x="150" y="0"/>
                    </a:lnTo>
                    <a:lnTo>
                      <a:pt x="182" y="2"/>
                    </a:lnTo>
                    <a:lnTo>
                      <a:pt x="235" y="25"/>
                    </a:lnTo>
                    <a:lnTo>
                      <a:pt x="277" y="66"/>
                    </a:lnTo>
                    <a:lnTo>
                      <a:pt x="300" y="120"/>
                    </a:lnTo>
                    <a:lnTo>
                      <a:pt x="301" y="15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4" name="Freeform 402"/>
              <p:cNvSpPr>
                <a:spLocks noEditPoints="1"/>
              </p:cNvSpPr>
              <p:nvPr/>
            </p:nvSpPr>
            <p:spPr bwMode="auto">
              <a:xfrm>
                <a:off x="4641" y="2680"/>
                <a:ext cx="490" cy="490"/>
              </a:xfrm>
              <a:custGeom>
                <a:avLst/>
                <a:gdLst>
                  <a:gd name="T0" fmla="*/ 697 w 1472"/>
                  <a:gd name="T1" fmla="*/ 0 h 1471"/>
                  <a:gd name="T2" fmla="*/ 552 w 1472"/>
                  <a:gd name="T3" fmla="*/ 21 h 1471"/>
                  <a:gd name="T4" fmla="*/ 417 w 1472"/>
                  <a:gd name="T5" fmla="*/ 72 h 1471"/>
                  <a:gd name="T6" fmla="*/ 296 w 1472"/>
                  <a:gd name="T7" fmla="*/ 145 h 1471"/>
                  <a:gd name="T8" fmla="*/ 191 w 1472"/>
                  <a:gd name="T9" fmla="*/ 240 h 1471"/>
                  <a:gd name="T10" fmla="*/ 107 w 1472"/>
                  <a:gd name="T11" fmla="*/ 352 h 1471"/>
                  <a:gd name="T12" fmla="*/ 45 w 1472"/>
                  <a:gd name="T13" fmla="*/ 482 h 1471"/>
                  <a:gd name="T14" fmla="*/ 9 w 1472"/>
                  <a:gd name="T15" fmla="*/ 623 h 1471"/>
                  <a:gd name="T16" fmla="*/ 0 w 1472"/>
                  <a:gd name="T17" fmla="*/ 734 h 1471"/>
                  <a:gd name="T18" fmla="*/ 9 w 1472"/>
                  <a:gd name="T19" fmla="*/ 846 h 1471"/>
                  <a:gd name="T20" fmla="*/ 45 w 1472"/>
                  <a:gd name="T21" fmla="*/ 987 h 1471"/>
                  <a:gd name="T22" fmla="*/ 107 w 1472"/>
                  <a:gd name="T23" fmla="*/ 1117 h 1471"/>
                  <a:gd name="T24" fmla="*/ 191 w 1472"/>
                  <a:gd name="T25" fmla="*/ 1229 h 1471"/>
                  <a:gd name="T26" fmla="*/ 296 w 1472"/>
                  <a:gd name="T27" fmla="*/ 1324 h 1471"/>
                  <a:gd name="T28" fmla="*/ 417 w 1472"/>
                  <a:gd name="T29" fmla="*/ 1397 h 1471"/>
                  <a:gd name="T30" fmla="*/ 552 w 1472"/>
                  <a:gd name="T31" fmla="*/ 1448 h 1471"/>
                  <a:gd name="T32" fmla="*/ 697 w 1472"/>
                  <a:gd name="T33" fmla="*/ 1469 h 1471"/>
                  <a:gd name="T34" fmla="*/ 774 w 1472"/>
                  <a:gd name="T35" fmla="*/ 1469 h 1471"/>
                  <a:gd name="T36" fmla="*/ 921 w 1472"/>
                  <a:gd name="T37" fmla="*/ 1448 h 1471"/>
                  <a:gd name="T38" fmla="*/ 1055 w 1472"/>
                  <a:gd name="T39" fmla="*/ 1397 h 1471"/>
                  <a:gd name="T40" fmla="*/ 1177 w 1472"/>
                  <a:gd name="T41" fmla="*/ 1324 h 1471"/>
                  <a:gd name="T42" fmla="*/ 1281 w 1472"/>
                  <a:gd name="T43" fmla="*/ 1229 h 1471"/>
                  <a:gd name="T44" fmla="*/ 1366 w 1472"/>
                  <a:gd name="T45" fmla="*/ 1117 h 1471"/>
                  <a:gd name="T46" fmla="*/ 1427 w 1472"/>
                  <a:gd name="T47" fmla="*/ 987 h 1471"/>
                  <a:gd name="T48" fmla="*/ 1463 w 1472"/>
                  <a:gd name="T49" fmla="*/ 846 h 1471"/>
                  <a:gd name="T50" fmla="*/ 1472 w 1472"/>
                  <a:gd name="T51" fmla="*/ 734 h 1471"/>
                  <a:gd name="T52" fmla="*/ 1463 w 1472"/>
                  <a:gd name="T53" fmla="*/ 623 h 1471"/>
                  <a:gd name="T54" fmla="*/ 1427 w 1472"/>
                  <a:gd name="T55" fmla="*/ 482 h 1471"/>
                  <a:gd name="T56" fmla="*/ 1366 w 1472"/>
                  <a:gd name="T57" fmla="*/ 352 h 1471"/>
                  <a:gd name="T58" fmla="*/ 1281 w 1472"/>
                  <a:gd name="T59" fmla="*/ 240 h 1471"/>
                  <a:gd name="T60" fmla="*/ 1177 w 1472"/>
                  <a:gd name="T61" fmla="*/ 145 h 1471"/>
                  <a:gd name="T62" fmla="*/ 1055 w 1472"/>
                  <a:gd name="T63" fmla="*/ 72 h 1471"/>
                  <a:gd name="T64" fmla="*/ 921 w 1472"/>
                  <a:gd name="T65" fmla="*/ 21 h 1471"/>
                  <a:gd name="T66" fmla="*/ 774 w 1472"/>
                  <a:gd name="T67" fmla="*/ 0 h 1471"/>
                  <a:gd name="T68" fmla="*/ 736 w 1472"/>
                  <a:gd name="T69" fmla="*/ 89 h 1471"/>
                  <a:gd name="T70" fmla="*/ 929 w 1472"/>
                  <a:gd name="T71" fmla="*/ 116 h 1471"/>
                  <a:gd name="T72" fmla="*/ 1148 w 1472"/>
                  <a:gd name="T73" fmla="*/ 236 h 1471"/>
                  <a:gd name="T74" fmla="*/ 1305 w 1472"/>
                  <a:gd name="T75" fmla="*/ 426 h 1471"/>
                  <a:gd name="T76" fmla="*/ 1380 w 1472"/>
                  <a:gd name="T77" fmla="*/ 668 h 1471"/>
                  <a:gd name="T78" fmla="*/ 1380 w 1472"/>
                  <a:gd name="T79" fmla="*/ 802 h 1471"/>
                  <a:gd name="T80" fmla="*/ 1305 w 1472"/>
                  <a:gd name="T81" fmla="*/ 1043 h 1471"/>
                  <a:gd name="T82" fmla="*/ 1148 w 1472"/>
                  <a:gd name="T83" fmla="*/ 1233 h 1471"/>
                  <a:gd name="T84" fmla="*/ 929 w 1472"/>
                  <a:gd name="T85" fmla="*/ 1353 h 1471"/>
                  <a:gd name="T86" fmla="*/ 736 w 1472"/>
                  <a:gd name="T87" fmla="*/ 1382 h 1471"/>
                  <a:gd name="T88" fmla="*/ 543 w 1472"/>
                  <a:gd name="T89" fmla="*/ 1353 h 1471"/>
                  <a:gd name="T90" fmla="*/ 324 w 1472"/>
                  <a:gd name="T91" fmla="*/ 1233 h 1471"/>
                  <a:gd name="T92" fmla="*/ 168 w 1472"/>
                  <a:gd name="T93" fmla="*/ 1043 h 1471"/>
                  <a:gd name="T94" fmla="*/ 93 w 1472"/>
                  <a:gd name="T95" fmla="*/ 802 h 1471"/>
                  <a:gd name="T96" fmla="*/ 93 w 1472"/>
                  <a:gd name="T97" fmla="*/ 668 h 1471"/>
                  <a:gd name="T98" fmla="*/ 168 w 1472"/>
                  <a:gd name="T99" fmla="*/ 426 h 1471"/>
                  <a:gd name="T100" fmla="*/ 324 w 1472"/>
                  <a:gd name="T101" fmla="*/ 236 h 1471"/>
                  <a:gd name="T102" fmla="*/ 543 w 1472"/>
                  <a:gd name="T103" fmla="*/ 116 h 1471"/>
                  <a:gd name="T104" fmla="*/ 736 w 1472"/>
                  <a:gd name="T105" fmla="*/ 89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72" h="1471">
                    <a:moveTo>
                      <a:pt x="736" y="0"/>
                    </a:moveTo>
                    <a:lnTo>
                      <a:pt x="697" y="0"/>
                    </a:lnTo>
                    <a:lnTo>
                      <a:pt x="624" y="7"/>
                    </a:lnTo>
                    <a:lnTo>
                      <a:pt x="552" y="21"/>
                    </a:lnTo>
                    <a:lnTo>
                      <a:pt x="483" y="43"/>
                    </a:lnTo>
                    <a:lnTo>
                      <a:pt x="417" y="72"/>
                    </a:lnTo>
                    <a:lnTo>
                      <a:pt x="355" y="105"/>
                    </a:lnTo>
                    <a:lnTo>
                      <a:pt x="296" y="145"/>
                    </a:lnTo>
                    <a:lnTo>
                      <a:pt x="241" y="190"/>
                    </a:lnTo>
                    <a:lnTo>
                      <a:pt x="191" y="240"/>
                    </a:lnTo>
                    <a:lnTo>
                      <a:pt x="146" y="295"/>
                    </a:lnTo>
                    <a:lnTo>
                      <a:pt x="107" y="352"/>
                    </a:lnTo>
                    <a:lnTo>
                      <a:pt x="72" y="416"/>
                    </a:lnTo>
                    <a:lnTo>
                      <a:pt x="45" y="482"/>
                    </a:lnTo>
                    <a:lnTo>
                      <a:pt x="24" y="551"/>
                    </a:lnTo>
                    <a:lnTo>
                      <a:pt x="9" y="623"/>
                    </a:lnTo>
                    <a:lnTo>
                      <a:pt x="0" y="696"/>
                    </a:lnTo>
                    <a:lnTo>
                      <a:pt x="0" y="734"/>
                    </a:lnTo>
                    <a:lnTo>
                      <a:pt x="0" y="773"/>
                    </a:lnTo>
                    <a:lnTo>
                      <a:pt x="9" y="846"/>
                    </a:lnTo>
                    <a:lnTo>
                      <a:pt x="24" y="918"/>
                    </a:lnTo>
                    <a:lnTo>
                      <a:pt x="45" y="987"/>
                    </a:lnTo>
                    <a:lnTo>
                      <a:pt x="72" y="1053"/>
                    </a:lnTo>
                    <a:lnTo>
                      <a:pt x="107" y="1117"/>
                    </a:lnTo>
                    <a:lnTo>
                      <a:pt x="146" y="1174"/>
                    </a:lnTo>
                    <a:lnTo>
                      <a:pt x="191" y="1229"/>
                    </a:lnTo>
                    <a:lnTo>
                      <a:pt x="241" y="1279"/>
                    </a:lnTo>
                    <a:lnTo>
                      <a:pt x="296" y="1324"/>
                    </a:lnTo>
                    <a:lnTo>
                      <a:pt x="355" y="1364"/>
                    </a:lnTo>
                    <a:lnTo>
                      <a:pt x="417" y="1397"/>
                    </a:lnTo>
                    <a:lnTo>
                      <a:pt x="483" y="1426"/>
                    </a:lnTo>
                    <a:lnTo>
                      <a:pt x="552" y="1448"/>
                    </a:lnTo>
                    <a:lnTo>
                      <a:pt x="624" y="1462"/>
                    </a:lnTo>
                    <a:lnTo>
                      <a:pt x="697" y="1469"/>
                    </a:lnTo>
                    <a:lnTo>
                      <a:pt x="736" y="1471"/>
                    </a:lnTo>
                    <a:lnTo>
                      <a:pt x="774" y="1469"/>
                    </a:lnTo>
                    <a:lnTo>
                      <a:pt x="849" y="1462"/>
                    </a:lnTo>
                    <a:lnTo>
                      <a:pt x="921" y="1448"/>
                    </a:lnTo>
                    <a:lnTo>
                      <a:pt x="990" y="1426"/>
                    </a:lnTo>
                    <a:lnTo>
                      <a:pt x="1055" y="1397"/>
                    </a:lnTo>
                    <a:lnTo>
                      <a:pt x="1118" y="1364"/>
                    </a:lnTo>
                    <a:lnTo>
                      <a:pt x="1177" y="1324"/>
                    </a:lnTo>
                    <a:lnTo>
                      <a:pt x="1230" y="1279"/>
                    </a:lnTo>
                    <a:lnTo>
                      <a:pt x="1281" y="1229"/>
                    </a:lnTo>
                    <a:lnTo>
                      <a:pt x="1325" y="1174"/>
                    </a:lnTo>
                    <a:lnTo>
                      <a:pt x="1366" y="1117"/>
                    </a:lnTo>
                    <a:lnTo>
                      <a:pt x="1399" y="1053"/>
                    </a:lnTo>
                    <a:lnTo>
                      <a:pt x="1427" y="987"/>
                    </a:lnTo>
                    <a:lnTo>
                      <a:pt x="1449" y="918"/>
                    </a:lnTo>
                    <a:lnTo>
                      <a:pt x="1463" y="846"/>
                    </a:lnTo>
                    <a:lnTo>
                      <a:pt x="1471" y="773"/>
                    </a:lnTo>
                    <a:lnTo>
                      <a:pt x="1472" y="734"/>
                    </a:lnTo>
                    <a:lnTo>
                      <a:pt x="1471" y="696"/>
                    </a:lnTo>
                    <a:lnTo>
                      <a:pt x="1463" y="623"/>
                    </a:lnTo>
                    <a:lnTo>
                      <a:pt x="1449" y="551"/>
                    </a:lnTo>
                    <a:lnTo>
                      <a:pt x="1427" y="482"/>
                    </a:lnTo>
                    <a:lnTo>
                      <a:pt x="1399" y="416"/>
                    </a:lnTo>
                    <a:lnTo>
                      <a:pt x="1366" y="352"/>
                    </a:lnTo>
                    <a:lnTo>
                      <a:pt x="1325" y="295"/>
                    </a:lnTo>
                    <a:lnTo>
                      <a:pt x="1281" y="240"/>
                    </a:lnTo>
                    <a:lnTo>
                      <a:pt x="1230" y="190"/>
                    </a:lnTo>
                    <a:lnTo>
                      <a:pt x="1177" y="145"/>
                    </a:lnTo>
                    <a:lnTo>
                      <a:pt x="1118" y="105"/>
                    </a:lnTo>
                    <a:lnTo>
                      <a:pt x="1055" y="72"/>
                    </a:lnTo>
                    <a:lnTo>
                      <a:pt x="990" y="43"/>
                    </a:lnTo>
                    <a:lnTo>
                      <a:pt x="921" y="21"/>
                    </a:lnTo>
                    <a:lnTo>
                      <a:pt x="849" y="7"/>
                    </a:lnTo>
                    <a:lnTo>
                      <a:pt x="774" y="0"/>
                    </a:lnTo>
                    <a:lnTo>
                      <a:pt x="736" y="0"/>
                    </a:lnTo>
                    <a:close/>
                    <a:moveTo>
                      <a:pt x="736" y="89"/>
                    </a:moveTo>
                    <a:lnTo>
                      <a:pt x="803" y="91"/>
                    </a:lnTo>
                    <a:lnTo>
                      <a:pt x="929" y="116"/>
                    </a:lnTo>
                    <a:lnTo>
                      <a:pt x="1044" y="165"/>
                    </a:lnTo>
                    <a:lnTo>
                      <a:pt x="1148" y="236"/>
                    </a:lnTo>
                    <a:lnTo>
                      <a:pt x="1236" y="324"/>
                    </a:lnTo>
                    <a:lnTo>
                      <a:pt x="1305" y="426"/>
                    </a:lnTo>
                    <a:lnTo>
                      <a:pt x="1354" y="542"/>
                    </a:lnTo>
                    <a:lnTo>
                      <a:pt x="1380" y="668"/>
                    </a:lnTo>
                    <a:lnTo>
                      <a:pt x="1383" y="734"/>
                    </a:lnTo>
                    <a:lnTo>
                      <a:pt x="1380" y="802"/>
                    </a:lnTo>
                    <a:lnTo>
                      <a:pt x="1354" y="927"/>
                    </a:lnTo>
                    <a:lnTo>
                      <a:pt x="1305" y="1043"/>
                    </a:lnTo>
                    <a:lnTo>
                      <a:pt x="1236" y="1147"/>
                    </a:lnTo>
                    <a:lnTo>
                      <a:pt x="1148" y="1233"/>
                    </a:lnTo>
                    <a:lnTo>
                      <a:pt x="1044" y="1304"/>
                    </a:lnTo>
                    <a:lnTo>
                      <a:pt x="929" y="1353"/>
                    </a:lnTo>
                    <a:lnTo>
                      <a:pt x="803" y="1379"/>
                    </a:lnTo>
                    <a:lnTo>
                      <a:pt x="736" y="1382"/>
                    </a:lnTo>
                    <a:lnTo>
                      <a:pt x="670" y="1379"/>
                    </a:lnTo>
                    <a:lnTo>
                      <a:pt x="543" y="1353"/>
                    </a:lnTo>
                    <a:lnTo>
                      <a:pt x="427" y="1304"/>
                    </a:lnTo>
                    <a:lnTo>
                      <a:pt x="324" y="1233"/>
                    </a:lnTo>
                    <a:lnTo>
                      <a:pt x="237" y="1147"/>
                    </a:lnTo>
                    <a:lnTo>
                      <a:pt x="168" y="1043"/>
                    </a:lnTo>
                    <a:lnTo>
                      <a:pt x="119" y="927"/>
                    </a:lnTo>
                    <a:lnTo>
                      <a:pt x="93" y="802"/>
                    </a:lnTo>
                    <a:lnTo>
                      <a:pt x="90" y="734"/>
                    </a:lnTo>
                    <a:lnTo>
                      <a:pt x="93" y="668"/>
                    </a:lnTo>
                    <a:lnTo>
                      <a:pt x="119" y="542"/>
                    </a:lnTo>
                    <a:lnTo>
                      <a:pt x="168" y="426"/>
                    </a:lnTo>
                    <a:lnTo>
                      <a:pt x="237" y="324"/>
                    </a:lnTo>
                    <a:lnTo>
                      <a:pt x="324" y="236"/>
                    </a:lnTo>
                    <a:lnTo>
                      <a:pt x="427" y="165"/>
                    </a:lnTo>
                    <a:lnTo>
                      <a:pt x="543" y="116"/>
                    </a:lnTo>
                    <a:lnTo>
                      <a:pt x="670" y="91"/>
                    </a:lnTo>
                    <a:lnTo>
                      <a:pt x="736" y="8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5" name="Freeform 403"/>
              <p:cNvSpPr/>
              <p:nvPr/>
            </p:nvSpPr>
            <p:spPr bwMode="auto">
              <a:xfrm>
                <a:off x="4586" y="2624"/>
                <a:ext cx="600" cy="601"/>
              </a:xfrm>
              <a:custGeom>
                <a:avLst/>
                <a:gdLst>
                  <a:gd name="T0" fmla="*/ 1801 w 1801"/>
                  <a:gd name="T1" fmla="*/ 947 h 1802"/>
                  <a:gd name="T2" fmla="*/ 1774 w 1801"/>
                  <a:gd name="T3" fmla="*/ 1127 h 1802"/>
                  <a:gd name="T4" fmla="*/ 1713 w 1801"/>
                  <a:gd name="T5" fmla="*/ 1292 h 1802"/>
                  <a:gd name="T6" fmla="*/ 1623 w 1801"/>
                  <a:gd name="T7" fmla="*/ 1441 h 1802"/>
                  <a:gd name="T8" fmla="*/ 1508 w 1801"/>
                  <a:gd name="T9" fmla="*/ 1567 h 1802"/>
                  <a:gd name="T10" fmla="*/ 1368 w 1801"/>
                  <a:gd name="T11" fmla="*/ 1671 h 1802"/>
                  <a:gd name="T12" fmla="*/ 1211 w 1801"/>
                  <a:gd name="T13" fmla="*/ 1747 h 1802"/>
                  <a:gd name="T14" fmla="*/ 1038 w 1801"/>
                  <a:gd name="T15" fmla="*/ 1792 h 1802"/>
                  <a:gd name="T16" fmla="*/ 901 w 1801"/>
                  <a:gd name="T17" fmla="*/ 1802 h 1802"/>
                  <a:gd name="T18" fmla="*/ 763 w 1801"/>
                  <a:gd name="T19" fmla="*/ 1792 h 1802"/>
                  <a:gd name="T20" fmla="*/ 592 w 1801"/>
                  <a:gd name="T21" fmla="*/ 1747 h 1802"/>
                  <a:gd name="T22" fmla="*/ 433 w 1801"/>
                  <a:gd name="T23" fmla="*/ 1671 h 1802"/>
                  <a:gd name="T24" fmla="*/ 295 w 1801"/>
                  <a:gd name="T25" fmla="*/ 1567 h 1802"/>
                  <a:gd name="T26" fmla="*/ 178 w 1801"/>
                  <a:gd name="T27" fmla="*/ 1441 h 1802"/>
                  <a:gd name="T28" fmla="*/ 89 w 1801"/>
                  <a:gd name="T29" fmla="*/ 1292 h 1802"/>
                  <a:gd name="T30" fmla="*/ 29 w 1801"/>
                  <a:gd name="T31" fmla="*/ 1127 h 1802"/>
                  <a:gd name="T32" fmla="*/ 1 w 1801"/>
                  <a:gd name="T33" fmla="*/ 947 h 1802"/>
                  <a:gd name="T34" fmla="*/ 1 w 1801"/>
                  <a:gd name="T35" fmla="*/ 855 h 1802"/>
                  <a:gd name="T36" fmla="*/ 29 w 1801"/>
                  <a:gd name="T37" fmla="*/ 676 h 1802"/>
                  <a:gd name="T38" fmla="*/ 89 w 1801"/>
                  <a:gd name="T39" fmla="*/ 511 h 1802"/>
                  <a:gd name="T40" fmla="*/ 178 w 1801"/>
                  <a:gd name="T41" fmla="*/ 363 h 1802"/>
                  <a:gd name="T42" fmla="*/ 295 w 1801"/>
                  <a:gd name="T43" fmla="*/ 234 h 1802"/>
                  <a:gd name="T44" fmla="*/ 433 w 1801"/>
                  <a:gd name="T45" fmla="*/ 131 h 1802"/>
                  <a:gd name="T46" fmla="*/ 592 w 1801"/>
                  <a:gd name="T47" fmla="*/ 55 h 1802"/>
                  <a:gd name="T48" fmla="*/ 763 w 1801"/>
                  <a:gd name="T49" fmla="*/ 10 h 1802"/>
                  <a:gd name="T50" fmla="*/ 901 w 1801"/>
                  <a:gd name="T51" fmla="*/ 0 h 1802"/>
                  <a:gd name="T52" fmla="*/ 1038 w 1801"/>
                  <a:gd name="T53" fmla="*/ 10 h 1802"/>
                  <a:gd name="T54" fmla="*/ 1211 w 1801"/>
                  <a:gd name="T55" fmla="*/ 55 h 1802"/>
                  <a:gd name="T56" fmla="*/ 1368 w 1801"/>
                  <a:gd name="T57" fmla="*/ 131 h 1802"/>
                  <a:gd name="T58" fmla="*/ 1508 w 1801"/>
                  <a:gd name="T59" fmla="*/ 234 h 1802"/>
                  <a:gd name="T60" fmla="*/ 1623 w 1801"/>
                  <a:gd name="T61" fmla="*/ 363 h 1802"/>
                  <a:gd name="T62" fmla="*/ 1713 w 1801"/>
                  <a:gd name="T63" fmla="*/ 511 h 1802"/>
                  <a:gd name="T64" fmla="*/ 1774 w 1801"/>
                  <a:gd name="T65" fmla="*/ 676 h 1802"/>
                  <a:gd name="T66" fmla="*/ 1801 w 1801"/>
                  <a:gd name="T67" fmla="*/ 855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01" h="1802">
                    <a:moveTo>
                      <a:pt x="1801" y="901"/>
                    </a:moveTo>
                    <a:lnTo>
                      <a:pt x="1801" y="947"/>
                    </a:lnTo>
                    <a:lnTo>
                      <a:pt x="1791" y="1038"/>
                    </a:lnTo>
                    <a:lnTo>
                      <a:pt x="1774" y="1127"/>
                    </a:lnTo>
                    <a:lnTo>
                      <a:pt x="1748" y="1210"/>
                    </a:lnTo>
                    <a:lnTo>
                      <a:pt x="1713" y="1292"/>
                    </a:lnTo>
                    <a:lnTo>
                      <a:pt x="1672" y="1369"/>
                    </a:lnTo>
                    <a:lnTo>
                      <a:pt x="1623" y="1441"/>
                    </a:lnTo>
                    <a:lnTo>
                      <a:pt x="1568" y="1507"/>
                    </a:lnTo>
                    <a:lnTo>
                      <a:pt x="1508" y="1567"/>
                    </a:lnTo>
                    <a:lnTo>
                      <a:pt x="1440" y="1623"/>
                    </a:lnTo>
                    <a:lnTo>
                      <a:pt x="1368" y="1671"/>
                    </a:lnTo>
                    <a:lnTo>
                      <a:pt x="1292" y="1713"/>
                    </a:lnTo>
                    <a:lnTo>
                      <a:pt x="1211" y="1747"/>
                    </a:lnTo>
                    <a:lnTo>
                      <a:pt x="1126" y="1773"/>
                    </a:lnTo>
                    <a:lnTo>
                      <a:pt x="1038" y="1792"/>
                    </a:lnTo>
                    <a:lnTo>
                      <a:pt x="947" y="1801"/>
                    </a:lnTo>
                    <a:lnTo>
                      <a:pt x="901" y="1802"/>
                    </a:lnTo>
                    <a:lnTo>
                      <a:pt x="855" y="1801"/>
                    </a:lnTo>
                    <a:lnTo>
                      <a:pt x="763" y="1792"/>
                    </a:lnTo>
                    <a:lnTo>
                      <a:pt x="675" y="1773"/>
                    </a:lnTo>
                    <a:lnTo>
                      <a:pt x="592" y="1747"/>
                    </a:lnTo>
                    <a:lnTo>
                      <a:pt x="510" y="1713"/>
                    </a:lnTo>
                    <a:lnTo>
                      <a:pt x="433" y="1671"/>
                    </a:lnTo>
                    <a:lnTo>
                      <a:pt x="361" y="1623"/>
                    </a:lnTo>
                    <a:lnTo>
                      <a:pt x="295" y="1567"/>
                    </a:lnTo>
                    <a:lnTo>
                      <a:pt x="233" y="1507"/>
                    </a:lnTo>
                    <a:lnTo>
                      <a:pt x="178" y="1441"/>
                    </a:lnTo>
                    <a:lnTo>
                      <a:pt x="129" y="1369"/>
                    </a:lnTo>
                    <a:lnTo>
                      <a:pt x="89" y="1292"/>
                    </a:lnTo>
                    <a:lnTo>
                      <a:pt x="55" y="1210"/>
                    </a:lnTo>
                    <a:lnTo>
                      <a:pt x="29" y="1127"/>
                    </a:lnTo>
                    <a:lnTo>
                      <a:pt x="10" y="1038"/>
                    </a:lnTo>
                    <a:lnTo>
                      <a:pt x="1" y="947"/>
                    </a:lnTo>
                    <a:lnTo>
                      <a:pt x="0" y="901"/>
                    </a:lnTo>
                    <a:lnTo>
                      <a:pt x="1" y="855"/>
                    </a:lnTo>
                    <a:lnTo>
                      <a:pt x="10" y="764"/>
                    </a:lnTo>
                    <a:lnTo>
                      <a:pt x="29" y="676"/>
                    </a:lnTo>
                    <a:lnTo>
                      <a:pt x="55" y="591"/>
                    </a:lnTo>
                    <a:lnTo>
                      <a:pt x="89" y="511"/>
                    </a:lnTo>
                    <a:lnTo>
                      <a:pt x="129" y="435"/>
                    </a:lnTo>
                    <a:lnTo>
                      <a:pt x="178" y="363"/>
                    </a:lnTo>
                    <a:lnTo>
                      <a:pt x="233" y="295"/>
                    </a:lnTo>
                    <a:lnTo>
                      <a:pt x="295" y="234"/>
                    </a:lnTo>
                    <a:lnTo>
                      <a:pt x="361" y="180"/>
                    </a:lnTo>
                    <a:lnTo>
                      <a:pt x="433" y="131"/>
                    </a:lnTo>
                    <a:lnTo>
                      <a:pt x="510" y="89"/>
                    </a:lnTo>
                    <a:lnTo>
                      <a:pt x="592" y="55"/>
                    </a:lnTo>
                    <a:lnTo>
                      <a:pt x="675" y="29"/>
                    </a:lnTo>
                    <a:lnTo>
                      <a:pt x="763" y="10"/>
                    </a:lnTo>
                    <a:lnTo>
                      <a:pt x="855" y="1"/>
                    </a:lnTo>
                    <a:lnTo>
                      <a:pt x="901" y="0"/>
                    </a:lnTo>
                    <a:lnTo>
                      <a:pt x="947" y="1"/>
                    </a:lnTo>
                    <a:lnTo>
                      <a:pt x="1038" y="10"/>
                    </a:lnTo>
                    <a:lnTo>
                      <a:pt x="1126" y="29"/>
                    </a:lnTo>
                    <a:lnTo>
                      <a:pt x="1211" y="55"/>
                    </a:lnTo>
                    <a:lnTo>
                      <a:pt x="1292" y="89"/>
                    </a:lnTo>
                    <a:lnTo>
                      <a:pt x="1368" y="131"/>
                    </a:lnTo>
                    <a:lnTo>
                      <a:pt x="1440" y="180"/>
                    </a:lnTo>
                    <a:lnTo>
                      <a:pt x="1508" y="234"/>
                    </a:lnTo>
                    <a:lnTo>
                      <a:pt x="1568" y="295"/>
                    </a:lnTo>
                    <a:lnTo>
                      <a:pt x="1623" y="363"/>
                    </a:lnTo>
                    <a:lnTo>
                      <a:pt x="1672" y="435"/>
                    </a:lnTo>
                    <a:lnTo>
                      <a:pt x="1713" y="511"/>
                    </a:lnTo>
                    <a:lnTo>
                      <a:pt x="1748" y="591"/>
                    </a:lnTo>
                    <a:lnTo>
                      <a:pt x="1774" y="676"/>
                    </a:lnTo>
                    <a:lnTo>
                      <a:pt x="1791" y="764"/>
                    </a:lnTo>
                    <a:lnTo>
                      <a:pt x="1801" y="855"/>
                    </a:lnTo>
                    <a:lnTo>
                      <a:pt x="1801" y="901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6" name="Freeform 404"/>
              <p:cNvSpPr>
                <a:spLocks noEditPoints="1"/>
              </p:cNvSpPr>
              <p:nvPr/>
            </p:nvSpPr>
            <p:spPr bwMode="auto">
              <a:xfrm>
                <a:off x="4830" y="2709"/>
                <a:ext cx="112" cy="167"/>
              </a:xfrm>
              <a:custGeom>
                <a:avLst/>
                <a:gdLst>
                  <a:gd name="T0" fmla="*/ 167 w 334"/>
                  <a:gd name="T1" fmla="*/ 1 h 501"/>
                  <a:gd name="T2" fmla="*/ 124 w 334"/>
                  <a:gd name="T3" fmla="*/ 1 h 501"/>
                  <a:gd name="T4" fmla="*/ 41 w 334"/>
                  <a:gd name="T5" fmla="*/ 13 h 501"/>
                  <a:gd name="T6" fmla="*/ 0 w 334"/>
                  <a:gd name="T7" fmla="*/ 23 h 501"/>
                  <a:gd name="T8" fmla="*/ 128 w 334"/>
                  <a:gd name="T9" fmla="*/ 501 h 501"/>
                  <a:gd name="T10" fmla="*/ 147 w 334"/>
                  <a:gd name="T11" fmla="*/ 496 h 501"/>
                  <a:gd name="T12" fmla="*/ 167 w 334"/>
                  <a:gd name="T13" fmla="*/ 496 h 501"/>
                  <a:gd name="T14" fmla="*/ 187 w 334"/>
                  <a:gd name="T15" fmla="*/ 496 h 501"/>
                  <a:gd name="T16" fmla="*/ 206 w 334"/>
                  <a:gd name="T17" fmla="*/ 501 h 501"/>
                  <a:gd name="T18" fmla="*/ 334 w 334"/>
                  <a:gd name="T19" fmla="*/ 23 h 501"/>
                  <a:gd name="T20" fmla="*/ 294 w 334"/>
                  <a:gd name="T21" fmla="*/ 13 h 501"/>
                  <a:gd name="T22" fmla="*/ 211 w 334"/>
                  <a:gd name="T23" fmla="*/ 1 h 501"/>
                  <a:gd name="T24" fmla="*/ 167 w 334"/>
                  <a:gd name="T25" fmla="*/ 0 h 501"/>
                  <a:gd name="T26" fmla="*/ 167 w 334"/>
                  <a:gd name="T27" fmla="*/ 1 h 501"/>
                  <a:gd name="T28" fmla="*/ 167 w 334"/>
                  <a:gd name="T29" fmla="*/ 64 h 501"/>
                  <a:gd name="T30" fmla="*/ 180 w 334"/>
                  <a:gd name="T31" fmla="*/ 64 h 501"/>
                  <a:gd name="T32" fmla="*/ 205 w 334"/>
                  <a:gd name="T33" fmla="*/ 74 h 501"/>
                  <a:gd name="T34" fmla="*/ 222 w 334"/>
                  <a:gd name="T35" fmla="*/ 93 h 501"/>
                  <a:gd name="T36" fmla="*/ 232 w 334"/>
                  <a:gd name="T37" fmla="*/ 118 h 501"/>
                  <a:gd name="T38" fmla="*/ 234 w 334"/>
                  <a:gd name="T39" fmla="*/ 131 h 501"/>
                  <a:gd name="T40" fmla="*/ 232 w 334"/>
                  <a:gd name="T41" fmla="*/ 144 h 501"/>
                  <a:gd name="T42" fmla="*/ 222 w 334"/>
                  <a:gd name="T43" fmla="*/ 168 h 501"/>
                  <a:gd name="T44" fmla="*/ 205 w 334"/>
                  <a:gd name="T45" fmla="*/ 187 h 501"/>
                  <a:gd name="T46" fmla="*/ 180 w 334"/>
                  <a:gd name="T47" fmla="*/ 197 h 501"/>
                  <a:gd name="T48" fmla="*/ 167 w 334"/>
                  <a:gd name="T49" fmla="*/ 197 h 501"/>
                  <a:gd name="T50" fmla="*/ 153 w 334"/>
                  <a:gd name="T51" fmla="*/ 197 h 501"/>
                  <a:gd name="T52" fmla="*/ 130 w 334"/>
                  <a:gd name="T53" fmla="*/ 187 h 501"/>
                  <a:gd name="T54" fmla="*/ 111 w 334"/>
                  <a:gd name="T55" fmla="*/ 168 h 501"/>
                  <a:gd name="T56" fmla="*/ 101 w 334"/>
                  <a:gd name="T57" fmla="*/ 144 h 501"/>
                  <a:gd name="T58" fmla="*/ 101 w 334"/>
                  <a:gd name="T59" fmla="*/ 131 h 501"/>
                  <a:gd name="T60" fmla="*/ 101 w 334"/>
                  <a:gd name="T61" fmla="*/ 118 h 501"/>
                  <a:gd name="T62" fmla="*/ 111 w 334"/>
                  <a:gd name="T63" fmla="*/ 93 h 501"/>
                  <a:gd name="T64" fmla="*/ 130 w 334"/>
                  <a:gd name="T65" fmla="*/ 74 h 501"/>
                  <a:gd name="T66" fmla="*/ 153 w 334"/>
                  <a:gd name="T67" fmla="*/ 64 h 501"/>
                  <a:gd name="T68" fmla="*/ 167 w 334"/>
                  <a:gd name="T69" fmla="*/ 64 h 501"/>
                  <a:gd name="T70" fmla="*/ 167 w 334"/>
                  <a:gd name="T71" fmla="*/ 339 h 501"/>
                  <a:gd name="T72" fmla="*/ 179 w 334"/>
                  <a:gd name="T73" fmla="*/ 341 h 501"/>
                  <a:gd name="T74" fmla="*/ 196 w 334"/>
                  <a:gd name="T75" fmla="*/ 358 h 501"/>
                  <a:gd name="T76" fmla="*/ 198 w 334"/>
                  <a:gd name="T77" fmla="*/ 370 h 501"/>
                  <a:gd name="T78" fmla="*/ 196 w 334"/>
                  <a:gd name="T79" fmla="*/ 383 h 501"/>
                  <a:gd name="T80" fmla="*/ 179 w 334"/>
                  <a:gd name="T81" fmla="*/ 398 h 501"/>
                  <a:gd name="T82" fmla="*/ 167 w 334"/>
                  <a:gd name="T83" fmla="*/ 400 h 501"/>
                  <a:gd name="T84" fmla="*/ 154 w 334"/>
                  <a:gd name="T85" fmla="*/ 398 h 501"/>
                  <a:gd name="T86" fmla="*/ 139 w 334"/>
                  <a:gd name="T87" fmla="*/ 383 h 501"/>
                  <a:gd name="T88" fmla="*/ 137 w 334"/>
                  <a:gd name="T89" fmla="*/ 370 h 501"/>
                  <a:gd name="T90" fmla="*/ 139 w 334"/>
                  <a:gd name="T91" fmla="*/ 358 h 501"/>
                  <a:gd name="T92" fmla="*/ 154 w 334"/>
                  <a:gd name="T93" fmla="*/ 341 h 501"/>
                  <a:gd name="T94" fmla="*/ 167 w 334"/>
                  <a:gd name="T95" fmla="*/ 339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4" h="501">
                    <a:moveTo>
                      <a:pt x="167" y="1"/>
                    </a:moveTo>
                    <a:lnTo>
                      <a:pt x="124" y="1"/>
                    </a:lnTo>
                    <a:lnTo>
                      <a:pt x="41" y="13"/>
                    </a:lnTo>
                    <a:lnTo>
                      <a:pt x="0" y="23"/>
                    </a:lnTo>
                    <a:lnTo>
                      <a:pt x="128" y="501"/>
                    </a:lnTo>
                    <a:lnTo>
                      <a:pt x="147" y="496"/>
                    </a:lnTo>
                    <a:lnTo>
                      <a:pt x="167" y="496"/>
                    </a:lnTo>
                    <a:lnTo>
                      <a:pt x="187" y="496"/>
                    </a:lnTo>
                    <a:lnTo>
                      <a:pt x="206" y="501"/>
                    </a:lnTo>
                    <a:lnTo>
                      <a:pt x="334" y="23"/>
                    </a:lnTo>
                    <a:lnTo>
                      <a:pt x="294" y="13"/>
                    </a:lnTo>
                    <a:lnTo>
                      <a:pt x="211" y="1"/>
                    </a:lnTo>
                    <a:lnTo>
                      <a:pt x="167" y="0"/>
                    </a:lnTo>
                    <a:lnTo>
                      <a:pt x="167" y="1"/>
                    </a:lnTo>
                    <a:close/>
                    <a:moveTo>
                      <a:pt x="167" y="64"/>
                    </a:moveTo>
                    <a:lnTo>
                      <a:pt x="180" y="64"/>
                    </a:lnTo>
                    <a:lnTo>
                      <a:pt x="205" y="74"/>
                    </a:lnTo>
                    <a:lnTo>
                      <a:pt x="222" y="93"/>
                    </a:lnTo>
                    <a:lnTo>
                      <a:pt x="232" y="118"/>
                    </a:lnTo>
                    <a:lnTo>
                      <a:pt x="234" y="131"/>
                    </a:lnTo>
                    <a:lnTo>
                      <a:pt x="232" y="144"/>
                    </a:lnTo>
                    <a:lnTo>
                      <a:pt x="222" y="168"/>
                    </a:lnTo>
                    <a:lnTo>
                      <a:pt x="205" y="187"/>
                    </a:lnTo>
                    <a:lnTo>
                      <a:pt x="180" y="197"/>
                    </a:lnTo>
                    <a:lnTo>
                      <a:pt x="167" y="197"/>
                    </a:lnTo>
                    <a:lnTo>
                      <a:pt x="153" y="197"/>
                    </a:lnTo>
                    <a:lnTo>
                      <a:pt x="130" y="187"/>
                    </a:lnTo>
                    <a:lnTo>
                      <a:pt x="111" y="168"/>
                    </a:lnTo>
                    <a:lnTo>
                      <a:pt x="101" y="144"/>
                    </a:lnTo>
                    <a:lnTo>
                      <a:pt x="101" y="131"/>
                    </a:lnTo>
                    <a:lnTo>
                      <a:pt x="101" y="118"/>
                    </a:lnTo>
                    <a:lnTo>
                      <a:pt x="111" y="93"/>
                    </a:lnTo>
                    <a:lnTo>
                      <a:pt x="130" y="74"/>
                    </a:lnTo>
                    <a:lnTo>
                      <a:pt x="153" y="64"/>
                    </a:lnTo>
                    <a:lnTo>
                      <a:pt x="167" y="64"/>
                    </a:lnTo>
                    <a:close/>
                    <a:moveTo>
                      <a:pt x="167" y="339"/>
                    </a:moveTo>
                    <a:lnTo>
                      <a:pt x="179" y="341"/>
                    </a:lnTo>
                    <a:lnTo>
                      <a:pt x="196" y="358"/>
                    </a:lnTo>
                    <a:lnTo>
                      <a:pt x="198" y="370"/>
                    </a:lnTo>
                    <a:lnTo>
                      <a:pt x="196" y="383"/>
                    </a:lnTo>
                    <a:lnTo>
                      <a:pt x="179" y="398"/>
                    </a:lnTo>
                    <a:lnTo>
                      <a:pt x="167" y="400"/>
                    </a:lnTo>
                    <a:lnTo>
                      <a:pt x="154" y="398"/>
                    </a:lnTo>
                    <a:lnTo>
                      <a:pt x="139" y="383"/>
                    </a:lnTo>
                    <a:lnTo>
                      <a:pt x="137" y="370"/>
                    </a:lnTo>
                    <a:lnTo>
                      <a:pt x="139" y="358"/>
                    </a:lnTo>
                    <a:lnTo>
                      <a:pt x="154" y="341"/>
                    </a:lnTo>
                    <a:lnTo>
                      <a:pt x="167" y="339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7" name="Freeform 405"/>
              <p:cNvSpPr>
                <a:spLocks noEditPoints="1"/>
              </p:cNvSpPr>
              <p:nvPr/>
            </p:nvSpPr>
            <p:spPr bwMode="auto">
              <a:xfrm>
                <a:off x="4733" y="2717"/>
                <a:ext cx="140" cy="172"/>
              </a:xfrm>
              <a:custGeom>
                <a:avLst/>
                <a:gdLst>
                  <a:gd name="T0" fmla="*/ 134 w 419"/>
                  <a:gd name="T1" fmla="*/ 64 h 518"/>
                  <a:gd name="T2" fmla="*/ 98 w 419"/>
                  <a:gd name="T3" fmla="*/ 86 h 518"/>
                  <a:gd name="T4" fmla="*/ 31 w 419"/>
                  <a:gd name="T5" fmla="*/ 138 h 518"/>
                  <a:gd name="T6" fmla="*/ 0 w 419"/>
                  <a:gd name="T7" fmla="*/ 167 h 518"/>
                  <a:gd name="T8" fmla="*/ 352 w 419"/>
                  <a:gd name="T9" fmla="*/ 518 h 518"/>
                  <a:gd name="T10" fmla="*/ 366 w 419"/>
                  <a:gd name="T11" fmla="*/ 503 h 518"/>
                  <a:gd name="T12" fmla="*/ 382 w 419"/>
                  <a:gd name="T13" fmla="*/ 493 h 518"/>
                  <a:gd name="T14" fmla="*/ 401 w 419"/>
                  <a:gd name="T15" fmla="*/ 483 h 518"/>
                  <a:gd name="T16" fmla="*/ 419 w 419"/>
                  <a:gd name="T17" fmla="*/ 478 h 518"/>
                  <a:gd name="T18" fmla="*/ 291 w 419"/>
                  <a:gd name="T19" fmla="*/ 0 h 518"/>
                  <a:gd name="T20" fmla="*/ 251 w 419"/>
                  <a:gd name="T21" fmla="*/ 11 h 518"/>
                  <a:gd name="T22" fmla="*/ 173 w 419"/>
                  <a:gd name="T23" fmla="*/ 43 h 518"/>
                  <a:gd name="T24" fmla="*/ 134 w 419"/>
                  <a:gd name="T25" fmla="*/ 64 h 518"/>
                  <a:gd name="T26" fmla="*/ 166 w 419"/>
                  <a:gd name="T27" fmla="*/ 119 h 518"/>
                  <a:gd name="T28" fmla="*/ 179 w 419"/>
                  <a:gd name="T29" fmla="*/ 113 h 518"/>
                  <a:gd name="T30" fmla="*/ 205 w 419"/>
                  <a:gd name="T31" fmla="*/ 111 h 518"/>
                  <a:gd name="T32" fmla="*/ 229 w 419"/>
                  <a:gd name="T33" fmla="*/ 116 h 518"/>
                  <a:gd name="T34" fmla="*/ 250 w 419"/>
                  <a:gd name="T35" fmla="*/ 132 h 518"/>
                  <a:gd name="T36" fmla="*/ 258 w 419"/>
                  <a:gd name="T37" fmla="*/ 144 h 518"/>
                  <a:gd name="T38" fmla="*/ 264 w 419"/>
                  <a:gd name="T39" fmla="*/ 155 h 518"/>
                  <a:gd name="T40" fmla="*/ 267 w 419"/>
                  <a:gd name="T41" fmla="*/ 181 h 518"/>
                  <a:gd name="T42" fmla="*/ 260 w 419"/>
                  <a:gd name="T43" fmla="*/ 206 h 518"/>
                  <a:gd name="T44" fmla="*/ 245 w 419"/>
                  <a:gd name="T45" fmla="*/ 227 h 518"/>
                  <a:gd name="T46" fmla="*/ 234 w 419"/>
                  <a:gd name="T47" fmla="*/ 234 h 518"/>
                  <a:gd name="T48" fmla="*/ 221 w 419"/>
                  <a:gd name="T49" fmla="*/ 240 h 518"/>
                  <a:gd name="T50" fmla="*/ 195 w 419"/>
                  <a:gd name="T51" fmla="*/ 243 h 518"/>
                  <a:gd name="T52" fmla="*/ 170 w 419"/>
                  <a:gd name="T53" fmla="*/ 237 h 518"/>
                  <a:gd name="T54" fmla="*/ 150 w 419"/>
                  <a:gd name="T55" fmla="*/ 221 h 518"/>
                  <a:gd name="T56" fmla="*/ 142 w 419"/>
                  <a:gd name="T57" fmla="*/ 210 h 518"/>
                  <a:gd name="T58" fmla="*/ 136 w 419"/>
                  <a:gd name="T59" fmla="*/ 198 h 518"/>
                  <a:gd name="T60" fmla="*/ 133 w 419"/>
                  <a:gd name="T61" fmla="*/ 172 h 518"/>
                  <a:gd name="T62" fmla="*/ 140 w 419"/>
                  <a:gd name="T63" fmla="*/ 148 h 518"/>
                  <a:gd name="T64" fmla="*/ 156 w 419"/>
                  <a:gd name="T65" fmla="*/ 126 h 518"/>
                  <a:gd name="T66" fmla="*/ 166 w 419"/>
                  <a:gd name="T67" fmla="*/ 119 h 518"/>
                  <a:gd name="T68" fmla="*/ 304 w 419"/>
                  <a:gd name="T69" fmla="*/ 358 h 518"/>
                  <a:gd name="T70" fmla="*/ 316 w 419"/>
                  <a:gd name="T71" fmla="*/ 352 h 518"/>
                  <a:gd name="T72" fmla="*/ 339 w 419"/>
                  <a:gd name="T73" fmla="*/ 360 h 518"/>
                  <a:gd name="T74" fmla="*/ 346 w 419"/>
                  <a:gd name="T75" fmla="*/ 368 h 518"/>
                  <a:gd name="T76" fmla="*/ 350 w 419"/>
                  <a:gd name="T77" fmla="*/ 380 h 518"/>
                  <a:gd name="T78" fmla="*/ 345 w 419"/>
                  <a:gd name="T79" fmla="*/ 403 h 518"/>
                  <a:gd name="T80" fmla="*/ 334 w 419"/>
                  <a:gd name="T81" fmla="*/ 410 h 518"/>
                  <a:gd name="T82" fmla="*/ 323 w 419"/>
                  <a:gd name="T83" fmla="*/ 414 h 518"/>
                  <a:gd name="T84" fmla="*/ 301 w 419"/>
                  <a:gd name="T85" fmla="*/ 408 h 518"/>
                  <a:gd name="T86" fmla="*/ 293 w 419"/>
                  <a:gd name="T87" fmla="*/ 400 h 518"/>
                  <a:gd name="T88" fmla="*/ 288 w 419"/>
                  <a:gd name="T89" fmla="*/ 388 h 518"/>
                  <a:gd name="T90" fmla="*/ 294 w 419"/>
                  <a:gd name="T91" fmla="*/ 365 h 518"/>
                  <a:gd name="T92" fmla="*/ 304 w 419"/>
                  <a:gd name="T93" fmla="*/ 35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8">
                    <a:moveTo>
                      <a:pt x="134" y="64"/>
                    </a:moveTo>
                    <a:lnTo>
                      <a:pt x="98" y="86"/>
                    </a:lnTo>
                    <a:lnTo>
                      <a:pt x="31" y="138"/>
                    </a:lnTo>
                    <a:lnTo>
                      <a:pt x="0" y="167"/>
                    </a:lnTo>
                    <a:lnTo>
                      <a:pt x="352" y="518"/>
                    </a:lnTo>
                    <a:lnTo>
                      <a:pt x="366" y="503"/>
                    </a:lnTo>
                    <a:lnTo>
                      <a:pt x="382" y="493"/>
                    </a:lnTo>
                    <a:lnTo>
                      <a:pt x="401" y="483"/>
                    </a:lnTo>
                    <a:lnTo>
                      <a:pt x="419" y="478"/>
                    </a:lnTo>
                    <a:lnTo>
                      <a:pt x="291" y="0"/>
                    </a:lnTo>
                    <a:lnTo>
                      <a:pt x="251" y="11"/>
                    </a:lnTo>
                    <a:lnTo>
                      <a:pt x="173" y="43"/>
                    </a:lnTo>
                    <a:lnTo>
                      <a:pt x="134" y="64"/>
                    </a:lnTo>
                    <a:close/>
                    <a:moveTo>
                      <a:pt x="166" y="119"/>
                    </a:moveTo>
                    <a:lnTo>
                      <a:pt x="179" y="113"/>
                    </a:lnTo>
                    <a:lnTo>
                      <a:pt x="205" y="111"/>
                    </a:lnTo>
                    <a:lnTo>
                      <a:pt x="229" y="116"/>
                    </a:lnTo>
                    <a:lnTo>
                      <a:pt x="250" y="132"/>
                    </a:lnTo>
                    <a:lnTo>
                      <a:pt x="258" y="144"/>
                    </a:lnTo>
                    <a:lnTo>
                      <a:pt x="264" y="155"/>
                    </a:lnTo>
                    <a:lnTo>
                      <a:pt x="267" y="181"/>
                    </a:lnTo>
                    <a:lnTo>
                      <a:pt x="260" y="206"/>
                    </a:lnTo>
                    <a:lnTo>
                      <a:pt x="245" y="227"/>
                    </a:lnTo>
                    <a:lnTo>
                      <a:pt x="234" y="234"/>
                    </a:lnTo>
                    <a:lnTo>
                      <a:pt x="221" y="240"/>
                    </a:lnTo>
                    <a:lnTo>
                      <a:pt x="195" y="243"/>
                    </a:lnTo>
                    <a:lnTo>
                      <a:pt x="170" y="237"/>
                    </a:lnTo>
                    <a:lnTo>
                      <a:pt x="150" y="221"/>
                    </a:lnTo>
                    <a:lnTo>
                      <a:pt x="142" y="210"/>
                    </a:lnTo>
                    <a:lnTo>
                      <a:pt x="136" y="198"/>
                    </a:lnTo>
                    <a:lnTo>
                      <a:pt x="133" y="172"/>
                    </a:lnTo>
                    <a:lnTo>
                      <a:pt x="140" y="148"/>
                    </a:lnTo>
                    <a:lnTo>
                      <a:pt x="156" y="126"/>
                    </a:lnTo>
                    <a:lnTo>
                      <a:pt x="166" y="119"/>
                    </a:lnTo>
                    <a:close/>
                    <a:moveTo>
                      <a:pt x="304" y="358"/>
                    </a:moveTo>
                    <a:lnTo>
                      <a:pt x="316" y="352"/>
                    </a:lnTo>
                    <a:lnTo>
                      <a:pt x="339" y="360"/>
                    </a:lnTo>
                    <a:lnTo>
                      <a:pt x="346" y="368"/>
                    </a:lnTo>
                    <a:lnTo>
                      <a:pt x="350" y="380"/>
                    </a:lnTo>
                    <a:lnTo>
                      <a:pt x="345" y="403"/>
                    </a:lnTo>
                    <a:lnTo>
                      <a:pt x="334" y="410"/>
                    </a:lnTo>
                    <a:lnTo>
                      <a:pt x="323" y="414"/>
                    </a:lnTo>
                    <a:lnTo>
                      <a:pt x="301" y="408"/>
                    </a:lnTo>
                    <a:lnTo>
                      <a:pt x="293" y="400"/>
                    </a:lnTo>
                    <a:lnTo>
                      <a:pt x="288" y="388"/>
                    </a:lnTo>
                    <a:lnTo>
                      <a:pt x="294" y="365"/>
                    </a:lnTo>
                    <a:lnTo>
                      <a:pt x="304" y="35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8" name="Freeform 406"/>
              <p:cNvSpPr>
                <a:spLocks noEditPoints="1"/>
              </p:cNvSpPr>
              <p:nvPr/>
            </p:nvSpPr>
            <p:spPr bwMode="auto">
              <a:xfrm>
                <a:off x="4678" y="2772"/>
                <a:ext cx="173" cy="139"/>
              </a:xfrm>
              <a:custGeom>
                <a:avLst/>
                <a:gdLst>
                  <a:gd name="T0" fmla="*/ 65 w 519"/>
                  <a:gd name="T1" fmla="*/ 134 h 417"/>
                  <a:gd name="T2" fmla="*/ 45 w 519"/>
                  <a:gd name="T3" fmla="*/ 171 h 417"/>
                  <a:gd name="T4" fmla="*/ 12 w 519"/>
                  <a:gd name="T5" fmla="*/ 250 h 417"/>
                  <a:gd name="T6" fmla="*/ 0 w 519"/>
                  <a:gd name="T7" fmla="*/ 289 h 417"/>
                  <a:gd name="T8" fmla="*/ 480 w 519"/>
                  <a:gd name="T9" fmla="*/ 417 h 417"/>
                  <a:gd name="T10" fmla="*/ 486 w 519"/>
                  <a:gd name="T11" fmla="*/ 398 h 417"/>
                  <a:gd name="T12" fmla="*/ 494 w 519"/>
                  <a:gd name="T13" fmla="*/ 381 h 417"/>
                  <a:gd name="T14" fmla="*/ 506 w 519"/>
                  <a:gd name="T15" fmla="*/ 364 h 417"/>
                  <a:gd name="T16" fmla="*/ 519 w 519"/>
                  <a:gd name="T17" fmla="*/ 349 h 417"/>
                  <a:gd name="T18" fmla="*/ 169 w 519"/>
                  <a:gd name="T19" fmla="*/ 0 h 417"/>
                  <a:gd name="T20" fmla="*/ 140 w 519"/>
                  <a:gd name="T21" fmla="*/ 30 h 417"/>
                  <a:gd name="T22" fmla="*/ 88 w 519"/>
                  <a:gd name="T23" fmla="*/ 96 h 417"/>
                  <a:gd name="T24" fmla="*/ 65 w 519"/>
                  <a:gd name="T25" fmla="*/ 134 h 417"/>
                  <a:gd name="T26" fmla="*/ 120 w 519"/>
                  <a:gd name="T27" fmla="*/ 165 h 417"/>
                  <a:gd name="T28" fmla="*/ 129 w 519"/>
                  <a:gd name="T29" fmla="*/ 154 h 417"/>
                  <a:gd name="T30" fmla="*/ 149 w 519"/>
                  <a:gd name="T31" fmla="*/ 138 h 417"/>
                  <a:gd name="T32" fmla="*/ 173 w 519"/>
                  <a:gd name="T33" fmla="*/ 132 h 417"/>
                  <a:gd name="T34" fmla="*/ 199 w 519"/>
                  <a:gd name="T35" fmla="*/ 135 h 417"/>
                  <a:gd name="T36" fmla="*/ 211 w 519"/>
                  <a:gd name="T37" fmla="*/ 141 h 417"/>
                  <a:gd name="T38" fmla="*/ 222 w 519"/>
                  <a:gd name="T39" fmla="*/ 148 h 417"/>
                  <a:gd name="T40" fmla="*/ 238 w 519"/>
                  <a:gd name="T41" fmla="*/ 169 h 417"/>
                  <a:gd name="T42" fmla="*/ 245 w 519"/>
                  <a:gd name="T43" fmla="*/ 194 h 417"/>
                  <a:gd name="T44" fmla="*/ 242 w 519"/>
                  <a:gd name="T45" fmla="*/ 220 h 417"/>
                  <a:gd name="T46" fmla="*/ 235 w 519"/>
                  <a:gd name="T47" fmla="*/ 231 h 417"/>
                  <a:gd name="T48" fmla="*/ 228 w 519"/>
                  <a:gd name="T49" fmla="*/ 243 h 417"/>
                  <a:gd name="T50" fmla="*/ 208 w 519"/>
                  <a:gd name="T51" fmla="*/ 259 h 417"/>
                  <a:gd name="T52" fmla="*/ 183 w 519"/>
                  <a:gd name="T53" fmla="*/ 266 h 417"/>
                  <a:gd name="T54" fmla="*/ 157 w 519"/>
                  <a:gd name="T55" fmla="*/ 262 h 417"/>
                  <a:gd name="T56" fmla="*/ 144 w 519"/>
                  <a:gd name="T57" fmla="*/ 256 h 417"/>
                  <a:gd name="T58" fmla="*/ 133 w 519"/>
                  <a:gd name="T59" fmla="*/ 249 h 417"/>
                  <a:gd name="T60" fmla="*/ 118 w 519"/>
                  <a:gd name="T61" fmla="*/ 229 h 417"/>
                  <a:gd name="T62" fmla="*/ 111 w 519"/>
                  <a:gd name="T63" fmla="*/ 203 h 417"/>
                  <a:gd name="T64" fmla="*/ 114 w 519"/>
                  <a:gd name="T65" fmla="*/ 178 h 417"/>
                  <a:gd name="T66" fmla="*/ 120 w 519"/>
                  <a:gd name="T67" fmla="*/ 165 h 417"/>
                  <a:gd name="T68" fmla="*/ 359 w 519"/>
                  <a:gd name="T69" fmla="*/ 303 h 417"/>
                  <a:gd name="T70" fmla="*/ 366 w 519"/>
                  <a:gd name="T71" fmla="*/ 293 h 417"/>
                  <a:gd name="T72" fmla="*/ 389 w 519"/>
                  <a:gd name="T73" fmla="*/ 288 h 417"/>
                  <a:gd name="T74" fmla="*/ 401 w 519"/>
                  <a:gd name="T75" fmla="*/ 292 h 417"/>
                  <a:gd name="T76" fmla="*/ 411 w 519"/>
                  <a:gd name="T77" fmla="*/ 299 h 417"/>
                  <a:gd name="T78" fmla="*/ 417 w 519"/>
                  <a:gd name="T79" fmla="*/ 322 h 417"/>
                  <a:gd name="T80" fmla="*/ 411 w 519"/>
                  <a:gd name="T81" fmla="*/ 334 h 417"/>
                  <a:gd name="T82" fmla="*/ 404 w 519"/>
                  <a:gd name="T83" fmla="*/ 344 h 417"/>
                  <a:gd name="T84" fmla="*/ 382 w 519"/>
                  <a:gd name="T85" fmla="*/ 349 h 417"/>
                  <a:gd name="T86" fmla="*/ 370 w 519"/>
                  <a:gd name="T87" fmla="*/ 345 h 417"/>
                  <a:gd name="T88" fmla="*/ 360 w 519"/>
                  <a:gd name="T89" fmla="*/ 336 h 417"/>
                  <a:gd name="T90" fmla="*/ 355 w 519"/>
                  <a:gd name="T91" fmla="*/ 315 h 417"/>
                  <a:gd name="T92" fmla="*/ 359 w 519"/>
                  <a:gd name="T93" fmla="*/ 3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9" h="417">
                    <a:moveTo>
                      <a:pt x="65" y="134"/>
                    </a:moveTo>
                    <a:lnTo>
                      <a:pt x="45" y="171"/>
                    </a:lnTo>
                    <a:lnTo>
                      <a:pt x="12" y="250"/>
                    </a:lnTo>
                    <a:lnTo>
                      <a:pt x="0" y="289"/>
                    </a:lnTo>
                    <a:lnTo>
                      <a:pt x="480" y="417"/>
                    </a:lnTo>
                    <a:lnTo>
                      <a:pt x="486" y="398"/>
                    </a:lnTo>
                    <a:lnTo>
                      <a:pt x="494" y="381"/>
                    </a:lnTo>
                    <a:lnTo>
                      <a:pt x="506" y="364"/>
                    </a:lnTo>
                    <a:lnTo>
                      <a:pt x="519" y="349"/>
                    </a:lnTo>
                    <a:lnTo>
                      <a:pt x="169" y="0"/>
                    </a:lnTo>
                    <a:lnTo>
                      <a:pt x="140" y="30"/>
                    </a:lnTo>
                    <a:lnTo>
                      <a:pt x="88" y="96"/>
                    </a:lnTo>
                    <a:lnTo>
                      <a:pt x="65" y="134"/>
                    </a:lnTo>
                    <a:close/>
                    <a:moveTo>
                      <a:pt x="120" y="165"/>
                    </a:moveTo>
                    <a:lnTo>
                      <a:pt x="129" y="154"/>
                    </a:lnTo>
                    <a:lnTo>
                      <a:pt x="149" y="138"/>
                    </a:lnTo>
                    <a:lnTo>
                      <a:pt x="173" y="132"/>
                    </a:lnTo>
                    <a:lnTo>
                      <a:pt x="199" y="135"/>
                    </a:lnTo>
                    <a:lnTo>
                      <a:pt x="211" y="141"/>
                    </a:lnTo>
                    <a:lnTo>
                      <a:pt x="222" y="148"/>
                    </a:lnTo>
                    <a:lnTo>
                      <a:pt x="238" y="169"/>
                    </a:lnTo>
                    <a:lnTo>
                      <a:pt x="245" y="194"/>
                    </a:lnTo>
                    <a:lnTo>
                      <a:pt x="242" y="220"/>
                    </a:lnTo>
                    <a:lnTo>
                      <a:pt x="235" y="231"/>
                    </a:lnTo>
                    <a:lnTo>
                      <a:pt x="228" y="243"/>
                    </a:lnTo>
                    <a:lnTo>
                      <a:pt x="208" y="259"/>
                    </a:lnTo>
                    <a:lnTo>
                      <a:pt x="183" y="266"/>
                    </a:lnTo>
                    <a:lnTo>
                      <a:pt x="157" y="262"/>
                    </a:lnTo>
                    <a:lnTo>
                      <a:pt x="144" y="256"/>
                    </a:lnTo>
                    <a:lnTo>
                      <a:pt x="133" y="249"/>
                    </a:lnTo>
                    <a:lnTo>
                      <a:pt x="118" y="229"/>
                    </a:lnTo>
                    <a:lnTo>
                      <a:pt x="111" y="203"/>
                    </a:lnTo>
                    <a:lnTo>
                      <a:pt x="114" y="178"/>
                    </a:lnTo>
                    <a:lnTo>
                      <a:pt x="120" y="165"/>
                    </a:lnTo>
                    <a:close/>
                    <a:moveTo>
                      <a:pt x="359" y="303"/>
                    </a:moveTo>
                    <a:lnTo>
                      <a:pt x="366" y="293"/>
                    </a:lnTo>
                    <a:lnTo>
                      <a:pt x="389" y="288"/>
                    </a:lnTo>
                    <a:lnTo>
                      <a:pt x="401" y="292"/>
                    </a:lnTo>
                    <a:lnTo>
                      <a:pt x="411" y="299"/>
                    </a:lnTo>
                    <a:lnTo>
                      <a:pt x="417" y="322"/>
                    </a:lnTo>
                    <a:lnTo>
                      <a:pt x="411" y="334"/>
                    </a:lnTo>
                    <a:lnTo>
                      <a:pt x="404" y="344"/>
                    </a:lnTo>
                    <a:lnTo>
                      <a:pt x="382" y="349"/>
                    </a:lnTo>
                    <a:lnTo>
                      <a:pt x="370" y="345"/>
                    </a:lnTo>
                    <a:lnTo>
                      <a:pt x="360" y="336"/>
                    </a:lnTo>
                    <a:lnTo>
                      <a:pt x="355" y="315"/>
                    </a:lnTo>
                    <a:lnTo>
                      <a:pt x="359" y="30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9" name="Freeform 407"/>
              <p:cNvSpPr>
                <a:spLocks noEditPoints="1"/>
              </p:cNvSpPr>
              <p:nvPr/>
            </p:nvSpPr>
            <p:spPr bwMode="auto">
              <a:xfrm>
                <a:off x="4671" y="2869"/>
                <a:ext cx="167" cy="111"/>
              </a:xfrm>
              <a:custGeom>
                <a:avLst/>
                <a:gdLst>
                  <a:gd name="T0" fmla="*/ 0 w 501"/>
                  <a:gd name="T1" fmla="*/ 168 h 335"/>
                  <a:gd name="T2" fmla="*/ 1 w 501"/>
                  <a:gd name="T3" fmla="*/ 212 h 335"/>
                  <a:gd name="T4" fmla="*/ 11 w 501"/>
                  <a:gd name="T5" fmla="*/ 295 h 335"/>
                  <a:gd name="T6" fmla="*/ 21 w 501"/>
                  <a:gd name="T7" fmla="*/ 335 h 335"/>
                  <a:gd name="T8" fmla="*/ 501 w 501"/>
                  <a:gd name="T9" fmla="*/ 207 h 335"/>
                  <a:gd name="T10" fmla="*/ 497 w 501"/>
                  <a:gd name="T11" fmla="*/ 187 h 335"/>
                  <a:gd name="T12" fmla="*/ 495 w 501"/>
                  <a:gd name="T13" fmla="*/ 168 h 335"/>
                  <a:gd name="T14" fmla="*/ 497 w 501"/>
                  <a:gd name="T15" fmla="*/ 148 h 335"/>
                  <a:gd name="T16" fmla="*/ 501 w 501"/>
                  <a:gd name="T17" fmla="*/ 128 h 335"/>
                  <a:gd name="T18" fmla="*/ 21 w 501"/>
                  <a:gd name="T19" fmla="*/ 0 h 335"/>
                  <a:gd name="T20" fmla="*/ 11 w 501"/>
                  <a:gd name="T21" fmla="*/ 40 h 335"/>
                  <a:gd name="T22" fmla="*/ 1 w 501"/>
                  <a:gd name="T23" fmla="*/ 125 h 335"/>
                  <a:gd name="T24" fmla="*/ 0 w 501"/>
                  <a:gd name="T25" fmla="*/ 168 h 335"/>
                  <a:gd name="T26" fmla="*/ 63 w 501"/>
                  <a:gd name="T27" fmla="*/ 168 h 335"/>
                  <a:gd name="T28" fmla="*/ 65 w 501"/>
                  <a:gd name="T29" fmla="*/ 154 h 335"/>
                  <a:gd name="T30" fmla="*/ 75 w 501"/>
                  <a:gd name="T31" fmla="*/ 131 h 335"/>
                  <a:gd name="T32" fmla="*/ 92 w 501"/>
                  <a:gd name="T33" fmla="*/ 112 h 335"/>
                  <a:gd name="T34" fmla="*/ 116 w 501"/>
                  <a:gd name="T35" fmla="*/ 102 h 335"/>
                  <a:gd name="T36" fmla="*/ 129 w 501"/>
                  <a:gd name="T37" fmla="*/ 101 h 335"/>
                  <a:gd name="T38" fmla="*/ 144 w 501"/>
                  <a:gd name="T39" fmla="*/ 102 h 335"/>
                  <a:gd name="T40" fmla="*/ 167 w 501"/>
                  <a:gd name="T41" fmla="*/ 112 h 335"/>
                  <a:gd name="T42" fmla="*/ 186 w 501"/>
                  <a:gd name="T43" fmla="*/ 131 h 335"/>
                  <a:gd name="T44" fmla="*/ 196 w 501"/>
                  <a:gd name="T45" fmla="*/ 154 h 335"/>
                  <a:gd name="T46" fmla="*/ 197 w 501"/>
                  <a:gd name="T47" fmla="*/ 168 h 335"/>
                  <a:gd name="T48" fmla="*/ 196 w 501"/>
                  <a:gd name="T49" fmla="*/ 181 h 335"/>
                  <a:gd name="T50" fmla="*/ 186 w 501"/>
                  <a:gd name="T51" fmla="*/ 206 h 335"/>
                  <a:gd name="T52" fmla="*/ 167 w 501"/>
                  <a:gd name="T53" fmla="*/ 223 h 335"/>
                  <a:gd name="T54" fmla="*/ 144 w 501"/>
                  <a:gd name="T55" fmla="*/ 233 h 335"/>
                  <a:gd name="T56" fmla="*/ 129 w 501"/>
                  <a:gd name="T57" fmla="*/ 235 h 335"/>
                  <a:gd name="T58" fmla="*/ 116 w 501"/>
                  <a:gd name="T59" fmla="*/ 233 h 335"/>
                  <a:gd name="T60" fmla="*/ 92 w 501"/>
                  <a:gd name="T61" fmla="*/ 223 h 335"/>
                  <a:gd name="T62" fmla="*/ 75 w 501"/>
                  <a:gd name="T63" fmla="*/ 206 h 335"/>
                  <a:gd name="T64" fmla="*/ 65 w 501"/>
                  <a:gd name="T65" fmla="*/ 181 h 335"/>
                  <a:gd name="T66" fmla="*/ 63 w 501"/>
                  <a:gd name="T67" fmla="*/ 168 h 335"/>
                  <a:gd name="T68" fmla="*/ 338 w 501"/>
                  <a:gd name="T69" fmla="*/ 168 h 335"/>
                  <a:gd name="T70" fmla="*/ 341 w 501"/>
                  <a:gd name="T71" fmla="*/ 155 h 335"/>
                  <a:gd name="T72" fmla="*/ 357 w 501"/>
                  <a:gd name="T73" fmla="*/ 138 h 335"/>
                  <a:gd name="T74" fmla="*/ 370 w 501"/>
                  <a:gd name="T75" fmla="*/ 137 h 335"/>
                  <a:gd name="T76" fmla="*/ 381 w 501"/>
                  <a:gd name="T77" fmla="*/ 138 h 335"/>
                  <a:gd name="T78" fmla="*/ 397 w 501"/>
                  <a:gd name="T79" fmla="*/ 155 h 335"/>
                  <a:gd name="T80" fmla="*/ 399 w 501"/>
                  <a:gd name="T81" fmla="*/ 168 h 335"/>
                  <a:gd name="T82" fmla="*/ 397 w 501"/>
                  <a:gd name="T83" fmla="*/ 180 h 335"/>
                  <a:gd name="T84" fmla="*/ 381 w 501"/>
                  <a:gd name="T85" fmla="*/ 197 h 335"/>
                  <a:gd name="T86" fmla="*/ 370 w 501"/>
                  <a:gd name="T87" fmla="*/ 199 h 335"/>
                  <a:gd name="T88" fmla="*/ 357 w 501"/>
                  <a:gd name="T89" fmla="*/ 197 h 335"/>
                  <a:gd name="T90" fmla="*/ 341 w 501"/>
                  <a:gd name="T91" fmla="*/ 180 h 335"/>
                  <a:gd name="T92" fmla="*/ 338 w 501"/>
                  <a:gd name="T93" fmla="*/ 16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1" h="335">
                    <a:moveTo>
                      <a:pt x="0" y="168"/>
                    </a:moveTo>
                    <a:lnTo>
                      <a:pt x="1" y="212"/>
                    </a:lnTo>
                    <a:lnTo>
                      <a:pt x="11" y="295"/>
                    </a:lnTo>
                    <a:lnTo>
                      <a:pt x="21" y="335"/>
                    </a:lnTo>
                    <a:lnTo>
                      <a:pt x="501" y="207"/>
                    </a:lnTo>
                    <a:lnTo>
                      <a:pt x="497" y="187"/>
                    </a:lnTo>
                    <a:lnTo>
                      <a:pt x="495" y="168"/>
                    </a:lnTo>
                    <a:lnTo>
                      <a:pt x="497" y="148"/>
                    </a:lnTo>
                    <a:lnTo>
                      <a:pt x="501" y="128"/>
                    </a:lnTo>
                    <a:lnTo>
                      <a:pt x="21" y="0"/>
                    </a:lnTo>
                    <a:lnTo>
                      <a:pt x="11" y="40"/>
                    </a:lnTo>
                    <a:lnTo>
                      <a:pt x="1" y="125"/>
                    </a:lnTo>
                    <a:lnTo>
                      <a:pt x="0" y="168"/>
                    </a:lnTo>
                    <a:close/>
                    <a:moveTo>
                      <a:pt x="63" y="168"/>
                    </a:moveTo>
                    <a:lnTo>
                      <a:pt x="65" y="154"/>
                    </a:lnTo>
                    <a:lnTo>
                      <a:pt x="75" y="131"/>
                    </a:lnTo>
                    <a:lnTo>
                      <a:pt x="92" y="112"/>
                    </a:lnTo>
                    <a:lnTo>
                      <a:pt x="116" y="102"/>
                    </a:lnTo>
                    <a:lnTo>
                      <a:pt x="129" y="101"/>
                    </a:lnTo>
                    <a:lnTo>
                      <a:pt x="144" y="102"/>
                    </a:lnTo>
                    <a:lnTo>
                      <a:pt x="167" y="112"/>
                    </a:lnTo>
                    <a:lnTo>
                      <a:pt x="186" y="131"/>
                    </a:lnTo>
                    <a:lnTo>
                      <a:pt x="196" y="154"/>
                    </a:lnTo>
                    <a:lnTo>
                      <a:pt x="197" y="168"/>
                    </a:lnTo>
                    <a:lnTo>
                      <a:pt x="196" y="181"/>
                    </a:lnTo>
                    <a:lnTo>
                      <a:pt x="186" y="206"/>
                    </a:lnTo>
                    <a:lnTo>
                      <a:pt x="167" y="223"/>
                    </a:lnTo>
                    <a:lnTo>
                      <a:pt x="144" y="233"/>
                    </a:lnTo>
                    <a:lnTo>
                      <a:pt x="129" y="235"/>
                    </a:lnTo>
                    <a:lnTo>
                      <a:pt x="116" y="233"/>
                    </a:lnTo>
                    <a:lnTo>
                      <a:pt x="92" y="223"/>
                    </a:lnTo>
                    <a:lnTo>
                      <a:pt x="75" y="206"/>
                    </a:lnTo>
                    <a:lnTo>
                      <a:pt x="65" y="181"/>
                    </a:lnTo>
                    <a:lnTo>
                      <a:pt x="63" y="168"/>
                    </a:lnTo>
                    <a:close/>
                    <a:moveTo>
                      <a:pt x="338" y="168"/>
                    </a:moveTo>
                    <a:lnTo>
                      <a:pt x="341" y="155"/>
                    </a:lnTo>
                    <a:lnTo>
                      <a:pt x="357" y="138"/>
                    </a:lnTo>
                    <a:lnTo>
                      <a:pt x="370" y="137"/>
                    </a:lnTo>
                    <a:lnTo>
                      <a:pt x="381" y="138"/>
                    </a:lnTo>
                    <a:lnTo>
                      <a:pt x="397" y="155"/>
                    </a:lnTo>
                    <a:lnTo>
                      <a:pt x="399" y="168"/>
                    </a:lnTo>
                    <a:lnTo>
                      <a:pt x="397" y="180"/>
                    </a:lnTo>
                    <a:lnTo>
                      <a:pt x="381" y="197"/>
                    </a:lnTo>
                    <a:lnTo>
                      <a:pt x="370" y="199"/>
                    </a:lnTo>
                    <a:lnTo>
                      <a:pt x="357" y="197"/>
                    </a:lnTo>
                    <a:lnTo>
                      <a:pt x="341" y="180"/>
                    </a:lnTo>
                    <a:lnTo>
                      <a:pt x="338" y="168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0" name="Freeform 408"/>
              <p:cNvSpPr>
                <a:spLocks noEditPoints="1"/>
              </p:cNvSpPr>
              <p:nvPr/>
            </p:nvSpPr>
            <p:spPr bwMode="auto">
              <a:xfrm>
                <a:off x="4678" y="2938"/>
                <a:ext cx="173" cy="139"/>
              </a:xfrm>
              <a:custGeom>
                <a:avLst/>
                <a:gdLst>
                  <a:gd name="T0" fmla="*/ 65 w 519"/>
                  <a:gd name="T1" fmla="*/ 284 h 418"/>
                  <a:gd name="T2" fmla="*/ 88 w 519"/>
                  <a:gd name="T3" fmla="*/ 321 h 418"/>
                  <a:gd name="T4" fmla="*/ 140 w 519"/>
                  <a:gd name="T5" fmla="*/ 387 h 418"/>
                  <a:gd name="T6" fmla="*/ 169 w 519"/>
                  <a:gd name="T7" fmla="*/ 418 h 418"/>
                  <a:gd name="T8" fmla="*/ 519 w 519"/>
                  <a:gd name="T9" fmla="*/ 66 h 418"/>
                  <a:gd name="T10" fmla="*/ 506 w 519"/>
                  <a:gd name="T11" fmla="*/ 53 h 418"/>
                  <a:gd name="T12" fmla="*/ 494 w 519"/>
                  <a:gd name="T13" fmla="*/ 36 h 418"/>
                  <a:gd name="T14" fmla="*/ 486 w 519"/>
                  <a:gd name="T15" fmla="*/ 17 h 418"/>
                  <a:gd name="T16" fmla="*/ 480 w 519"/>
                  <a:gd name="T17" fmla="*/ 0 h 418"/>
                  <a:gd name="T18" fmla="*/ 0 w 519"/>
                  <a:gd name="T19" fmla="*/ 128 h 418"/>
                  <a:gd name="T20" fmla="*/ 12 w 519"/>
                  <a:gd name="T21" fmla="*/ 167 h 418"/>
                  <a:gd name="T22" fmla="*/ 45 w 519"/>
                  <a:gd name="T23" fmla="*/ 246 h 418"/>
                  <a:gd name="T24" fmla="*/ 65 w 519"/>
                  <a:gd name="T25" fmla="*/ 284 h 418"/>
                  <a:gd name="T26" fmla="*/ 120 w 519"/>
                  <a:gd name="T27" fmla="*/ 252 h 418"/>
                  <a:gd name="T28" fmla="*/ 114 w 519"/>
                  <a:gd name="T29" fmla="*/ 239 h 418"/>
                  <a:gd name="T30" fmla="*/ 111 w 519"/>
                  <a:gd name="T31" fmla="*/ 213 h 418"/>
                  <a:gd name="T32" fmla="*/ 118 w 519"/>
                  <a:gd name="T33" fmla="*/ 189 h 418"/>
                  <a:gd name="T34" fmla="*/ 133 w 519"/>
                  <a:gd name="T35" fmla="*/ 169 h 418"/>
                  <a:gd name="T36" fmla="*/ 144 w 519"/>
                  <a:gd name="T37" fmla="*/ 161 h 418"/>
                  <a:gd name="T38" fmla="*/ 157 w 519"/>
                  <a:gd name="T39" fmla="*/ 156 h 418"/>
                  <a:gd name="T40" fmla="*/ 183 w 519"/>
                  <a:gd name="T41" fmla="*/ 151 h 418"/>
                  <a:gd name="T42" fmla="*/ 208 w 519"/>
                  <a:gd name="T43" fmla="*/ 159 h 418"/>
                  <a:gd name="T44" fmla="*/ 228 w 519"/>
                  <a:gd name="T45" fmla="*/ 174 h 418"/>
                  <a:gd name="T46" fmla="*/ 235 w 519"/>
                  <a:gd name="T47" fmla="*/ 186 h 418"/>
                  <a:gd name="T48" fmla="*/ 242 w 519"/>
                  <a:gd name="T49" fmla="*/ 197 h 418"/>
                  <a:gd name="T50" fmla="*/ 245 w 519"/>
                  <a:gd name="T51" fmla="*/ 223 h 418"/>
                  <a:gd name="T52" fmla="*/ 238 w 519"/>
                  <a:gd name="T53" fmla="*/ 248 h 418"/>
                  <a:gd name="T54" fmla="*/ 222 w 519"/>
                  <a:gd name="T55" fmla="*/ 269 h 418"/>
                  <a:gd name="T56" fmla="*/ 211 w 519"/>
                  <a:gd name="T57" fmla="*/ 277 h 418"/>
                  <a:gd name="T58" fmla="*/ 199 w 519"/>
                  <a:gd name="T59" fmla="*/ 282 h 418"/>
                  <a:gd name="T60" fmla="*/ 173 w 519"/>
                  <a:gd name="T61" fmla="*/ 285 h 418"/>
                  <a:gd name="T62" fmla="*/ 149 w 519"/>
                  <a:gd name="T63" fmla="*/ 279 h 418"/>
                  <a:gd name="T64" fmla="*/ 129 w 519"/>
                  <a:gd name="T65" fmla="*/ 264 h 418"/>
                  <a:gd name="T66" fmla="*/ 120 w 519"/>
                  <a:gd name="T67" fmla="*/ 252 h 418"/>
                  <a:gd name="T68" fmla="*/ 359 w 519"/>
                  <a:gd name="T69" fmla="*/ 114 h 418"/>
                  <a:gd name="T70" fmla="*/ 355 w 519"/>
                  <a:gd name="T71" fmla="*/ 102 h 418"/>
                  <a:gd name="T72" fmla="*/ 360 w 519"/>
                  <a:gd name="T73" fmla="*/ 79 h 418"/>
                  <a:gd name="T74" fmla="*/ 370 w 519"/>
                  <a:gd name="T75" fmla="*/ 72 h 418"/>
                  <a:gd name="T76" fmla="*/ 382 w 519"/>
                  <a:gd name="T77" fmla="*/ 68 h 418"/>
                  <a:gd name="T78" fmla="*/ 404 w 519"/>
                  <a:gd name="T79" fmla="*/ 74 h 418"/>
                  <a:gd name="T80" fmla="*/ 411 w 519"/>
                  <a:gd name="T81" fmla="*/ 84 h 418"/>
                  <a:gd name="T82" fmla="*/ 417 w 519"/>
                  <a:gd name="T83" fmla="*/ 95 h 418"/>
                  <a:gd name="T84" fmla="*/ 411 w 519"/>
                  <a:gd name="T85" fmla="*/ 118 h 418"/>
                  <a:gd name="T86" fmla="*/ 401 w 519"/>
                  <a:gd name="T87" fmla="*/ 125 h 418"/>
                  <a:gd name="T88" fmla="*/ 389 w 519"/>
                  <a:gd name="T89" fmla="*/ 130 h 418"/>
                  <a:gd name="T90" fmla="*/ 366 w 519"/>
                  <a:gd name="T91" fmla="*/ 124 h 418"/>
                  <a:gd name="T92" fmla="*/ 359 w 519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9" h="418">
                    <a:moveTo>
                      <a:pt x="65" y="284"/>
                    </a:moveTo>
                    <a:lnTo>
                      <a:pt x="88" y="321"/>
                    </a:lnTo>
                    <a:lnTo>
                      <a:pt x="140" y="387"/>
                    </a:lnTo>
                    <a:lnTo>
                      <a:pt x="169" y="418"/>
                    </a:lnTo>
                    <a:lnTo>
                      <a:pt x="519" y="66"/>
                    </a:lnTo>
                    <a:lnTo>
                      <a:pt x="506" y="53"/>
                    </a:lnTo>
                    <a:lnTo>
                      <a:pt x="494" y="36"/>
                    </a:lnTo>
                    <a:lnTo>
                      <a:pt x="486" y="17"/>
                    </a:lnTo>
                    <a:lnTo>
                      <a:pt x="480" y="0"/>
                    </a:lnTo>
                    <a:lnTo>
                      <a:pt x="0" y="128"/>
                    </a:lnTo>
                    <a:lnTo>
                      <a:pt x="12" y="167"/>
                    </a:lnTo>
                    <a:lnTo>
                      <a:pt x="45" y="246"/>
                    </a:lnTo>
                    <a:lnTo>
                      <a:pt x="65" y="284"/>
                    </a:lnTo>
                    <a:close/>
                    <a:moveTo>
                      <a:pt x="120" y="252"/>
                    </a:moveTo>
                    <a:lnTo>
                      <a:pt x="114" y="239"/>
                    </a:lnTo>
                    <a:lnTo>
                      <a:pt x="111" y="213"/>
                    </a:lnTo>
                    <a:lnTo>
                      <a:pt x="118" y="189"/>
                    </a:lnTo>
                    <a:lnTo>
                      <a:pt x="133" y="169"/>
                    </a:lnTo>
                    <a:lnTo>
                      <a:pt x="144" y="161"/>
                    </a:lnTo>
                    <a:lnTo>
                      <a:pt x="157" y="156"/>
                    </a:lnTo>
                    <a:lnTo>
                      <a:pt x="183" y="151"/>
                    </a:lnTo>
                    <a:lnTo>
                      <a:pt x="208" y="159"/>
                    </a:lnTo>
                    <a:lnTo>
                      <a:pt x="228" y="174"/>
                    </a:lnTo>
                    <a:lnTo>
                      <a:pt x="235" y="186"/>
                    </a:lnTo>
                    <a:lnTo>
                      <a:pt x="242" y="197"/>
                    </a:lnTo>
                    <a:lnTo>
                      <a:pt x="245" y="223"/>
                    </a:lnTo>
                    <a:lnTo>
                      <a:pt x="238" y="248"/>
                    </a:lnTo>
                    <a:lnTo>
                      <a:pt x="222" y="269"/>
                    </a:lnTo>
                    <a:lnTo>
                      <a:pt x="211" y="277"/>
                    </a:lnTo>
                    <a:lnTo>
                      <a:pt x="199" y="282"/>
                    </a:lnTo>
                    <a:lnTo>
                      <a:pt x="173" y="285"/>
                    </a:lnTo>
                    <a:lnTo>
                      <a:pt x="149" y="279"/>
                    </a:lnTo>
                    <a:lnTo>
                      <a:pt x="129" y="264"/>
                    </a:lnTo>
                    <a:lnTo>
                      <a:pt x="120" y="252"/>
                    </a:lnTo>
                    <a:close/>
                    <a:moveTo>
                      <a:pt x="359" y="114"/>
                    </a:moveTo>
                    <a:lnTo>
                      <a:pt x="355" y="102"/>
                    </a:lnTo>
                    <a:lnTo>
                      <a:pt x="360" y="79"/>
                    </a:lnTo>
                    <a:lnTo>
                      <a:pt x="370" y="72"/>
                    </a:lnTo>
                    <a:lnTo>
                      <a:pt x="382" y="68"/>
                    </a:lnTo>
                    <a:lnTo>
                      <a:pt x="404" y="74"/>
                    </a:lnTo>
                    <a:lnTo>
                      <a:pt x="411" y="84"/>
                    </a:lnTo>
                    <a:lnTo>
                      <a:pt x="417" y="95"/>
                    </a:lnTo>
                    <a:lnTo>
                      <a:pt x="411" y="118"/>
                    </a:lnTo>
                    <a:lnTo>
                      <a:pt x="401" y="125"/>
                    </a:lnTo>
                    <a:lnTo>
                      <a:pt x="389" y="130"/>
                    </a:lnTo>
                    <a:lnTo>
                      <a:pt x="366" y="124"/>
                    </a:lnTo>
                    <a:lnTo>
                      <a:pt x="359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1" name="Freeform 409"/>
              <p:cNvSpPr>
                <a:spLocks noEditPoints="1"/>
              </p:cNvSpPr>
              <p:nvPr/>
            </p:nvSpPr>
            <p:spPr bwMode="auto">
              <a:xfrm>
                <a:off x="4733" y="2960"/>
                <a:ext cx="140" cy="173"/>
              </a:xfrm>
              <a:custGeom>
                <a:avLst/>
                <a:gdLst>
                  <a:gd name="T0" fmla="*/ 134 w 419"/>
                  <a:gd name="T1" fmla="*/ 454 h 519"/>
                  <a:gd name="T2" fmla="*/ 173 w 419"/>
                  <a:gd name="T3" fmla="*/ 475 h 519"/>
                  <a:gd name="T4" fmla="*/ 251 w 419"/>
                  <a:gd name="T5" fmla="*/ 507 h 519"/>
                  <a:gd name="T6" fmla="*/ 291 w 419"/>
                  <a:gd name="T7" fmla="*/ 519 h 519"/>
                  <a:gd name="T8" fmla="*/ 419 w 419"/>
                  <a:gd name="T9" fmla="*/ 39 h 519"/>
                  <a:gd name="T10" fmla="*/ 401 w 419"/>
                  <a:gd name="T11" fmla="*/ 34 h 519"/>
                  <a:gd name="T12" fmla="*/ 382 w 419"/>
                  <a:gd name="T13" fmla="*/ 25 h 519"/>
                  <a:gd name="T14" fmla="*/ 366 w 419"/>
                  <a:gd name="T15" fmla="*/ 15 h 519"/>
                  <a:gd name="T16" fmla="*/ 352 w 419"/>
                  <a:gd name="T17" fmla="*/ 0 h 519"/>
                  <a:gd name="T18" fmla="*/ 0 w 419"/>
                  <a:gd name="T19" fmla="*/ 352 h 519"/>
                  <a:gd name="T20" fmla="*/ 31 w 419"/>
                  <a:gd name="T21" fmla="*/ 380 h 519"/>
                  <a:gd name="T22" fmla="*/ 98 w 419"/>
                  <a:gd name="T23" fmla="*/ 432 h 519"/>
                  <a:gd name="T24" fmla="*/ 134 w 419"/>
                  <a:gd name="T25" fmla="*/ 454 h 519"/>
                  <a:gd name="T26" fmla="*/ 166 w 419"/>
                  <a:gd name="T27" fmla="*/ 399 h 519"/>
                  <a:gd name="T28" fmla="*/ 156 w 419"/>
                  <a:gd name="T29" fmla="*/ 392 h 519"/>
                  <a:gd name="T30" fmla="*/ 140 w 419"/>
                  <a:gd name="T31" fmla="*/ 370 h 519"/>
                  <a:gd name="T32" fmla="*/ 133 w 419"/>
                  <a:gd name="T33" fmla="*/ 346 h 519"/>
                  <a:gd name="T34" fmla="*/ 136 w 419"/>
                  <a:gd name="T35" fmla="*/ 320 h 519"/>
                  <a:gd name="T36" fmla="*/ 142 w 419"/>
                  <a:gd name="T37" fmla="*/ 308 h 519"/>
                  <a:gd name="T38" fmla="*/ 150 w 419"/>
                  <a:gd name="T39" fmla="*/ 297 h 519"/>
                  <a:gd name="T40" fmla="*/ 170 w 419"/>
                  <a:gd name="T41" fmla="*/ 281 h 519"/>
                  <a:gd name="T42" fmla="*/ 195 w 419"/>
                  <a:gd name="T43" fmla="*/ 274 h 519"/>
                  <a:gd name="T44" fmla="*/ 221 w 419"/>
                  <a:gd name="T45" fmla="*/ 278 h 519"/>
                  <a:gd name="T46" fmla="*/ 234 w 419"/>
                  <a:gd name="T47" fmla="*/ 284 h 519"/>
                  <a:gd name="T48" fmla="*/ 245 w 419"/>
                  <a:gd name="T49" fmla="*/ 291 h 519"/>
                  <a:gd name="T50" fmla="*/ 260 w 419"/>
                  <a:gd name="T51" fmla="*/ 311 h 519"/>
                  <a:gd name="T52" fmla="*/ 267 w 419"/>
                  <a:gd name="T53" fmla="*/ 337 h 519"/>
                  <a:gd name="T54" fmla="*/ 264 w 419"/>
                  <a:gd name="T55" fmla="*/ 363 h 519"/>
                  <a:gd name="T56" fmla="*/ 258 w 419"/>
                  <a:gd name="T57" fmla="*/ 375 h 519"/>
                  <a:gd name="T58" fmla="*/ 250 w 419"/>
                  <a:gd name="T59" fmla="*/ 386 h 519"/>
                  <a:gd name="T60" fmla="*/ 229 w 419"/>
                  <a:gd name="T61" fmla="*/ 402 h 519"/>
                  <a:gd name="T62" fmla="*/ 205 w 419"/>
                  <a:gd name="T63" fmla="*/ 408 h 519"/>
                  <a:gd name="T64" fmla="*/ 179 w 419"/>
                  <a:gd name="T65" fmla="*/ 405 h 519"/>
                  <a:gd name="T66" fmla="*/ 166 w 419"/>
                  <a:gd name="T67" fmla="*/ 399 h 519"/>
                  <a:gd name="T68" fmla="*/ 304 w 419"/>
                  <a:gd name="T69" fmla="*/ 160 h 519"/>
                  <a:gd name="T70" fmla="*/ 294 w 419"/>
                  <a:gd name="T71" fmla="*/ 153 h 519"/>
                  <a:gd name="T72" fmla="*/ 288 w 419"/>
                  <a:gd name="T73" fmla="*/ 130 h 519"/>
                  <a:gd name="T74" fmla="*/ 293 w 419"/>
                  <a:gd name="T75" fmla="*/ 118 h 519"/>
                  <a:gd name="T76" fmla="*/ 301 w 419"/>
                  <a:gd name="T77" fmla="*/ 110 h 519"/>
                  <a:gd name="T78" fmla="*/ 323 w 419"/>
                  <a:gd name="T79" fmla="*/ 104 h 519"/>
                  <a:gd name="T80" fmla="*/ 334 w 419"/>
                  <a:gd name="T81" fmla="*/ 108 h 519"/>
                  <a:gd name="T82" fmla="*/ 345 w 419"/>
                  <a:gd name="T83" fmla="*/ 116 h 519"/>
                  <a:gd name="T84" fmla="*/ 350 w 419"/>
                  <a:gd name="T85" fmla="*/ 139 h 519"/>
                  <a:gd name="T86" fmla="*/ 346 w 419"/>
                  <a:gd name="T87" fmla="*/ 150 h 519"/>
                  <a:gd name="T88" fmla="*/ 339 w 419"/>
                  <a:gd name="T89" fmla="*/ 159 h 519"/>
                  <a:gd name="T90" fmla="*/ 316 w 419"/>
                  <a:gd name="T91" fmla="*/ 166 h 519"/>
                  <a:gd name="T92" fmla="*/ 304 w 419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9" h="519">
                    <a:moveTo>
                      <a:pt x="134" y="454"/>
                    </a:moveTo>
                    <a:lnTo>
                      <a:pt x="173" y="475"/>
                    </a:lnTo>
                    <a:lnTo>
                      <a:pt x="251" y="507"/>
                    </a:lnTo>
                    <a:lnTo>
                      <a:pt x="291" y="519"/>
                    </a:lnTo>
                    <a:lnTo>
                      <a:pt x="419" y="39"/>
                    </a:lnTo>
                    <a:lnTo>
                      <a:pt x="401" y="34"/>
                    </a:lnTo>
                    <a:lnTo>
                      <a:pt x="382" y="25"/>
                    </a:lnTo>
                    <a:lnTo>
                      <a:pt x="366" y="15"/>
                    </a:lnTo>
                    <a:lnTo>
                      <a:pt x="352" y="0"/>
                    </a:lnTo>
                    <a:lnTo>
                      <a:pt x="0" y="352"/>
                    </a:lnTo>
                    <a:lnTo>
                      <a:pt x="31" y="380"/>
                    </a:lnTo>
                    <a:lnTo>
                      <a:pt x="98" y="432"/>
                    </a:lnTo>
                    <a:lnTo>
                      <a:pt x="134" y="454"/>
                    </a:lnTo>
                    <a:close/>
                    <a:moveTo>
                      <a:pt x="166" y="399"/>
                    </a:moveTo>
                    <a:lnTo>
                      <a:pt x="156" y="392"/>
                    </a:lnTo>
                    <a:lnTo>
                      <a:pt x="140" y="370"/>
                    </a:lnTo>
                    <a:lnTo>
                      <a:pt x="133" y="346"/>
                    </a:lnTo>
                    <a:lnTo>
                      <a:pt x="136" y="320"/>
                    </a:lnTo>
                    <a:lnTo>
                      <a:pt x="142" y="308"/>
                    </a:lnTo>
                    <a:lnTo>
                      <a:pt x="150" y="297"/>
                    </a:lnTo>
                    <a:lnTo>
                      <a:pt x="170" y="281"/>
                    </a:lnTo>
                    <a:lnTo>
                      <a:pt x="195" y="274"/>
                    </a:lnTo>
                    <a:lnTo>
                      <a:pt x="221" y="278"/>
                    </a:lnTo>
                    <a:lnTo>
                      <a:pt x="234" y="284"/>
                    </a:lnTo>
                    <a:lnTo>
                      <a:pt x="245" y="291"/>
                    </a:lnTo>
                    <a:lnTo>
                      <a:pt x="260" y="311"/>
                    </a:lnTo>
                    <a:lnTo>
                      <a:pt x="267" y="337"/>
                    </a:lnTo>
                    <a:lnTo>
                      <a:pt x="264" y="363"/>
                    </a:lnTo>
                    <a:lnTo>
                      <a:pt x="258" y="375"/>
                    </a:lnTo>
                    <a:lnTo>
                      <a:pt x="250" y="386"/>
                    </a:lnTo>
                    <a:lnTo>
                      <a:pt x="229" y="402"/>
                    </a:lnTo>
                    <a:lnTo>
                      <a:pt x="205" y="408"/>
                    </a:lnTo>
                    <a:lnTo>
                      <a:pt x="179" y="405"/>
                    </a:lnTo>
                    <a:lnTo>
                      <a:pt x="166" y="399"/>
                    </a:lnTo>
                    <a:close/>
                    <a:moveTo>
                      <a:pt x="304" y="160"/>
                    </a:moveTo>
                    <a:lnTo>
                      <a:pt x="294" y="153"/>
                    </a:lnTo>
                    <a:lnTo>
                      <a:pt x="288" y="130"/>
                    </a:lnTo>
                    <a:lnTo>
                      <a:pt x="293" y="118"/>
                    </a:lnTo>
                    <a:lnTo>
                      <a:pt x="301" y="110"/>
                    </a:lnTo>
                    <a:lnTo>
                      <a:pt x="323" y="104"/>
                    </a:lnTo>
                    <a:lnTo>
                      <a:pt x="334" y="108"/>
                    </a:lnTo>
                    <a:lnTo>
                      <a:pt x="345" y="116"/>
                    </a:lnTo>
                    <a:lnTo>
                      <a:pt x="350" y="139"/>
                    </a:lnTo>
                    <a:lnTo>
                      <a:pt x="346" y="150"/>
                    </a:lnTo>
                    <a:lnTo>
                      <a:pt x="339" y="159"/>
                    </a:lnTo>
                    <a:lnTo>
                      <a:pt x="316" y="166"/>
                    </a:lnTo>
                    <a:lnTo>
                      <a:pt x="304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2" name="Freeform 410"/>
              <p:cNvSpPr>
                <a:spLocks noEditPoints="1"/>
              </p:cNvSpPr>
              <p:nvPr/>
            </p:nvSpPr>
            <p:spPr bwMode="auto">
              <a:xfrm>
                <a:off x="4830" y="2973"/>
                <a:ext cx="112" cy="167"/>
              </a:xfrm>
              <a:custGeom>
                <a:avLst/>
                <a:gdLst>
                  <a:gd name="T0" fmla="*/ 167 w 334"/>
                  <a:gd name="T1" fmla="*/ 501 h 501"/>
                  <a:gd name="T2" fmla="*/ 211 w 334"/>
                  <a:gd name="T3" fmla="*/ 501 h 501"/>
                  <a:gd name="T4" fmla="*/ 294 w 334"/>
                  <a:gd name="T5" fmla="*/ 490 h 501"/>
                  <a:gd name="T6" fmla="*/ 334 w 334"/>
                  <a:gd name="T7" fmla="*/ 480 h 501"/>
                  <a:gd name="T8" fmla="*/ 206 w 334"/>
                  <a:gd name="T9" fmla="*/ 0 h 501"/>
                  <a:gd name="T10" fmla="*/ 187 w 334"/>
                  <a:gd name="T11" fmla="*/ 5 h 501"/>
                  <a:gd name="T12" fmla="*/ 167 w 334"/>
                  <a:gd name="T13" fmla="*/ 6 h 501"/>
                  <a:gd name="T14" fmla="*/ 147 w 334"/>
                  <a:gd name="T15" fmla="*/ 5 h 501"/>
                  <a:gd name="T16" fmla="*/ 128 w 334"/>
                  <a:gd name="T17" fmla="*/ 0 h 501"/>
                  <a:gd name="T18" fmla="*/ 0 w 334"/>
                  <a:gd name="T19" fmla="*/ 480 h 501"/>
                  <a:gd name="T20" fmla="*/ 41 w 334"/>
                  <a:gd name="T21" fmla="*/ 490 h 501"/>
                  <a:gd name="T22" fmla="*/ 124 w 334"/>
                  <a:gd name="T23" fmla="*/ 501 h 501"/>
                  <a:gd name="T24" fmla="*/ 167 w 334"/>
                  <a:gd name="T25" fmla="*/ 501 h 501"/>
                  <a:gd name="T26" fmla="*/ 167 w 334"/>
                  <a:gd name="T27" fmla="*/ 438 h 501"/>
                  <a:gd name="T28" fmla="*/ 153 w 334"/>
                  <a:gd name="T29" fmla="*/ 438 h 501"/>
                  <a:gd name="T30" fmla="*/ 130 w 334"/>
                  <a:gd name="T31" fmla="*/ 426 h 501"/>
                  <a:gd name="T32" fmla="*/ 111 w 334"/>
                  <a:gd name="T33" fmla="*/ 409 h 501"/>
                  <a:gd name="T34" fmla="*/ 101 w 334"/>
                  <a:gd name="T35" fmla="*/ 385 h 501"/>
                  <a:gd name="T36" fmla="*/ 101 w 334"/>
                  <a:gd name="T37" fmla="*/ 372 h 501"/>
                  <a:gd name="T38" fmla="*/ 101 w 334"/>
                  <a:gd name="T39" fmla="*/ 357 h 501"/>
                  <a:gd name="T40" fmla="*/ 111 w 334"/>
                  <a:gd name="T41" fmla="*/ 334 h 501"/>
                  <a:gd name="T42" fmla="*/ 130 w 334"/>
                  <a:gd name="T43" fmla="*/ 316 h 501"/>
                  <a:gd name="T44" fmla="*/ 153 w 334"/>
                  <a:gd name="T45" fmla="*/ 305 h 501"/>
                  <a:gd name="T46" fmla="*/ 167 w 334"/>
                  <a:gd name="T47" fmla="*/ 305 h 501"/>
                  <a:gd name="T48" fmla="*/ 180 w 334"/>
                  <a:gd name="T49" fmla="*/ 305 h 501"/>
                  <a:gd name="T50" fmla="*/ 205 w 334"/>
                  <a:gd name="T51" fmla="*/ 316 h 501"/>
                  <a:gd name="T52" fmla="*/ 222 w 334"/>
                  <a:gd name="T53" fmla="*/ 334 h 501"/>
                  <a:gd name="T54" fmla="*/ 232 w 334"/>
                  <a:gd name="T55" fmla="*/ 357 h 501"/>
                  <a:gd name="T56" fmla="*/ 234 w 334"/>
                  <a:gd name="T57" fmla="*/ 372 h 501"/>
                  <a:gd name="T58" fmla="*/ 232 w 334"/>
                  <a:gd name="T59" fmla="*/ 385 h 501"/>
                  <a:gd name="T60" fmla="*/ 222 w 334"/>
                  <a:gd name="T61" fmla="*/ 409 h 501"/>
                  <a:gd name="T62" fmla="*/ 205 w 334"/>
                  <a:gd name="T63" fmla="*/ 426 h 501"/>
                  <a:gd name="T64" fmla="*/ 180 w 334"/>
                  <a:gd name="T65" fmla="*/ 438 h 501"/>
                  <a:gd name="T66" fmla="*/ 167 w 334"/>
                  <a:gd name="T67" fmla="*/ 438 h 501"/>
                  <a:gd name="T68" fmla="*/ 167 w 334"/>
                  <a:gd name="T69" fmla="*/ 163 h 501"/>
                  <a:gd name="T70" fmla="*/ 154 w 334"/>
                  <a:gd name="T71" fmla="*/ 162 h 501"/>
                  <a:gd name="T72" fmla="*/ 139 w 334"/>
                  <a:gd name="T73" fmla="*/ 144 h 501"/>
                  <a:gd name="T74" fmla="*/ 137 w 334"/>
                  <a:gd name="T75" fmla="*/ 133 h 501"/>
                  <a:gd name="T76" fmla="*/ 139 w 334"/>
                  <a:gd name="T77" fmla="*/ 120 h 501"/>
                  <a:gd name="T78" fmla="*/ 154 w 334"/>
                  <a:gd name="T79" fmla="*/ 104 h 501"/>
                  <a:gd name="T80" fmla="*/ 167 w 334"/>
                  <a:gd name="T81" fmla="*/ 102 h 501"/>
                  <a:gd name="T82" fmla="*/ 179 w 334"/>
                  <a:gd name="T83" fmla="*/ 104 h 501"/>
                  <a:gd name="T84" fmla="*/ 196 w 334"/>
                  <a:gd name="T85" fmla="*/ 120 h 501"/>
                  <a:gd name="T86" fmla="*/ 198 w 334"/>
                  <a:gd name="T87" fmla="*/ 133 h 501"/>
                  <a:gd name="T88" fmla="*/ 196 w 334"/>
                  <a:gd name="T89" fmla="*/ 144 h 501"/>
                  <a:gd name="T90" fmla="*/ 179 w 334"/>
                  <a:gd name="T91" fmla="*/ 162 h 501"/>
                  <a:gd name="T92" fmla="*/ 167 w 334"/>
                  <a:gd name="T93" fmla="*/ 163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4" h="501">
                    <a:moveTo>
                      <a:pt x="167" y="501"/>
                    </a:moveTo>
                    <a:lnTo>
                      <a:pt x="211" y="501"/>
                    </a:lnTo>
                    <a:lnTo>
                      <a:pt x="294" y="490"/>
                    </a:lnTo>
                    <a:lnTo>
                      <a:pt x="334" y="480"/>
                    </a:lnTo>
                    <a:lnTo>
                      <a:pt x="206" y="0"/>
                    </a:lnTo>
                    <a:lnTo>
                      <a:pt x="187" y="5"/>
                    </a:lnTo>
                    <a:lnTo>
                      <a:pt x="167" y="6"/>
                    </a:lnTo>
                    <a:lnTo>
                      <a:pt x="147" y="5"/>
                    </a:lnTo>
                    <a:lnTo>
                      <a:pt x="128" y="0"/>
                    </a:lnTo>
                    <a:lnTo>
                      <a:pt x="0" y="480"/>
                    </a:lnTo>
                    <a:lnTo>
                      <a:pt x="41" y="490"/>
                    </a:lnTo>
                    <a:lnTo>
                      <a:pt x="124" y="501"/>
                    </a:lnTo>
                    <a:lnTo>
                      <a:pt x="167" y="501"/>
                    </a:lnTo>
                    <a:close/>
                    <a:moveTo>
                      <a:pt x="167" y="438"/>
                    </a:moveTo>
                    <a:lnTo>
                      <a:pt x="153" y="438"/>
                    </a:lnTo>
                    <a:lnTo>
                      <a:pt x="130" y="426"/>
                    </a:lnTo>
                    <a:lnTo>
                      <a:pt x="111" y="409"/>
                    </a:lnTo>
                    <a:lnTo>
                      <a:pt x="101" y="385"/>
                    </a:lnTo>
                    <a:lnTo>
                      <a:pt x="101" y="372"/>
                    </a:lnTo>
                    <a:lnTo>
                      <a:pt x="101" y="357"/>
                    </a:lnTo>
                    <a:lnTo>
                      <a:pt x="111" y="334"/>
                    </a:lnTo>
                    <a:lnTo>
                      <a:pt x="130" y="316"/>
                    </a:lnTo>
                    <a:lnTo>
                      <a:pt x="153" y="305"/>
                    </a:lnTo>
                    <a:lnTo>
                      <a:pt x="167" y="305"/>
                    </a:lnTo>
                    <a:lnTo>
                      <a:pt x="180" y="305"/>
                    </a:lnTo>
                    <a:lnTo>
                      <a:pt x="205" y="316"/>
                    </a:lnTo>
                    <a:lnTo>
                      <a:pt x="222" y="334"/>
                    </a:lnTo>
                    <a:lnTo>
                      <a:pt x="232" y="357"/>
                    </a:lnTo>
                    <a:lnTo>
                      <a:pt x="234" y="372"/>
                    </a:lnTo>
                    <a:lnTo>
                      <a:pt x="232" y="385"/>
                    </a:lnTo>
                    <a:lnTo>
                      <a:pt x="222" y="409"/>
                    </a:lnTo>
                    <a:lnTo>
                      <a:pt x="205" y="426"/>
                    </a:lnTo>
                    <a:lnTo>
                      <a:pt x="180" y="438"/>
                    </a:lnTo>
                    <a:lnTo>
                      <a:pt x="167" y="438"/>
                    </a:lnTo>
                    <a:close/>
                    <a:moveTo>
                      <a:pt x="167" y="163"/>
                    </a:moveTo>
                    <a:lnTo>
                      <a:pt x="154" y="162"/>
                    </a:lnTo>
                    <a:lnTo>
                      <a:pt x="139" y="144"/>
                    </a:lnTo>
                    <a:lnTo>
                      <a:pt x="137" y="133"/>
                    </a:lnTo>
                    <a:lnTo>
                      <a:pt x="139" y="120"/>
                    </a:lnTo>
                    <a:lnTo>
                      <a:pt x="154" y="104"/>
                    </a:lnTo>
                    <a:lnTo>
                      <a:pt x="167" y="102"/>
                    </a:lnTo>
                    <a:lnTo>
                      <a:pt x="179" y="104"/>
                    </a:lnTo>
                    <a:lnTo>
                      <a:pt x="196" y="120"/>
                    </a:lnTo>
                    <a:lnTo>
                      <a:pt x="198" y="133"/>
                    </a:lnTo>
                    <a:lnTo>
                      <a:pt x="196" y="144"/>
                    </a:lnTo>
                    <a:lnTo>
                      <a:pt x="179" y="162"/>
                    </a:lnTo>
                    <a:lnTo>
                      <a:pt x="167" y="163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3" name="Freeform 411"/>
              <p:cNvSpPr>
                <a:spLocks noEditPoints="1"/>
              </p:cNvSpPr>
              <p:nvPr/>
            </p:nvSpPr>
            <p:spPr bwMode="auto">
              <a:xfrm>
                <a:off x="4899" y="2960"/>
                <a:ext cx="139" cy="173"/>
              </a:xfrm>
              <a:custGeom>
                <a:avLst/>
                <a:gdLst>
                  <a:gd name="T0" fmla="*/ 284 w 418"/>
                  <a:gd name="T1" fmla="*/ 454 h 519"/>
                  <a:gd name="T2" fmla="*/ 321 w 418"/>
                  <a:gd name="T3" fmla="*/ 432 h 519"/>
                  <a:gd name="T4" fmla="*/ 388 w 418"/>
                  <a:gd name="T5" fmla="*/ 380 h 519"/>
                  <a:gd name="T6" fmla="*/ 418 w 418"/>
                  <a:gd name="T7" fmla="*/ 352 h 519"/>
                  <a:gd name="T8" fmla="*/ 68 w 418"/>
                  <a:gd name="T9" fmla="*/ 0 h 519"/>
                  <a:gd name="T10" fmla="*/ 53 w 418"/>
                  <a:gd name="T11" fmla="*/ 15 h 519"/>
                  <a:gd name="T12" fmla="*/ 36 w 418"/>
                  <a:gd name="T13" fmla="*/ 25 h 519"/>
                  <a:gd name="T14" fmla="*/ 19 w 418"/>
                  <a:gd name="T15" fmla="*/ 34 h 519"/>
                  <a:gd name="T16" fmla="*/ 0 w 418"/>
                  <a:gd name="T17" fmla="*/ 39 h 519"/>
                  <a:gd name="T18" fmla="*/ 128 w 418"/>
                  <a:gd name="T19" fmla="*/ 519 h 519"/>
                  <a:gd name="T20" fmla="*/ 169 w 418"/>
                  <a:gd name="T21" fmla="*/ 507 h 519"/>
                  <a:gd name="T22" fmla="*/ 246 w 418"/>
                  <a:gd name="T23" fmla="*/ 475 h 519"/>
                  <a:gd name="T24" fmla="*/ 284 w 418"/>
                  <a:gd name="T25" fmla="*/ 454 h 519"/>
                  <a:gd name="T26" fmla="*/ 252 w 418"/>
                  <a:gd name="T27" fmla="*/ 399 h 519"/>
                  <a:gd name="T28" fmla="*/ 241 w 418"/>
                  <a:gd name="T29" fmla="*/ 405 h 519"/>
                  <a:gd name="T30" fmla="*/ 215 w 418"/>
                  <a:gd name="T31" fmla="*/ 408 h 519"/>
                  <a:gd name="T32" fmla="*/ 190 w 418"/>
                  <a:gd name="T33" fmla="*/ 402 h 519"/>
                  <a:gd name="T34" fmla="*/ 169 w 418"/>
                  <a:gd name="T35" fmla="*/ 386 h 519"/>
                  <a:gd name="T36" fmla="*/ 161 w 418"/>
                  <a:gd name="T37" fmla="*/ 375 h 519"/>
                  <a:gd name="T38" fmla="*/ 156 w 418"/>
                  <a:gd name="T39" fmla="*/ 363 h 519"/>
                  <a:gd name="T40" fmla="*/ 153 w 418"/>
                  <a:gd name="T41" fmla="*/ 337 h 519"/>
                  <a:gd name="T42" fmla="*/ 159 w 418"/>
                  <a:gd name="T43" fmla="*/ 311 h 519"/>
                  <a:gd name="T44" fmla="*/ 174 w 418"/>
                  <a:gd name="T45" fmla="*/ 291 h 519"/>
                  <a:gd name="T46" fmla="*/ 186 w 418"/>
                  <a:gd name="T47" fmla="*/ 284 h 519"/>
                  <a:gd name="T48" fmla="*/ 197 w 418"/>
                  <a:gd name="T49" fmla="*/ 278 h 519"/>
                  <a:gd name="T50" fmla="*/ 223 w 418"/>
                  <a:gd name="T51" fmla="*/ 274 h 519"/>
                  <a:gd name="T52" fmla="*/ 248 w 418"/>
                  <a:gd name="T53" fmla="*/ 281 h 519"/>
                  <a:gd name="T54" fmla="*/ 269 w 418"/>
                  <a:gd name="T55" fmla="*/ 297 h 519"/>
                  <a:gd name="T56" fmla="*/ 277 w 418"/>
                  <a:gd name="T57" fmla="*/ 308 h 519"/>
                  <a:gd name="T58" fmla="*/ 282 w 418"/>
                  <a:gd name="T59" fmla="*/ 320 h 519"/>
                  <a:gd name="T60" fmla="*/ 285 w 418"/>
                  <a:gd name="T61" fmla="*/ 346 h 519"/>
                  <a:gd name="T62" fmla="*/ 280 w 418"/>
                  <a:gd name="T63" fmla="*/ 370 h 519"/>
                  <a:gd name="T64" fmla="*/ 264 w 418"/>
                  <a:gd name="T65" fmla="*/ 392 h 519"/>
                  <a:gd name="T66" fmla="*/ 252 w 418"/>
                  <a:gd name="T67" fmla="*/ 399 h 519"/>
                  <a:gd name="T68" fmla="*/ 115 w 418"/>
                  <a:gd name="T69" fmla="*/ 160 h 519"/>
                  <a:gd name="T70" fmla="*/ 104 w 418"/>
                  <a:gd name="T71" fmla="*/ 166 h 519"/>
                  <a:gd name="T72" fmla="*/ 81 w 418"/>
                  <a:gd name="T73" fmla="*/ 159 h 519"/>
                  <a:gd name="T74" fmla="*/ 72 w 418"/>
                  <a:gd name="T75" fmla="*/ 150 h 519"/>
                  <a:gd name="T76" fmla="*/ 68 w 418"/>
                  <a:gd name="T77" fmla="*/ 139 h 519"/>
                  <a:gd name="T78" fmla="*/ 75 w 418"/>
                  <a:gd name="T79" fmla="*/ 116 h 519"/>
                  <a:gd name="T80" fmla="*/ 84 w 418"/>
                  <a:gd name="T81" fmla="*/ 108 h 519"/>
                  <a:gd name="T82" fmla="*/ 95 w 418"/>
                  <a:gd name="T83" fmla="*/ 104 h 519"/>
                  <a:gd name="T84" fmla="*/ 118 w 418"/>
                  <a:gd name="T85" fmla="*/ 110 h 519"/>
                  <a:gd name="T86" fmla="*/ 125 w 418"/>
                  <a:gd name="T87" fmla="*/ 118 h 519"/>
                  <a:gd name="T88" fmla="*/ 130 w 418"/>
                  <a:gd name="T89" fmla="*/ 130 h 519"/>
                  <a:gd name="T90" fmla="*/ 124 w 418"/>
                  <a:gd name="T91" fmla="*/ 153 h 519"/>
                  <a:gd name="T92" fmla="*/ 115 w 418"/>
                  <a:gd name="T93" fmla="*/ 16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8" h="519">
                    <a:moveTo>
                      <a:pt x="284" y="454"/>
                    </a:moveTo>
                    <a:lnTo>
                      <a:pt x="321" y="432"/>
                    </a:lnTo>
                    <a:lnTo>
                      <a:pt x="388" y="380"/>
                    </a:lnTo>
                    <a:lnTo>
                      <a:pt x="418" y="352"/>
                    </a:lnTo>
                    <a:lnTo>
                      <a:pt x="68" y="0"/>
                    </a:lnTo>
                    <a:lnTo>
                      <a:pt x="53" y="15"/>
                    </a:lnTo>
                    <a:lnTo>
                      <a:pt x="36" y="25"/>
                    </a:lnTo>
                    <a:lnTo>
                      <a:pt x="19" y="34"/>
                    </a:lnTo>
                    <a:lnTo>
                      <a:pt x="0" y="39"/>
                    </a:lnTo>
                    <a:lnTo>
                      <a:pt x="128" y="519"/>
                    </a:lnTo>
                    <a:lnTo>
                      <a:pt x="169" y="507"/>
                    </a:lnTo>
                    <a:lnTo>
                      <a:pt x="246" y="475"/>
                    </a:lnTo>
                    <a:lnTo>
                      <a:pt x="284" y="454"/>
                    </a:lnTo>
                    <a:close/>
                    <a:moveTo>
                      <a:pt x="252" y="399"/>
                    </a:moveTo>
                    <a:lnTo>
                      <a:pt x="241" y="405"/>
                    </a:lnTo>
                    <a:lnTo>
                      <a:pt x="215" y="408"/>
                    </a:lnTo>
                    <a:lnTo>
                      <a:pt x="190" y="402"/>
                    </a:lnTo>
                    <a:lnTo>
                      <a:pt x="169" y="386"/>
                    </a:lnTo>
                    <a:lnTo>
                      <a:pt x="161" y="375"/>
                    </a:lnTo>
                    <a:lnTo>
                      <a:pt x="156" y="363"/>
                    </a:lnTo>
                    <a:lnTo>
                      <a:pt x="153" y="337"/>
                    </a:lnTo>
                    <a:lnTo>
                      <a:pt x="159" y="311"/>
                    </a:lnTo>
                    <a:lnTo>
                      <a:pt x="174" y="291"/>
                    </a:lnTo>
                    <a:lnTo>
                      <a:pt x="186" y="284"/>
                    </a:lnTo>
                    <a:lnTo>
                      <a:pt x="197" y="278"/>
                    </a:lnTo>
                    <a:lnTo>
                      <a:pt x="223" y="274"/>
                    </a:lnTo>
                    <a:lnTo>
                      <a:pt x="248" y="281"/>
                    </a:lnTo>
                    <a:lnTo>
                      <a:pt x="269" y="297"/>
                    </a:lnTo>
                    <a:lnTo>
                      <a:pt x="277" y="308"/>
                    </a:lnTo>
                    <a:lnTo>
                      <a:pt x="282" y="320"/>
                    </a:lnTo>
                    <a:lnTo>
                      <a:pt x="285" y="346"/>
                    </a:lnTo>
                    <a:lnTo>
                      <a:pt x="280" y="370"/>
                    </a:lnTo>
                    <a:lnTo>
                      <a:pt x="264" y="392"/>
                    </a:lnTo>
                    <a:lnTo>
                      <a:pt x="252" y="399"/>
                    </a:lnTo>
                    <a:close/>
                    <a:moveTo>
                      <a:pt x="115" y="160"/>
                    </a:moveTo>
                    <a:lnTo>
                      <a:pt x="104" y="166"/>
                    </a:lnTo>
                    <a:lnTo>
                      <a:pt x="81" y="159"/>
                    </a:lnTo>
                    <a:lnTo>
                      <a:pt x="72" y="150"/>
                    </a:lnTo>
                    <a:lnTo>
                      <a:pt x="68" y="139"/>
                    </a:lnTo>
                    <a:lnTo>
                      <a:pt x="75" y="116"/>
                    </a:lnTo>
                    <a:lnTo>
                      <a:pt x="84" y="108"/>
                    </a:lnTo>
                    <a:lnTo>
                      <a:pt x="95" y="104"/>
                    </a:lnTo>
                    <a:lnTo>
                      <a:pt x="118" y="110"/>
                    </a:lnTo>
                    <a:lnTo>
                      <a:pt x="125" y="118"/>
                    </a:lnTo>
                    <a:lnTo>
                      <a:pt x="130" y="130"/>
                    </a:lnTo>
                    <a:lnTo>
                      <a:pt x="124" y="153"/>
                    </a:lnTo>
                    <a:lnTo>
                      <a:pt x="115" y="160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4" name="Freeform 412"/>
              <p:cNvSpPr>
                <a:spLocks noEditPoints="1"/>
              </p:cNvSpPr>
              <p:nvPr/>
            </p:nvSpPr>
            <p:spPr bwMode="auto">
              <a:xfrm>
                <a:off x="4922" y="2938"/>
                <a:ext cx="172" cy="139"/>
              </a:xfrm>
              <a:custGeom>
                <a:avLst/>
                <a:gdLst>
                  <a:gd name="T0" fmla="*/ 453 w 517"/>
                  <a:gd name="T1" fmla="*/ 284 h 418"/>
                  <a:gd name="T2" fmla="*/ 474 w 517"/>
                  <a:gd name="T3" fmla="*/ 246 h 418"/>
                  <a:gd name="T4" fmla="*/ 505 w 517"/>
                  <a:gd name="T5" fmla="*/ 167 h 418"/>
                  <a:gd name="T6" fmla="*/ 517 w 517"/>
                  <a:gd name="T7" fmla="*/ 128 h 418"/>
                  <a:gd name="T8" fmla="*/ 39 w 517"/>
                  <a:gd name="T9" fmla="*/ 0 h 418"/>
                  <a:gd name="T10" fmla="*/ 33 w 517"/>
                  <a:gd name="T11" fmla="*/ 17 h 418"/>
                  <a:gd name="T12" fmla="*/ 23 w 517"/>
                  <a:gd name="T13" fmla="*/ 36 h 418"/>
                  <a:gd name="T14" fmla="*/ 13 w 517"/>
                  <a:gd name="T15" fmla="*/ 53 h 418"/>
                  <a:gd name="T16" fmla="*/ 0 w 517"/>
                  <a:gd name="T17" fmla="*/ 66 h 418"/>
                  <a:gd name="T18" fmla="*/ 350 w 517"/>
                  <a:gd name="T19" fmla="*/ 418 h 418"/>
                  <a:gd name="T20" fmla="*/ 379 w 517"/>
                  <a:gd name="T21" fmla="*/ 387 h 418"/>
                  <a:gd name="T22" fmla="*/ 430 w 517"/>
                  <a:gd name="T23" fmla="*/ 321 h 418"/>
                  <a:gd name="T24" fmla="*/ 453 w 517"/>
                  <a:gd name="T25" fmla="*/ 284 h 418"/>
                  <a:gd name="T26" fmla="*/ 397 w 517"/>
                  <a:gd name="T27" fmla="*/ 252 h 418"/>
                  <a:gd name="T28" fmla="*/ 390 w 517"/>
                  <a:gd name="T29" fmla="*/ 264 h 418"/>
                  <a:gd name="T30" fmla="*/ 370 w 517"/>
                  <a:gd name="T31" fmla="*/ 279 h 418"/>
                  <a:gd name="T32" fmla="*/ 344 w 517"/>
                  <a:gd name="T33" fmla="*/ 285 h 418"/>
                  <a:gd name="T34" fmla="*/ 320 w 517"/>
                  <a:gd name="T35" fmla="*/ 282 h 418"/>
                  <a:gd name="T36" fmla="*/ 307 w 517"/>
                  <a:gd name="T37" fmla="*/ 277 h 418"/>
                  <a:gd name="T38" fmla="*/ 295 w 517"/>
                  <a:gd name="T39" fmla="*/ 269 h 418"/>
                  <a:gd name="T40" fmla="*/ 279 w 517"/>
                  <a:gd name="T41" fmla="*/ 248 h 418"/>
                  <a:gd name="T42" fmla="*/ 273 w 517"/>
                  <a:gd name="T43" fmla="*/ 223 h 418"/>
                  <a:gd name="T44" fmla="*/ 276 w 517"/>
                  <a:gd name="T45" fmla="*/ 197 h 418"/>
                  <a:gd name="T46" fmla="*/ 282 w 517"/>
                  <a:gd name="T47" fmla="*/ 186 h 418"/>
                  <a:gd name="T48" fmla="*/ 289 w 517"/>
                  <a:gd name="T49" fmla="*/ 174 h 418"/>
                  <a:gd name="T50" fmla="*/ 311 w 517"/>
                  <a:gd name="T51" fmla="*/ 159 h 418"/>
                  <a:gd name="T52" fmla="*/ 335 w 517"/>
                  <a:gd name="T53" fmla="*/ 151 h 418"/>
                  <a:gd name="T54" fmla="*/ 361 w 517"/>
                  <a:gd name="T55" fmla="*/ 156 h 418"/>
                  <a:gd name="T56" fmla="*/ 373 w 517"/>
                  <a:gd name="T57" fmla="*/ 161 h 418"/>
                  <a:gd name="T58" fmla="*/ 384 w 517"/>
                  <a:gd name="T59" fmla="*/ 169 h 418"/>
                  <a:gd name="T60" fmla="*/ 400 w 517"/>
                  <a:gd name="T61" fmla="*/ 189 h 418"/>
                  <a:gd name="T62" fmla="*/ 407 w 517"/>
                  <a:gd name="T63" fmla="*/ 213 h 418"/>
                  <a:gd name="T64" fmla="*/ 403 w 517"/>
                  <a:gd name="T65" fmla="*/ 239 h 418"/>
                  <a:gd name="T66" fmla="*/ 397 w 517"/>
                  <a:gd name="T67" fmla="*/ 252 h 418"/>
                  <a:gd name="T68" fmla="*/ 160 w 517"/>
                  <a:gd name="T69" fmla="*/ 114 h 418"/>
                  <a:gd name="T70" fmla="*/ 151 w 517"/>
                  <a:gd name="T71" fmla="*/ 124 h 418"/>
                  <a:gd name="T72" fmla="*/ 129 w 517"/>
                  <a:gd name="T73" fmla="*/ 130 h 418"/>
                  <a:gd name="T74" fmla="*/ 118 w 517"/>
                  <a:gd name="T75" fmla="*/ 125 h 418"/>
                  <a:gd name="T76" fmla="*/ 108 w 517"/>
                  <a:gd name="T77" fmla="*/ 118 h 418"/>
                  <a:gd name="T78" fmla="*/ 102 w 517"/>
                  <a:gd name="T79" fmla="*/ 95 h 418"/>
                  <a:gd name="T80" fmla="*/ 106 w 517"/>
                  <a:gd name="T81" fmla="*/ 84 h 418"/>
                  <a:gd name="T82" fmla="*/ 114 w 517"/>
                  <a:gd name="T83" fmla="*/ 74 h 418"/>
                  <a:gd name="T84" fmla="*/ 137 w 517"/>
                  <a:gd name="T85" fmla="*/ 68 h 418"/>
                  <a:gd name="T86" fmla="*/ 148 w 517"/>
                  <a:gd name="T87" fmla="*/ 72 h 418"/>
                  <a:gd name="T88" fmla="*/ 158 w 517"/>
                  <a:gd name="T89" fmla="*/ 79 h 418"/>
                  <a:gd name="T90" fmla="*/ 164 w 517"/>
                  <a:gd name="T91" fmla="*/ 102 h 418"/>
                  <a:gd name="T92" fmla="*/ 160 w 517"/>
                  <a:gd name="T93" fmla="*/ 11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7" h="418">
                    <a:moveTo>
                      <a:pt x="453" y="284"/>
                    </a:moveTo>
                    <a:lnTo>
                      <a:pt x="474" y="246"/>
                    </a:lnTo>
                    <a:lnTo>
                      <a:pt x="505" y="167"/>
                    </a:lnTo>
                    <a:lnTo>
                      <a:pt x="517" y="128"/>
                    </a:lnTo>
                    <a:lnTo>
                      <a:pt x="39" y="0"/>
                    </a:lnTo>
                    <a:lnTo>
                      <a:pt x="33" y="17"/>
                    </a:lnTo>
                    <a:lnTo>
                      <a:pt x="23" y="36"/>
                    </a:lnTo>
                    <a:lnTo>
                      <a:pt x="13" y="53"/>
                    </a:lnTo>
                    <a:lnTo>
                      <a:pt x="0" y="66"/>
                    </a:lnTo>
                    <a:lnTo>
                      <a:pt x="350" y="418"/>
                    </a:lnTo>
                    <a:lnTo>
                      <a:pt x="379" y="387"/>
                    </a:lnTo>
                    <a:lnTo>
                      <a:pt x="430" y="321"/>
                    </a:lnTo>
                    <a:lnTo>
                      <a:pt x="453" y="284"/>
                    </a:lnTo>
                    <a:close/>
                    <a:moveTo>
                      <a:pt x="397" y="252"/>
                    </a:moveTo>
                    <a:lnTo>
                      <a:pt x="390" y="264"/>
                    </a:lnTo>
                    <a:lnTo>
                      <a:pt x="370" y="279"/>
                    </a:lnTo>
                    <a:lnTo>
                      <a:pt x="344" y="285"/>
                    </a:lnTo>
                    <a:lnTo>
                      <a:pt x="320" y="282"/>
                    </a:lnTo>
                    <a:lnTo>
                      <a:pt x="307" y="277"/>
                    </a:lnTo>
                    <a:lnTo>
                      <a:pt x="295" y="269"/>
                    </a:lnTo>
                    <a:lnTo>
                      <a:pt x="279" y="248"/>
                    </a:lnTo>
                    <a:lnTo>
                      <a:pt x="273" y="223"/>
                    </a:lnTo>
                    <a:lnTo>
                      <a:pt x="276" y="197"/>
                    </a:lnTo>
                    <a:lnTo>
                      <a:pt x="282" y="186"/>
                    </a:lnTo>
                    <a:lnTo>
                      <a:pt x="289" y="174"/>
                    </a:lnTo>
                    <a:lnTo>
                      <a:pt x="311" y="159"/>
                    </a:lnTo>
                    <a:lnTo>
                      <a:pt x="335" y="151"/>
                    </a:lnTo>
                    <a:lnTo>
                      <a:pt x="361" y="156"/>
                    </a:lnTo>
                    <a:lnTo>
                      <a:pt x="373" y="161"/>
                    </a:lnTo>
                    <a:lnTo>
                      <a:pt x="384" y="169"/>
                    </a:lnTo>
                    <a:lnTo>
                      <a:pt x="400" y="189"/>
                    </a:lnTo>
                    <a:lnTo>
                      <a:pt x="407" y="213"/>
                    </a:lnTo>
                    <a:lnTo>
                      <a:pt x="403" y="239"/>
                    </a:lnTo>
                    <a:lnTo>
                      <a:pt x="397" y="252"/>
                    </a:lnTo>
                    <a:close/>
                    <a:moveTo>
                      <a:pt x="160" y="114"/>
                    </a:moveTo>
                    <a:lnTo>
                      <a:pt x="151" y="124"/>
                    </a:lnTo>
                    <a:lnTo>
                      <a:pt x="129" y="130"/>
                    </a:lnTo>
                    <a:lnTo>
                      <a:pt x="118" y="125"/>
                    </a:lnTo>
                    <a:lnTo>
                      <a:pt x="108" y="118"/>
                    </a:lnTo>
                    <a:lnTo>
                      <a:pt x="102" y="95"/>
                    </a:lnTo>
                    <a:lnTo>
                      <a:pt x="106" y="84"/>
                    </a:lnTo>
                    <a:lnTo>
                      <a:pt x="114" y="74"/>
                    </a:lnTo>
                    <a:lnTo>
                      <a:pt x="137" y="68"/>
                    </a:lnTo>
                    <a:lnTo>
                      <a:pt x="148" y="72"/>
                    </a:lnTo>
                    <a:lnTo>
                      <a:pt x="158" y="79"/>
                    </a:lnTo>
                    <a:lnTo>
                      <a:pt x="164" y="102"/>
                    </a:lnTo>
                    <a:lnTo>
                      <a:pt x="160" y="114"/>
                    </a:lnTo>
                    <a:close/>
                  </a:path>
                </a:pathLst>
              </a:custGeom>
              <a:solidFill>
                <a:srgbClr val="1F241C"/>
              </a:solidFill>
              <a:ln w="6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231" name="Freeform 414"/>
            <p:cNvSpPr>
              <a:spLocks noEditPoints="1"/>
            </p:cNvSpPr>
            <p:nvPr/>
          </p:nvSpPr>
          <p:spPr bwMode="auto">
            <a:xfrm>
              <a:off x="4935" y="2869"/>
              <a:ext cx="167" cy="111"/>
            </a:xfrm>
            <a:custGeom>
              <a:avLst/>
              <a:gdLst>
                <a:gd name="T0" fmla="*/ 501 w 501"/>
                <a:gd name="T1" fmla="*/ 168 h 335"/>
                <a:gd name="T2" fmla="*/ 499 w 501"/>
                <a:gd name="T3" fmla="*/ 125 h 335"/>
                <a:gd name="T4" fmla="*/ 488 w 501"/>
                <a:gd name="T5" fmla="*/ 40 h 335"/>
                <a:gd name="T6" fmla="*/ 478 w 501"/>
                <a:gd name="T7" fmla="*/ 0 h 335"/>
                <a:gd name="T8" fmla="*/ 0 w 501"/>
                <a:gd name="T9" fmla="*/ 128 h 335"/>
                <a:gd name="T10" fmla="*/ 4 w 501"/>
                <a:gd name="T11" fmla="*/ 148 h 335"/>
                <a:gd name="T12" fmla="*/ 6 w 501"/>
                <a:gd name="T13" fmla="*/ 168 h 335"/>
                <a:gd name="T14" fmla="*/ 4 w 501"/>
                <a:gd name="T15" fmla="*/ 187 h 335"/>
                <a:gd name="T16" fmla="*/ 0 w 501"/>
                <a:gd name="T17" fmla="*/ 207 h 335"/>
                <a:gd name="T18" fmla="*/ 478 w 501"/>
                <a:gd name="T19" fmla="*/ 335 h 335"/>
                <a:gd name="T20" fmla="*/ 488 w 501"/>
                <a:gd name="T21" fmla="*/ 295 h 335"/>
                <a:gd name="T22" fmla="*/ 499 w 501"/>
                <a:gd name="T23" fmla="*/ 212 h 335"/>
                <a:gd name="T24" fmla="*/ 501 w 501"/>
                <a:gd name="T25" fmla="*/ 168 h 335"/>
                <a:gd name="T26" fmla="*/ 437 w 501"/>
                <a:gd name="T27" fmla="*/ 168 h 335"/>
                <a:gd name="T28" fmla="*/ 436 w 501"/>
                <a:gd name="T29" fmla="*/ 181 h 335"/>
                <a:gd name="T30" fmla="*/ 426 w 501"/>
                <a:gd name="T31" fmla="*/ 206 h 335"/>
                <a:gd name="T32" fmla="*/ 407 w 501"/>
                <a:gd name="T33" fmla="*/ 223 h 335"/>
                <a:gd name="T34" fmla="*/ 384 w 501"/>
                <a:gd name="T35" fmla="*/ 233 h 335"/>
                <a:gd name="T36" fmla="*/ 370 w 501"/>
                <a:gd name="T37" fmla="*/ 235 h 335"/>
                <a:gd name="T38" fmla="*/ 357 w 501"/>
                <a:gd name="T39" fmla="*/ 233 h 335"/>
                <a:gd name="T40" fmla="*/ 332 w 501"/>
                <a:gd name="T41" fmla="*/ 223 h 335"/>
                <a:gd name="T42" fmla="*/ 315 w 501"/>
                <a:gd name="T43" fmla="*/ 206 h 335"/>
                <a:gd name="T44" fmla="*/ 305 w 501"/>
                <a:gd name="T45" fmla="*/ 181 h 335"/>
                <a:gd name="T46" fmla="*/ 304 w 501"/>
                <a:gd name="T47" fmla="*/ 168 h 335"/>
                <a:gd name="T48" fmla="*/ 305 w 501"/>
                <a:gd name="T49" fmla="*/ 154 h 335"/>
                <a:gd name="T50" fmla="*/ 315 w 501"/>
                <a:gd name="T51" fmla="*/ 131 h 335"/>
                <a:gd name="T52" fmla="*/ 332 w 501"/>
                <a:gd name="T53" fmla="*/ 112 h 335"/>
                <a:gd name="T54" fmla="*/ 357 w 501"/>
                <a:gd name="T55" fmla="*/ 102 h 335"/>
                <a:gd name="T56" fmla="*/ 370 w 501"/>
                <a:gd name="T57" fmla="*/ 101 h 335"/>
                <a:gd name="T58" fmla="*/ 384 w 501"/>
                <a:gd name="T59" fmla="*/ 102 h 335"/>
                <a:gd name="T60" fmla="*/ 407 w 501"/>
                <a:gd name="T61" fmla="*/ 112 h 335"/>
                <a:gd name="T62" fmla="*/ 426 w 501"/>
                <a:gd name="T63" fmla="*/ 131 h 335"/>
                <a:gd name="T64" fmla="*/ 436 w 501"/>
                <a:gd name="T65" fmla="*/ 154 h 335"/>
                <a:gd name="T66" fmla="*/ 437 w 501"/>
                <a:gd name="T67" fmla="*/ 168 h 335"/>
                <a:gd name="T68" fmla="*/ 161 w 501"/>
                <a:gd name="T69" fmla="*/ 168 h 335"/>
                <a:gd name="T70" fmla="*/ 160 w 501"/>
                <a:gd name="T71" fmla="*/ 180 h 335"/>
                <a:gd name="T72" fmla="*/ 142 w 501"/>
                <a:gd name="T73" fmla="*/ 197 h 335"/>
                <a:gd name="T74" fmla="*/ 131 w 501"/>
                <a:gd name="T75" fmla="*/ 199 h 335"/>
                <a:gd name="T76" fmla="*/ 119 w 501"/>
                <a:gd name="T77" fmla="*/ 197 h 335"/>
                <a:gd name="T78" fmla="*/ 102 w 501"/>
                <a:gd name="T79" fmla="*/ 180 h 335"/>
                <a:gd name="T80" fmla="*/ 101 w 501"/>
                <a:gd name="T81" fmla="*/ 168 h 335"/>
                <a:gd name="T82" fmla="*/ 102 w 501"/>
                <a:gd name="T83" fmla="*/ 155 h 335"/>
                <a:gd name="T84" fmla="*/ 119 w 501"/>
                <a:gd name="T85" fmla="*/ 138 h 335"/>
                <a:gd name="T86" fmla="*/ 131 w 501"/>
                <a:gd name="T87" fmla="*/ 137 h 335"/>
                <a:gd name="T88" fmla="*/ 142 w 501"/>
                <a:gd name="T89" fmla="*/ 138 h 335"/>
                <a:gd name="T90" fmla="*/ 160 w 501"/>
                <a:gd name="T91" fmla="*/ 155 h 335"/>
                <a:gd name="T92" fmla="*/ 161 w 501"/>
                <a:gd name="T93" fmla="*/ 1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" h="335">
                  <a:moveTo>
                    <a:pt x="501" y="168"/>
                  </a:moveTo>
                  <a:lnTo>
                    <a:pt x="499" y="125"/>
                  </a:lnTo>
                  <a:lnTo>
                    <a:pt x="488" y="40"/>
                  </a:lnTo>
                  <a:lnTo>
                    <a:pt x="478" y="0"/>
                  </a:lnTo>
                  <a:lnTo>
                    <a:pt x="0" y="128"/>
                  </a:lnTo>
                  <a:lnTo>
                    <a:pt x="4" y="148"/>
                  </a:lnTo>
                  <a:lnTo>
                    <a:pt x="6" y="168"/>
                  </a:lnTo>
                  <a:lnTo>
                    <a:pt x="4" y="187"/>
                  </a:lnTo>
                  <a:lnTo>
                    <a:pt x="0" y="207"/>
                  </a:lnTo>
                  <a:lnTo>
                    <a:pt x="478" y="335"/>
                  </a:lnTo>
                  <a:lnTo>
                    <a:pt x="488" y="295"/>
                  </a:lnTo>
                  <a:lnTo>
                    <a:pt x="499" y="212"/>
                  </a:lnTo>
                  <a:lnTo>
                    <a:pt x="501" y="168"/>
                  </a:lnTo>
                  <a:close/>
                  <a:moveTo>
                    <a:pt x="437" y="168"/>
                  </a:moveTo>
                  <a:lnTo>
                    <a:pt x="436" y="181"/>
                  </a:lnTo>
                  <a:lnTo>
                    <a:pt x="426" y="206"/>
                  </a:lnTo>
                  <a:lnTo>
                    <a:pt x="407" y="223"/>
                  </a:lnTo>
                  <a:lnTo>
                    <a:pt x="384" y="233"/>
                  </a:lnTo>
                  <a:lnTo>
                    <a:pt x="370" y="235"/>
                  </a:lnTo>
                  <a:lnTo>
                    <a:pt x="357" y="233"/>
                  </a:lnTo>
                  <a:lnTo>
                    <a:pt x="332" y="223"/>
                  </a:lnTo>
                  <a:lnTo>
                    <a:pt x="315" y="206"/>
                  </a:lnTo>
                  <a:lnTo>
                    <a:pt x="305" y="181"/>
                  </a:lnTo>
                  <a:lnTo>
                    <a:pt x="304" y="168"/>
                  </a:lnTo>
                  <a:lnTo>
                    <a:pt x="305" y="154"/>
                  </a:lnTo>
                  <a:lnTo>
                    <a:pt x="315" y="131"/>
                  </a:lnTo>
                  <a:lnTo>
                    <a:pt x="332" y="112"/>
                  </a:lnTo>
                  <a:lnTo>
                    <a:pt x="357" y="102"/>
                  </a:lnTo>
                  <a:lnTo>
                    <a:pt x="370" y="101"/>
                  </a:lnTo>
                  <a:lnTo>
                    <a:pt x="384" y="102"/>
                  </a:lnTo>
                  <a:lnTo>
                    <a:pt x="407" y="112"/>
                  </a:lnTo>
                  <a:lnTo>
                    <a:pt x="426" y="131"/>
                  </a:lnTo>
                  <a:lnTo>
                    <a:pt x="436" y="154"/>
                  </a:lnTo>
                  <a:lnTo>
                    <a:pt x="437" y="168"/>
                  </a:lnTo>
                  <a:close/>
                  <a:moveTo>
                    <a:pt x="161" y="168"/>
                  </a:moveTo>
                  <a:lnTo>
                    <a:pt x="160" y="180"/>
                  </a:lnTo>
                  <a:lnTo>
                    <a:pt x="142" y="197"/>
                  </a:lnTo>
                  <a:lnTo>
                    <a:pt x="131" y="199"/>
                  </a:lnTo>
                  <a:lnTo>
                    <a:pt x="119" y="197"/>
                  </a:lnTo>
                  <a:lnTo>
                    <a:pt x="102" y="180"/>
                  </a:lnTo>
                  <a:lnTo>
                    <a:pt x="101" y="168"/>
                  </a:lnTo>
                  <a:lnTo>
                    <a:pt x="102" y="155"/>
                  </a:lnTo>
                  <a:lnTo>
                    <a:pt x="119" y="138"/>
                  </a:lnTo>
                  <a:lnTo>
                    <a:pt x="131" y="137"/>
                  </a:lnTo>
                  <a:lnTo>
                    <a:pt x="142" y="138"/>
                  </a:lnTo>
                  <a:lnTo>
                    <a:pt x="160" y="155"/>
                  </a:lnTo>
                  <a:lnTo>
                    <a:pt x="161" y="168"/>
                  </a:lnTo>
                  <a:close/>
                </a:path>
              </a:pathLst>
            </a:custGeom>
            <a:solidFill>
              <a:srgbClr val="1F241C"/>
            </a:solidFill>
            <a:ln w="6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2" name="Freeform 415"/>
            <p:cNvSpPr>
              <a:spLocks noEditPoints="1"/>
            </p:cNvSpPr>
            <p:nvPr/>
          </p:nvSpPr>
          <p:spPr bwMode="auto">
            <a:xfrm>
              <a:off x="4922" y="2772"/>
              <a:ext cx="172" cy="139"/>
            </a:xfrm>
            <a:custGeom>
              <a:avLst/>
              <a:gdLst>
                <a:gd name="T0" fmla="*/ 453 w 517"/>
                <a:gd name="T1" fmla="*/ 134 h 417"/>
                <a:gd name="T2" fmla="*/ 430 w 517"/>
                <a:gd name="T3" fmla="*/ 96 h 417"/>
                <a:gd name="T4" fmla="*/ 379 w 517"/>
                <a:gd name="T5" fmla="*/ 30 h 417"/>
                <a:gd name="T6" fmla="*/ 350 w 517"/>
                <a:gd name="T7" fmla="*/ 0 h 417"/>
                <a:gd name="T8" fmla="*/ 0 w 517"/>
                <a:gd name="T9" fmla="*/ 349 h 417"/>
                <a:gd name="T10" fmla="*/ 13 w 517"/>
                <a:gd name="T11" fmla="*/ 364 h 417"/>
                <a:gd name="T12" fmla="*/ 23 w 517"/>
                <a:gd name="T13" fmla="*/ 381 h 417"/>
                <a:gd name="T14" fmla="*/ 33 w 517"/>
                <a:gd name="T15" fmla="*/ 398 h 417"/>
                <a:gd name="T16" fmla="*/ 39 w 517"/>
                <a:gd name="T17" fmla="*/ 417 h 417"/>
                <a:gd name="T18" fmla="*/ 517 w 517"/>
                <a:gd name="T19" fmla="*/ 289 h 417"/>
                <a:gd name="T20" fmla="*/ 505 w 517"/>
                <a:gd name="T21" fmla="*/ 250 h 417"/>
                <a:gd name="T22" fmla="*/ 474 w 517"/>
                <a:gd name="T23" fmla="*/ 171 h 417"/>
                <a:gd name="T24" fmla="*/ 453 w 517"/>
                <a:gd name="T25" fmla="*/ 134 h 417"/>
                <a:gd name="T26" fmla="*/ 397 w 517"/>
                <a:gd name="T27" fmla="*/ 165 h 417"/>
                <a:gd name="T28" fmla="*/ 403 w 517"/>
                <a:gd name="T29" fmla="*/ 178 h 417"/>
                <a:gd name="T30" fmla="*/ 407 w 517"/>
                <a:gd name="T31" fmla="*/ 203 h 417"/>
                <a:gd name="T32" fmla="*/ 400 w 517"/>
                <a:gd name="T33" fmla="*/ 229 h 417"/>
                <a:gd name="T34" fmla="*/ 384 w 517"/>
                <a:gd name="T35" fmla="*/ 249 h 417"/>
                <a:gd name="T36" fmla="*/ 373 w 517"/>
                <a:gd name="T37" fmla="*/ 256 h 417"/>
                <a:gd name="T38" fmla="*/ 361 w 517"/>
                <a:gd name="T39" fmla="*/ 262 h 417"/>
                <a:gd name="T40" fmla="*/ 335 w 517"/>
                <a:gd name="T41" fmla="*/ 266 h 417"/>
                <a:gd name="T42" fmla="*/ 311 w 517"/>
                <a:gd name="T43" fmla="*/ 259 h 417"/>
                <a:gd name="T44" fmla="*/ 289 w 517"/>
                <a:gd name="T45" fmla="*/ 243 h 417"/>
                <a:gd name="T46" fmla="*/ 282 w 517"/>
                <a:gd name="T47" fmla="*/ 231 h 417"/>
                <a:gd name="T48" fmla="*/ 276 w 517"/>
                <a:gd name="T49" fmla="*/ 220 h 417"/>
                <a:gd name="T50" fmla="*/ 273 w 517"/>
                <a:gd name="T51" fmla="*/ 194 h 417"/>
                <a:gd name="T52" fmla="*/ 279 w 517"/>
                <a:gd name="T53" fmla="*/ 169 h 417"/>
                <a:gd name="T54" fmla="*/ 295 w 517"/>
                <a:gd name="T55" fmla="*/ 148 h 417"/>
                <a:gd name="T56" fmla="*/ 307 w 517"/>
                <a:gd name="T57" fmla="*/ 141 h 417"/>
                <a:gd name="T58" fmla="*/ 320 w 517"/>
                <a:gd name="T59" fmla="*/ 135 h 417"/>
                <a:gd name="T60" fmla="*/ 344 w 517"/>
                <a:gd name="T61" fmla="*/ 132 h 417"/>
                <a:gd name="T62" fmla="*/ 370 w 517"/>
                <a:gd name="T63" fmla="*/ 138 h 417"/>
                <a:gd name="T64" fmla="*/ 390 w 517"/>
                <a:gd name="T65" fmla="*/ 154 h 417"/>
                <a:gd name="T66" fmla="*/ 397 w 517"/>
                <a:gd name="T67" fmla="*/ 165 h 417"/>
                <a:gd name="T68" fmla="*/ 160 w 517"/>
                <a:gd name="T69" fmla="*/ 303 h 417"/>
                <a:gd name="T70" fmla="*/ 164 w 517"/>
                <a:gd name="T71" fmla="*/ 315 h 417"/>
                <a:gd name="T72" fmla="*/ 158 w 517"/>
                <a:gd name="T73" fmla="*/ 336 h 417"/>
                <a:gd name="T74" fmla="*/ 148 w 517"/>
                <a:gd name="T75" fmla="*/ 345 h 417"/>
                <a:gd name="T76" fmla="*/ 137 w 517"/>
                <a:gd name="T77" fmla="*/ 349 h 417"/>
                <a:gd name="T78" fmla="*/ 114 w 517"/>
                <a:gd name="T79" fmla="*/ 344 h 417"/>
                <a:gd name="T80" fmla="*/ 106 w 517"/>
                <a:gd name="T81" fmla="*/ 334 h 417"/>
                <a:gd name="T82" fmla="*/ 102 w 517"/>
                <a:gd name="T83" fmla="*/ 322 h 417"/>
                <a:gd name="T84" fmla="*/ 108 w 517"/>
                <a:gd name="T85" fmla="*/ 299 h 417"/>
                <a:gd name="T86" fmla="*/ 118 w 517"/>
                <a:gd name="T87" fmla="*/ 292 h 417"/>
                <a:gd name="T88" fmla="*/ 129 w 517"/>
                <a:gd name="T89" fmla="*/ 288 h 417"/>
                <a:gd name="T90" fmla="*/ 151 w 517"/>
                <a:gd name="T91" fmla="*/ 293 h 417"/>
                <a:gd name="T92" fmla="*/ 160 w 517"/>
                <a:gd name="T93" fmla="*/ 3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7" h="417">
                  <a:moveTo>
                    <a:pt x="453" y="134"/>
                  </a:moveTo>
                  <a:lnTo>
                    <a:pt x="430" y="96"/>
                  </a:lnTo>
                  <a:lnTo>
                    <a:pt x="379" y="30"/>
                  </a:lnTo>
                  <a:lnTo>
                    <a:pt x="350" y="0"/>
                  </a:lnTo>
                  <a:lnTo>
                    <a:pt x="0" y="349"/>
                  </a:lnTo>
                  <a:lnTo>
                    <a:pt x="13" y="364"/>
                  </a:lnTo>
                  <a:lnTo>
                    <a:pt x="23" y="381"/>
                  </a:lnTo>
                  <a:lnTo>
                    <a:pt x="33" y="398"/>
                  </a:lnTo>
                  <a:lnTo>
                    <a:pt x="39" y="417"/>
                  </a:lnTo>
                  <a:lnTo>
                    <a:pt x="517" y="289"/>
                  </a:lnTo>
                  <a:lnTo>
                    <a:pt x="505" y="250"/>
                  </a:lnTo>
                  <a:lnTo>
                    <a:pt x="474" y="171"/>
                  </a:lnTo>
                  <a:lnTo>
                    <a:pt x="453" y="134"/>
                  </a:lnTo>
                  <a:close/>
                  <a:moveTo>
                    <a:pt x="397" y="165"/>
                  </a:moveTo>
                  <a:lnTo>
                    <a:pt x="403" y="178"/>
                  </a:lnTo>
                  <a:lnTo>
                    <a:pt x="407" y="203"/>
                  </a:lnTo>
                  <a:lnTo>
                    <a:pt x="400" y="229"/>
                  </a:lnTo>
                  <a:lnTo>
                    <a:pt x="384" y="249"/>
                  </a:lnTo>
                  <a:lnTo>
                    <a:pt x="373" y="256"/>
                  </a:lnTo>
                  <a:lnTo>
                    <a:pt x="361" y="262"/>
                  </a:lnTo>
                  <a:lnTo>
                    <a:pt x="335" y="266"/>
                  </a:lnTo>
                  <a:lnTo>
                    <a:pt x="311" y="259"/>
                  </a:lnTo>
                  <a:lnTo>
                    <a:pt x="289" y="243"/>
                  </a:lnTo>
                  <a:lnTo>
                    <a:pt x="282" y="231"/>
                  </a:lnTo>
                  <a:lnTo>
                    <a:pt x="276" y="220"/>
                  </a:lnTo>
                  <a:lnTo>
                    <a:pt x="273" y="194"/>
                  </a:lnTo>
                  <a:lnTo>
                    <a:pt x="279" y="169"/>
                  </a:lnTo>
                  <a:lnTo>
                    <a:pt x="295" y="148"/>
                  </a:lnTo>
                  <a:lnTo>
                    <a:pt x="307" y="141"/>
                  </a:lnTo>
                  <a:lnTo>
                    <a:pt x="320" y="135"/>
                  </a:lnTo>
                  <a:lnTo>
                    <a:pt x="344" y="132"/>
                  </a:lnTo>
                  <a:lnTo>
                    <a:pt x="370" y="138"/>
                  </a:lnTo>
                  <a:lnTo>
                    <a:pt x="390" y="154"/>
                  </a:lnTo>
                  <a:lnTo>
                    <a:pt x="397" y="165"/>
                  </a:lnTo>
                  <a:close/>
                  <a:moveTo>
                    <a:pt x="160" y="303"/>
                  </a:moveTo>
                  <a:lnTo>
                    <a:pt x="164" y="315"/>
                  </a:lnTo>
                  <a:lnTo>
                    <a:pt x="158" y="336"/>
                  </a:lnTo>
                  <a:lnTo>
                    <a:pt x="148" y="345"/>
                  </a:lnTo>
                  <a:lnTo>
                    <a:pt x="137" y="349"/>
                  </a:lnTo>
                  <a:lnTo>
                    <a:pt x="114" y="344"/>
                  </a:lnTo>
                  <a:lnTo>
                    <a:pt x="106" y="334"/>
                  </a:lnTo>
                  <a:lnTo>
                    <a:pt x="102" y="322"/>
                  </a:lnTo>
                  <a:lnTo>
                    <a:pt x="108" y="299"/>
                  </a:lnTo>
                  <a:lnTo>
                    <a:pt x="118" y="292"/>
                  </a:lnTo>
                  <a:lnTo>
                    <a:pt x="129" y="288"/>
                  </a:lnTo>
                  <a:lnTo>
                    <a:pt x="151" y="293"/>
                  </a:lnTo>
                  <a:lnTo>
                    <a:pt x="160" y="303"/>
                  </a:lnTo>
                  <a:close/>
                </a:path>
              </a:pathLst>
            </a:custGeom>
            <a:solidFill>
              <a:srgbClr val="1F241C"/>
            </a:solidFill>
            <a:ln w="6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3" name="Freeform 416"/>
            <p:cNvSpPr>
              <a:spLocks noEditPoints="1"/>
            </p:cNvSpPr>
            <p:nvPr/>
          </p:nvSpPr>
          <p:spPr bwMode="auto">
            <a:xfrm>
              <a:off x="4899" y="2717"/>
              <a:ext cx="139" cy="172"/>
            </a:xfrm>
            <a:custGeom>
              <a:avLst/>
              <a:gdLst>
                <a:gd name="T0" fmla="*/ 284 w 418"/>
                <a:gd name="T1" fmla="*/ 64 h 518"/>
                <a:gd name="T2" fmla="*/ 246 w 418"/>
                <a:gd name="T3" fmla="*/ 43 h 518"/>
                <a:gd name="T4" fmla="*/ 169 w 418"/>
                <a:gd name="T5" fmla="*/ 11 h 518"/>
                <a:gd name="T6" fmla="*/ 128 w 418"/>
                <a:gd name="T7" fmla="*/ 0 h 518"/>
                <a:gd name="T8" fmla="*/ 0 w 418"/>
                <a:gd name="T9" fmla="*/ 478 h 518"/>
                <a:gd name="T10" fmla="*/ 19 w 418"/>
                <a:gd name="T11" fmla="*/ 483 h 518"/>
                <a:gd name="T12" fmla="*/ 36 w 418"/>
                <a:gd name="T13" fmla="*/ 493 h 518"/>
                <a:gd name="T14" fmla="*/ 53 w 418"/>
                <a:gd name="T15" fmla="*/ 503 h 518"/>
                <a:gd name="T16" fmla="*/ 68 w 418"/>
                <a:gd name="T17" fmla="*/ 518 h 518"/>
                <a:gd name="T18" fmla="*/ 418 w 418"/>
                <a:gd name="T19" fmla="*/ 167 h 518"/>
                <a:gd name="T20" fmla="*/ 388 w 418"/>
                <a:gd name="T21" fmla="*/ 138 h 518"/>
                <a:gd name="T22" fmla="*/ 321 w 418"/>
                <a:gd name="T23" fmla="*/ 86 h 518"/>
                <a:gd name="T24" fmla="*/ 284 w 418"/>
                <a:gd name="T25" fmla="*/ 64 h 518"/>
                <a:gd name="T26" fmla="*/ 252 w 418"/>
                <a:gd name="T27" fmla="*/ 119 h 518"/>
                <a:gd name="T28" fmla="*/ 264 w 418"/>
                <a:gd name="T29" fmla="*/ 126 h 518"/>
                <a:gd name="T30" fmla="*/ 280 w 418"/>
                <a:gd name="T31" fmla="*/ 148 h 518"/>
                <a:gd name="T32" fmla="*/ 285 w 418"/>
                <a:gd name="T33" fmla="*/ 172 h 518"/>
                <a:gd name="T34" fmla="*/ 282 w 418"/>
                <a:gd name="T35" fmla="*/ 198 h 518"/>
                <a:gd name="T36" fmla="*/ 277 w 418"/>
                <a:gd name="T37" fmla="*/ 210 h 518"/>
                <a:gd name="T38" fmla="*/ 269 w 418"/>
                <a:gd name="T39" fmla="*/ 221 h 518"/>
                <a:gd name="T40" fmla="*/ 248 w 418"/>
                <a:gd name="T41" fmla="*/ 237 h 518"/>
                <a:gd name="T42" fmla="*/ 223 w 418"/>
                <a:gd name="T43" fmla="*/ 243 h 518"/>
                <a:gd name="T44" fmla="*/ 197 w 418"/>
                <a:gd name="T45" fmla="*/ 240 h 518"/>
                <a:gd name="T46" fmla="*/ 186 w 418"/>
                <a:gd name="T47" fmla="*/ 234 h 518"/>
                <a:gd name="T48" fmla="*/ 174 w 418"/>
                <a:gd name="T49" fmla="*/ 227 h 518"/>
                <a:gd name="T50" fmla="*/ 159 w 418"/>
                <a:gd name="T51" fmla="*/ 206 h 518"/>
                <a:gd name="T52" fmla="*/ 153 w 418"/>
                <a:gd name="T53" fmla="*/ 181 h 518"/>
                <a:gd name="T54" fmla="*/ 156 w 418"/>
                <a:gd name="T55" fmla="*/ 155 h 518"/>
                <a:gd name="T56" fmla="*/ 161 w 418"/>
                <a:gd name="T57" fmla="*/ 144 h 518"/>
                <a:gd name="T58" fmla="*/ 169 w 418"/>
                <a:gd name="T59" fmla="*/ 132 h 518"/>
                <a:gd name="T60" fmla="*/ 190 w 418"/>
                <a:gd name="T61" fmla="*/ 116 h 518"/>
                <a:gd name="T62" fmla="*/ 215 w 418"/>
                <a:gd name="T63" fmla="*/ 111 h 518"/>
                <a:gd name="T64" fmla="*/ 241 w 418"/>
                <a:gd name="T65" fmla="*/ 113 h 518"/>
                <a:gd name="T66" fmla="*/ 252 w 418"/>
                <a:gd name="T67" fmla="*/ 119 h 518"/>
                <a:gd name="T68" fmla="*/ 115 w 418"/>
                <a:gd name="T69" fmla="*/ 358 h 518"/>
                <a:gd name="T70" fmla="*/ 124 w 418"/>
                <a:gd name="T71" fmla="*/ 365 h 518"/>
                <a:gd name="T72" fmla="*/ 130 w 418"/>
                <a:gd name="T73" fmla="*/ 388 h 518"/>
                <a:gd name="T74" fmla="*/ 125 w 418"/>
                <a:gd name="T75" fmla="*/ 400 h 518"/>
                <a:gd name="T76" fmla="*/ 118 w 418"/>
                <a:gd name="T77" fmla="*/ 408 h 518"/>
                <a:gd name="T78" fmla="*/ 95 w 418"/>
                <a:gd name="T79" fmla="*/ 414 h 518"/>
                <a:gd name="T80" fmla="*/ 84 w 418"/>
                <a:gd name="T81" fmla="*/ 410 h 518"/>
                <a:gd name="T82" fmla="*/ 75 w 418"/>
                <a:gd name="T83" fmla="*/ 403 h 518"/>
                <a:gd name="T84" fmla="*/ 68 w 418"/>
                <a:gd name="T85" fmla="*/ 380 h 518"/>
                <a:gd name="T86" fmla="*/ 72 w 418"/>
                <a:gd name="T87" fmla="*/ 368 h 518"/>
                <a:gd name="T88" fmla="*/ 81 w 418"/>
                <a:gd name="T89" fmla="*/ 360 h 518"/>
                <a:gd name="T90" fmla="*/ 104 w 418"/>
                <a:gd name="T91" fmla="*/ 352 h 518"/>
                <a:gd name="T92" fmla="*/ 115 w 418"/>
                <a:gd name="T93" fmla="*/ 35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8" h="518">
                  <a:moveTo>
                    <a:pt x="284" y="64"/>
                  </a:moveTo>
                  <a:lnTo>
                    <a:pt x="246" y="43"/>
                  </a:lnTo>
                  <a:lnTo>
                    <a:pt x="169" y="11"/>
                  </a:lnTo>
                  <a:lnTo>
                    <a:pt x="128" y="0"/>
                  </a:lnTo>
                  <a:lnTo>
                    <a:pt x="0" y="478"/>
                  </a:lnTo>
                  <a:lnTo>
                    <a:pt x="19" y="483"/>
                  </a:lnTo>
                  <a:lnTo>
                    <a:pt x="36" y="493"/>
                  </a:lnTo>
                  <a:lnTo>
                    <a:pt x="53" y="503"/>
                  </a:lnTo>
                  <a:lnTo>
                    <a:pt x="68" y="518"/>
                  </a:lnTo>
                  <a:lnTo>
                    <a:pt x="418" y="167"/>
                  </a:lnTo>
                  <a:lnTo>
                    <a:pt x="388" y="138"/>
                  </a:lnTo>
                  <a:lnTo>
                    <a:pt x="321" y="86"/>
                  </a:lnTo>
                  <a:lnTo>
                    <a:pt x="284" y="64"/>
                  </a:lnTo>
                  <a:close/>
                  <a:moveTo>
                    <a:pt x="252" y="119"/>
                  </a:moveTo>
                  <a:lnTo>
                    <a:pt x="264" y="126"/>
                  </a:lnTo>
                  <a:lnTo>
                    <a:pt x="280" y="148"/>
                  </a:lnTo>
                  <a:lnTo>
                    <a:pt x="285" y="172"/>
                  </a:lnTo>
                  <a:lnTo>
                    <a:pt x="282" y="198"/>
                  </a:lnTo>
                  <a:lnTo>
                    <a:pt x="277" y="210"/>
                  </a:lnTo>
                  <a:lnTo>
                    <a:pt x="269" y="221"/>
                  </a:lnTo>
                  <a:lnTo>
                    <a:pt x="248" y="237"/>
                  </a:lnTo>
                  <a:lnTo>
                    <a:pt x="223" y="243"/>
                  </a:lnTo>
                  <a:lnTo>
                    <a:pt x="197" y="240"/>
                  </a:lnTo>
                  <a:lnTo>
                    <a:pt x="186" y="234"/>
                  </a:lnTo>
                  <a:lnTo>
                    <a:pt x="174" y="227"/>
                  </a:lnTo>
                  <a:lnTo>
                    <a:pt x="159" y="206"/>
                  </a:lnTo>
                  <a:lnTo>
                    <a:pt x="153" y="181"/>
                  </a:lnTo>
                  <a:lnTo>
                    <a:pt x="156" y="155"/>
                  </a:lnTo>
                  <a:lnTo>
                    <a:pt x="161" y="144"/>
                  </a:lnTo>
                  <a:lnTo>
                    <a:pt x="169" y="132"/>
                  </a:lnTo>
                  <a:lnTo>
                    <a:pt x="190" y="116"/>
                  </a:lnTo>
                  <a:lnTo>
                    <a:pt x="215" y="111"/>
                  </a:lnTo>
                  <a:lnTo>
                    <a:pt x="241" y="113"/>
                  </a:lnTo>
                  <a:lnTo>
                    <a:pt x="252" y="119"/>
                  </a:lnTo>
                  <a:close/>
                  <a:moveTo>
                    <a:pt x="115" y="358"/>
                  </a:moveTo>
                  <a:lnTo>
                    <a:pt x="124" y="365"/>
                  </a:lnTo>
                  <a:lnTo>
                    <a:pt x="130" y="388"/>
                  </a:lnTo>
                  <a:lnTo>
                    <a:pt x="125" y="400"/>
                  </a:lnTo>
                  <a:lnTo>
                    <a:pt x="118" y="408"/>
                  </a:lnTo>
                  <a:lnTo>
                    <a:pt x="95" y="414"/>
                  </a:lnTo>
                  <a:lnTo>
                    <a:pt x="84" y="410"/>
                  </a:lnTo>
                  <a:lnTo>
                    <a:pt x="75" y="403"/>
                  </a:lnTo>
                  <a:lnTo>
                    <a:pt x="68" y="380"/>
                  </a:lnTo>
                  <a:lnTo>
                    <a:pt x="72" y="368"/>
                  </a:lnTo>
                  <a:lnTo>
                    <a:pt x="81" y="360"/>
                  </a:lnTo>
                  <a:lnTo>
                    <a:pt x="104" y="352"/>
                  </a:lnTo>
                  <a:lnTo>
                    <a:pt x="115" y="358"/>
                  </a:lnTo>
                  <a:close/>
                </a:path>
              </a:pathLst>
            </a:custGeom>
            <a:solidFill>
              <a:srgbClr val="1F241C"/>
            </a:solidFill>
            <a:ln w="6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4" name="Freeform 417"/>
            <p:cNvSpPr/>
            <p:nvPr/>
          </p:nvSpPr>
          <p:spPr bwMode="auto">
            <a:xfrm>
              <a:off x="4836" y="2874"/>
              <a:ext cx="101" cy="101"/>
            </a:xfrm>
            <a:custGeom>
              <a:avLst/>
              <a:gdLst>
                <a:gd name="T0" fmla="*/ 303 w 303"/>
                <a:gd name="T1" fmla="*/ 151 h 301"/>
                <a:gd name="T2" fmla="*/ 300 w 303"/>
                <a:gd name="T3" fmla="*/ 182 h 301"/>
                <a:gd name="T4" fmla="*/ 277 w 303"/>
                <a:gd name="T5" fmla="*/ 236 h 301"/>
                <a:gd name="T6" fmla="*/ 236 w 303"/>
                <a:gd name="T7" fmla="*/ 277 h 301"/>
                <a:gd name="T8" fmla="*/ 182 w 303"/>
                <a:gd name="T9" fmla="*/ 300 h 301"/>
                <a:gd name="T10" fmla="*/ 151 w 303"/>
                <a:gd name="T11" fmla="*/ 301 h 301"/>
                <a:gd name="T12" fmla="*/ 120 w 303"/>
                <a:gd name="T13" fmla="*/ 300 h 301"/>
                <a:gd name="T14" fmla="*/ 66 w 303"/>
                <a:gd name="T15" fmla="*/ 277 h 301"/>
                <a:gd name="T16" fmla="*/ 25 w 303"/>
                <a:gd name="T17" fmla="*/ 236 h 301"/>
                <a:gd name="T18" fmla="*/ 2 w 303"/>
                <a:gd name="T19" fmla="*/ 182 h 301"/>
                <a:gd name="T20" fmla="*/ 0 w 303"/>
                <a:gd name="T21" fmla="*/ 151 h 301"/>
                <a:gd name="T22" fmla="*/ 2 w 303"/>
                <a:gd name="T23" fmla="*/ 120 h 301"/>
                <a:gd name="T24" fmla="*/ 25 w 303"/>
                <a:gd name="T25" fmla="*/ 66 h 301"/>
                <a:gd name="T26" fmla="*/ 66 w 303"/>
                <a:gd name="T27" fmla="*/ 25 h 301"/>
                <a:gd name="T28" fmla="*/ 120 w 303"/>
                <a:gd name="T29" fmla="*/ 2 h 301"/>
                <a:gd name="T30" fmla="*/ 151 w 303"/>
                <a:gd name="T31" fmla="*/ 0 h 301"/>
                <a:gd name="T32" fmla="*/ 182 w 303"/>
                <a:gd name="T33" fmla="*/ 2 h 301"/>
                <a:gd name="T34" fmla="*/ 236 w 303"/>
                <a:gd name="T35" fmla="*/ 25 h 301"/>
                <a:gd name="T36" fmla="*/ 277 w 303"/>
                <a:gd name="T37" fmla="*/ 66 h 301"/>
                <a:gd name="T38" fmla="*/ 300 w 303"/>
                <a:gd name="T39" fmla="*/ 120 h 301"/>
                <a:gd name="T40" fmla="*/ 303 w 303"/>
                <a:gd name="T41" fmla="*/ 15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01">
                  <a:moveTo>
                    <a:pt x="303" y="151"/>
                  </a:moveTo>
                  <a:lnTo>
                    <a:pt x="300" y="182"/>
                  </a:lnTo>
                  <a:lnTo>
                    <a:pt x="277" y="236"/>
                  </a:lnTo>
                  <a:lnTo>
                    <a:pt x="236" y="277"/>
                  </a:lnTo>
                  <a:lnTo>
                    <a:pt x="182" y="300"/>
                  </a:lnTo>
                  <a:lnTo>
                    <a:pt x="151" y="301"/>
                  </a:lnTo>
                  <a:lnTo>
                    <a:pt x="120" y="300"/>
                  </a:lnTo>
                  <a:lnTo>
                    <a:pt x="66" y="277"/>
                  </a:lnTo>
                  <a:lnTo>
                    <a:pt x="25" y="236"/>
                  </a:lnTo>
                  <a:lnTo>
                    <a:pt x="2" y="182"/>
                  </a:lnTo>
                  <a:lnTo>
                    <a:pt x="0" y="151"/>
                  </a:lnTo>
                  <a:lnTo>
                    <a:pt x="2" y="120"/>
                  </a:lnTo>
                  <a:lnTo>
                    <a:pt x="25" y="66"/>
                  </a:lnTo>
                  <a:lnTo>
                    <a:pt x="66" y="25"/>
                  </a:lnTo>
                  <a:lnTo>
                    <a:pt x="120" y="2"/>
                  </a:lnTo>
                  <a:lnTo>
                    <a:pt x="151" y="0"/>
                  </a:lnTo>
                  <a:lnTo>
                    <a:pt x="182" y="2"/>
                  </a:lnTo>
                  <a:lnTo>
                    <a:pt x="236" y="25"/>
                  </a:lnTo>
                  <a:lnTo>
                    <a:pt x="277" y="66"/>
                  </a:lnTo>
                  <a:lnTo>
                    <a:pt x="300" y="120"/>
                  </a:lnTo>
                  <a:lnTo>
                    <a:pt x="303" y="151"/>
                  </a:lnTo>
                  <a:close/>
                </a:path>
              </a:pathLst>
            </a:custGeom>
            <a:solidFill>
              <a:srgbClr val="1F241C"/>
            </a:solidFill>
            <a:ln w="6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35" name="Oval 434"/>
          <p:cNvSpPr/>
          <p:nvPr/>
        </p:nvSpPr>
        <p:spPr>
          <a:xfrm>
            <a:off x="4995441" y="3736867"/>
            <a:ext cx="152400" cy="1544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4" name="Straight Arrow Connector 443"/>
          <p:cNvCxnSpPr/>
          <p:nvPr/>
        </p:nvCxnSpPr>
        <p:spPr>
          <a:xfrm flipH="1">
            <a:off x="495300" y="5516005"/>
            <a:ext cx="7052841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5-Point Star 444"/>
          <p:cNvSpPr/>
          <p:nvPr/>
        </p:nvSpPr>
        <p:spPr>
          <a:xfrm>
            <a:off x="826126" y="3713083"/>
            <a:ext cx="1219200" cy="1183561"/>
          </a:xfrm>
          <a:prstGeom prst="star5">
            <a:avLst>
              <a:gd name="adj" fmla="val 31299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2" name="Straight Arrow Connector 451"/>
          <p:cNvCxnSpPr/>
          <p:nvPr/>
        </p:nvCxnSpPr>
        <p:spPr>
          <a:xfrm flipV="1">
            <a:off x="7548141" y="1099066"/>
            <a:ext cx="0" cy="2101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 flipH="1" flipV="1">
            <a:off x="4267200" y="3200400"/>
            <a:ext cx="5334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/>
          <p:cNvSpPr txBox="1"/>
          <p:nvPr/>
        </p:nvSpPr>
        <p:spPr>
          <a:xfrm>
            <a:off x="426651" y="267678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Using of vector’s in military weapons : </a:t>
            </a:r>
            <a:endParaRPr lang="en-US" sz="2400" dirty="0"/>
          </a:p>
        </p:txBody>
      </p:sp>
      <p:grpSp>
        <p:nvGrpSpPr>
          <p:cNvPr id="586" name="Group 585"/>
          <p:cNvGrpSpPr/>
          <p:nvPr/>
        </p:nvGrpSpPr>
        <p:grpSpPr>
          <a:xfrm>
            <a:off x="218212" y="4104557"/>
            <a:ext cx="1475851" cy="1300206"/>
            <a:chOff x="336892" y="4281721"/>
            <a:chExt cx="1248285" cy="1154113"/>
          </a:xfrm>
        </p:grpSpPr>
        <p:sp>
          <p:nvSpPr>
            <p:cNvPr id="463" name="Freeform 423"/>
            <p:cNvSpPr/>
            <p:nvPr/>
          </p:nvSpPr>
          <p:spPr bwMode="auto">
            <a:xfrm>
              <a:off x="482500" y="4281721"/>
              <a:ext cx="955552" cy="1123950"/>
            </a:xfrm>
            <a:custGeom>
              <a:avLst/>
              <a:gdLst>
                <a:gd name="T0" fmla="*/ 1577 w 3153"/>
                <a:gd name="T1" fmla="*/ 0 h 3541"/>
                <a:gd name="T2" fmla="*/ 0 w 3153"/>
                <a:gd name="T3" fmla="*/ 1392 h 3541"/>
                <a:gd name="T4" fmla="*/ 0 w 3153"/>
                <a:gd name="T5" fmla="*/ 3541 h 3541"/>
                <a:gd name="T6" fmla="*/ 3153 w 3153"/>
                <a:gd name="T7" fmla="*/ 3541 h 3541"/>
                <a:gd name="T8" fmla="*/ 3153 w 3153"/>
                <a:gd name="T9" fmla="*/ 1392 h 3541"/>
                <a:gd name="T10" fmla="*/ 1577 w 3153"/>
                <a:gd name="T11" fmla="*/ 0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53" h="3541">
                  <a:moveTo>
                    <a:pt x="1577" y="0"/>
                  </a:moveTo>
                  <a:lnTo>
                    <a:pt x="0" y="1392"/>
                  </a:lnTo>
                  <a:lnTo>
                    <a:pt x="0" y="3541"/>
                  </a:lnTo>
                  <a:lnTo>
                    <a:pt x="3153" y="3541"/>
                  </a:lnTo>
                  <a:lnTo>
                    <a:pt x="3153" y="1392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FA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4" name="Freeform 424"/>
            <p:cNvSpPr/>
            <p:nvPr/>
          </p:nvSpPr>
          <p:spPr bwMode="auto">
            <a:xfrm>
              <a:off x="482500" y="4281721"/>
              <a:ext cx="955552" cy="442913"/>
            </a:xfrm>
            <a:custGeom>
              <a:avLst/>
              <a:gdLst>
                <a:gd name="T0" fmla="*/ 1577 w 3153"/>
                <a:gd name="T1" fmla="*/ 0 h 1392"/>
                <a:gd name="T2" fmla="*/ 0 w 3153"/>
                <a:gd name="T3" fmla="*/ 1392 h 1392"/>
                <a:gd name="T4" fmla="*/ 3153 w 3153"/>
                <a:gd name="T5" fmla="*/ 1392 h 1392"/>
                <a:gd name="T6" fmla="*/ 1577 w 3153"/>
                <a:gd name="T7" fmla="*/ 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3" h="1392">
                  <a:moveTo>
                    <a:pt x="1577" y="0"/>
                  </a:moveTo>
                  <a:lnTo>
                    <a:pt x="0" y="1392"/>
                  </a:lnTo>
                  <a:lnTo>
                    <a:pt x="3153" y="1392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D3D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5" name="Line 425"/>
            <p:cNvSpPr>
              <a:spLocks noChangeShapeType="1"/>
            </p:cNvSpPr>
            <p:nvPr/>
          </p:nvSpPr>
          <p:spPr bwMode="auto">
            <a:xfrm>
              <a:off x="537103" y="4672246"/>
              <a:ext cx="0" cy="72390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6" name="Line 426"/>
            <p:cNvSpPr>
              <a:spLocks noChangeShapeType="1"/>
            </p:cNvSpPr>
            <p:nvPr/>
          </p:nvSpPr>
          <p:spPr bwMode="auto">
            <a:xfrm>
              <a:off x="593223" y="4621446"/>
              <a:ext cx="0" cy="77470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7" name="Line 427"/>
            <p:cNvSpPr>
              <a:spLocks noChangeShapeType="1"/>
            </p:cNvSpPr>
            <p:nvPr/>
          </p:nvSpPr>
          <p:spPr bwMode="auto">
            <a:xfrm>
              <a:off x="649342" y="4569058"/>
              <a:ext cx="0" cy="82708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8" name="Line 428"/>
            <p:cNvSpPr>
              <a:spLocks noChangeShapeType="1"/>
            </p:cNvSpPr>
            <p:nvPr/>
          </p:nvSpPr>
          <p:spPr bwMode="auto">
            <a:xfrm>
              <a:off x="706979" y="4516671"/>
              <a:ext cx="0" cy="8794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9" name="Line 429"/>
            <p:cNvSpPr>
              <a:spLocks noChangeShapeType="1"/>
            </p:cNvSpPr>
            <p:nvPr/>
          </p:nvSpPr>
          <p:spPr bwMode="auto">
            <a:xfrm>
              <a:off x="763099" y="4283308"/>
              <a:ext cx="0" cy="111283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0" name="Line 430"/>
            <p:cNvSpPr>
              <a:spLocks noChangeShapeType="1"/>
            </p:cNvSpPr>
            <p:nvPr/>
          </p:nvSpPr>
          <p:spPr bwMode="auto">
            <a:xfrm>
              <a:off x="819218" y="4411896"/>
              <a:ext cx="0" cy="9842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1" name="Line 431"/>
            <p:cNvSpPr>
              <a:spLocks noChangeShapeType="1"/>
            </p:cNvSpPr>
            <p:nvPr/>
          </p:nvSpPr>
          <p:spPr bwMode="auto">
            <a:xfrm>
              <a:off x="875338" y="4361096"/>
              <a:ext cx="0" cy="10350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2" name="Line 432"/>
            <p:cNvSpPr>
              <a:spLocks noChangeShapeType="1"/>
            </p:cNvSpPr>
            <p:nvPr/>
          </p:nvSpPr>
          <p:spPr bwMode="auto">
            <a:xfrm>
              <a:off x="931458" y="4308708"/>
              <a:ext cx="0" cy="108743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3" name="Line 433"/>
            <p:cNvSpPr>
              <a:spLocks noChangeShapeType="1"/>
            </p:cNvSpPr>
            <p:nvPr/>
          </p:nvSpPr>
          <p:spPr bwMode="auto">
            <a:xfrm>
              <a:off x="987577" y="4307121"/>
              <a:ext cx="0" cy="108902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4" name="Line 434"/>
            <p:cNvSpPr>
              <a:spLocks noChangeShapeType="1"/>
            </p:cNvSpPr>
            <p:nvPr/>
          </p:nvSpPr>
          <p:spPr bwMode="auto">
            <a:xfrm>
              <a:off x="1045214" y="4359508"/>
              <a:ext cx="0" cy="103663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5" name="Line 435"/>
            <p:cNvSpPr>
              <a:spLocks noChangeShapeType="1"/>
            </p:cNvSpPr>
            <p:nvPr/>
          </p:nvSpPr>
          <p:spPr bwMode="auto">
            <a:xfrm>
              <a:off x="1101334" y="4411896"/>
              <a:ext cx="0" cy="9842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6" name="Line 436"/>
            <p:cNvSpPr>
              <a:spLocks noChangeShapeType="1"/>
            </p:cNvSpPr>
            <p:nvPr/>
          </p:nvSpPr>
          <p:spPr bwMode="auto">
            <a:xfrm>
              <a:off x="1157453" y="4464283"/>
              <a:ext cx="0" cy="93186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7" name="Line 437"/>
            <p:cNvSpPr>
              <a:spLocks noChangeShapeType="1"/>
            </p:cNvSpPr>
            <p:nvPr/>
          </p:nvSpPr>
          <p:spPr bwMode="auto">
            <a:xfrm>
              <a:off x="1213573" y="4515083"/>
              <a:ext cx="0" cy="88106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8" name="Line 438"/>
            <p:cNvSpPr>
              <a:spLocks noChangeShapeType="1"/>
            </p:cNvSpPr>
            <p:nvPr/>
          </p:nvSpPr>
          <p:spPr bwMode="auto">
            <a:xfrm>
              <a:off x="1269693" y="4567471"/>
              <a:ext cx="0" cy="8286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9" name="Line 439"/>
            <p:cNvSpPr>
              <a:spLocks noChangeShapeType="1"/>
            </p:cNvSpPr>
            <p:nvPr/>
          </p:nvSpPr>
          <p:spPr bwMode="auto">
            <a:xfrm>
              <a:off x="1325813" y="4618271"/>
              <a:ext cx="0" cy="7778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0" name="Line 440"/>
            <p:cNvSpPr>
              <a:spLocks noChangeShapeType="1"/>
            </p:cNvSpPr>
            <p:nvPr/>
          </p:nvSpPr>
          <p:spPr bwMode="auto">
            <a:xfrm>
              <a:off x="1383449" y="4672246"/>
              <a:ext cx="0" cy="72390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1" name="Rectangle 441"/>
            <p:cNvSpPr>
              <a:spLocks noChangeArrowheads="1"/>
            </p:cNvSpPr>
            <p:nvPr/>
          </p:nvSpPr>
          <p:spPr bwMode="auto">
            <a:xfrm>
              <a:off x="614457" y="4959583"/>
              <a:ext cx="180493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2" name="Rectangle 442"/>
            <p:cNvSpPr>
              <a:spLocks noChangeArrowheads="1"/>
            </p:cNvSpPr>
            <p:nvPr/>
          </p:nvSpPr>
          <p:spPr bwMode="auto">
            <a:xfrm>
              <a:off x="1125602" y="4957996"/>
              <a:ext cx="180493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3" name="Rectangle 443"/>
            <p:cNvSpPr>
              <a:spLocks noChangeArrowheads="1"/>
            </p:cNvSpPr>
            <p:nvPr/>
          </p:nvSpPr>
          <p:spPr bwMode="auto">
            <a:xfrm>
              <a:off x="989094" y="5229458"/>
              <a:ext cx="326101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4" name="Rectangle 444"/>
            <p:cNvSpPr>
              <a:spLocks noChangeArrowheads="1"/>
            </p:cNvSpPr>
            <p:nvPr/>
          </p:nvSpPr>
          <p:spPr bwMode="auto">
            <a:xfrm>
              <a:off x="943592" y="5335821"/>
              <a:ext cx="269981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5" name="Rectangle 445"/>
            <p:cNvSpPr>
              <a:spLocks noChangeArrowheads="1"/>
            </p:cNvSpPr>
            <p:nvPr/>
          </p:nvSpPr>
          <p:spPr bwMode="auto">
            <a:xfrm>
              <a:off x="1152903" y="4869096"/>
              <a:ext cx="127407" cy="90488"/>
            </a:xfrm>
            <a:prstGeom prst="rect">
              <a:avLst/>
            </a:prstGeom>
            <a:solidFill>
              <a:srgbClr val="CBB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6" name="Rectangle 446"/>
            <p:cNvSpPr>
              <a:spLocks noChangeArrowheads="1"/>
            </p:cNvSpPr>
            <p:nvPr/>
          </p:nvSpPr>
          <p:spPr bwMode="auto">
            <a:xfrm>
              <a:off x="641759" y="4772258"/>
              <a:ext cx="125890" cy="187325"/>
            </a:xfrm>
            <a:prstGeom prst="rect">
              <a:avLst/>
            </a:prstGeom>
            <a:solidFill>
              <a:srgbClr val="DED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7" name="Rectangle 447"/>
            <p:cNvSpPr>
              <a:spLocks noChangeArrowheads="1"/>
            </p:cNvSpPr>
            <p:nvPr/>
          </p:nvSpPr>
          <p:spPr bwMode="auto">
            <a:xfrm>
              <a:off x="1022463" y="5038958"/>
              <a:ext cx="260881" cy="187325"/>
            </a:xfrm>
            <a:prstGeom prst="rect">
              <a:avLst/>
            </a:prstGeom>
            <a:solidFill>
              <a:srgbClr val="DED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8" name="Rectangle 448"/>
            <p:cNvSpPr>
              <a:spLocks noChangeArrowheads="1"/>
            </p:cNvSpPr>
            <p:nvPr/>
          </p:nvSpPr>
          <p:spPr bwMode="auto">
            <a:xfrm>
              <a:off x="611424" y="5043721"/>
              <a:ext cx="163809" cy="282575"/>
            </a:xfrm>
            <a:prstGeom prst="rect">
              <a:avLst/>
            </a:prstGeom>
            <a:solidFill>
              <a:srgbClr val="CE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9" name="Freeform 449"/>
            <p:cNvSpPr/>
            <p:nvPr/>
          </p:nvSpPr>
          <p:spPr bwMode="auto">
            <a:xfrm>
              <a:off x="697878" y="4334108"/>
              <a:ext cx="122857" cy="190500"/>
            </a:xfrm>
            <a:custGeom>
              <a:avLst/>
              <a:gdLst>
                <a:gd name="T0" fmla="*/ 0 w 405"/>
                <a:gd name="T1" fmla="*/ 0 h 602"/>
                <a:gd name="T2" fmla="*/ 405 w 405"/>
                <a:gd name="T3" fmla="*/ 0 h 602"/>
                <a:gd name="T4" fmla="*/ 405 w 405"/>
                <a:gd name="T5" fmla="*/ 244 h 602"/>
                <a:gd name="T6" fmla="*/ 0 w 405"/>
                <a:gd name="T7" fmla="*/ 602 h 602"/>
                <a:gd name="T8" fmla="*/ 0 w 405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02">
                  <a:moveTo>
                    <a:pt x="0" y="0"/>
                  </a:moveTo>
                  <a:lnTo>
                    <a:pt x="405" y="0"/>
                  </a:lnTo>
                  <a:lnTo>
                    <a:pt x="405" y="244"/>
                  </a:lnTo>
                  <a:lnTo>
                    <a:pt x="0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0" name="Rectangle 450"/>
            <p:cNvSpPr>
              <a:spLocks noChangeArrowheads="1"/>
            </p:cNvSpPr>
            <p:nvPr/>
          </p:nvSpPr>
          <p:spPr bwMode="auto">
            <a:xfrm>
              <a:off x="678161" y="4283308"/>
              <a:ext cx="162292" cy="50800"/>
            </a:xfrm>
            <a:prstGeom prst="rect">
              <a:avLst/>
            </a:prstGeom>
            <a:solidFill>
              <a:srgbClr val="A79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1" name="Freeform 451"/>
            <p:cNvSpPr/>
            <p:nvPr/>
          </p:nvSpPr>
          <p:spPr bwMode="auto">
            <a:xfrm>
              <a:off x="867754" y="4470633"/>
              <a:ext cx="186560" cy="163513"/>
            </a:xfrm>
            <a:custGeom>
              <a:avLst/>
              <a:gdLst>
                <a:gd name="T0" fmla="*/ 615 w 615"/>
                <a:gd name="T1" fmla="*/ 257 h 514"/>
                <a:gd name="T2" fmla="*/ 615 w 615"/>
                <a:gd name="T3" fmla="*/ 284 h 514"/>
                <a:gd name="T4" fmla="*/ 603 w 615"/>
                <a:gd name="T5" fmla="*/ 334 h 514"/>
                <a:gd name="T6" fmla="*/ 579 w 615"/>
                <a:gd name="T7" fmla="*/ 380 h 514"/>
                <a:gd name="T8" fmla="*/ 546 w 615"/>
                <a:gd name="T9" fmla="*/ 421 h 514"/>
                <a:gd name="T10" fmla="*/ 504 w 615"/>
                <a:gd name="T11" fmla="*/ 456 h 514"/>
                <a:gd name="T12" fmla="*/ 455 w 615"/>
                <a:gd name="T13" fmla="*/ 483 h 514"/>
                <a:gd name="T14" fmla="*/ 400 w 615"/>
                <a:gd name="T15" fmla="*/ 503 h 514"/>
                <a:gd name="T16" fmla="*/ 340 w 615"/>
                <a:gd name="T17" fmla="*/ 514 h 514"/>
                <a:gd name="T18" fmla="*/ 308 w 615"/>
                <a:gd name="T19" fmla="*/ 514 h 514"/>
                <a:gd name="T20" fmla="*/ 276 w 615"/>
                <a:gd name="T21" fmla="*/ 514 h 514"/>
                <a:gd name="T22" fmla="*/ 215 w 615"/>
                <a:gd name="T23" fmla="*/ 503 h 514"/>
                <a:gd name="T24" fmla="*/ 160 w 615"/>
                <a:gd name="T25" fmla="*/ 483 h 514"/>
                <a:gd name="T26" fmla="*/ 111 w 615"/>
                <a:gd name="T27" fmla="*/ 456 h 514"/>
                <a:gd name="T28" fmla="*/ 69 w 615"/>
                <a:gd name="T29" fmla="*/ 421 h 514"/>
                <a:gd name="T30" fmla="*/ 36 w 615"/>
                <a:gd name="T31" fmla="*/ 380 h 514"/>
                <a:gd name="T32" fmla="*/ 13 w 615"/>
                <a:gd name="T33" fmla="*/ 334 h 514"/>
                <a:gd name="T34" fmla="*/ 0 w 615"/>
                <a:gd name="T35" fmla="*/ 284 h 514"/>
                <a:gd name="T36" fmla="*/ 0 w 615"/>
                <a:gd name="T37" fmla="*/ 257 h 514"/>
                <a:gd name="T38" fmla="*/ 0 w 615"/>
                <a:gd name="T39" fmla="*/ 231 h 514"/>
                <a:gd name="T40" fmla="*/ 13 w 615"/>
                <a:gd name="T41" fmla="*/ 181 h 514"/>
                <a:gd name="T42" fmla="*/ 36 w 615"/>
                <a:gd name="T43" fmla="*/ 134 h 514"/>
                <a:gd name="T44" fmla="*/ 69 w 615"/>
                <a:gd name="T45" fmla="*/ 93 h 514"/>
                <a:gd name="T46" fmla="*/ 111 w 615"/>
                <a:gd name="T47" fmla="*/ 58 h 514"/>
                <a:gd name="T48" fmla="*/ 160 w 615"/>
                <a:gd name="T49" fmla="*/ 30 h 514"/>
                <a:gd name="T50" fmla="*/ 215 w 615"/>
                <a:gd name="T51" fmla="*/ 10 h 514"/>
                <a:gd name="T52" fmla="*/ 276 w 615"/>
                <a:gd name="T53" fmla="*/ 1 h 514"/>
                <a:gd name="T54" fmla="*/ 308 w 615"/>
                <a:gd name="T55" fmla="*/ 0 h 514"/>
                <a:gd name="T56" fmla="*/ 340 w 615"/>
                <a:gd name="T57" fmla="*/ 1 h 514"/>
                <a:gd name="T58" fmla="*/ 400 w 615"/>
                <a:gd name="T59" fmla="*/ 10 h 514"/>
                <a:gd name="T60" fmla="*/ 455 w 615"/>
                <a:gd name="T61" fmla="*/ 30 h 514"/>
                <a:gd name="T62" fmla="*/ 504 w 615"/>
                <a:gd name="T63" fmla="*/ 58 h 514"/>
                <a:gd name="T64" fmla="*/ 546 w 615"/>
                <a:gd name="T65" fmla="*/ 93 h 514"/>
                <a:gd name="T66" fmla="*/ 579 w 615"/>
                <a:gd name="T67" fmla="*/ 134 h 514"/>
                <a:gd name="T68" fmla="*/ 603 w 615"/>
                <a:gd name="T69" fmla="*/ 181 h 514"/>
                <a:gd name="T70" fmla="*/ 615 w 615"/>
                <a:gd name="T71" fmla="*/ 231 h 514"/>
                <a:gd name="T72" fmla="*/ 615 w 615"/>
                <a:gd name="T73" fmla="*/ 25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514">
                  <a:moveTo>
                    <a:pt x="615" y="257"/>
                  </a:moveTo>
                  <a:lnTo>
                    <a:pt x="615" y="284"/>
                  </a:lnTo>
                  <a:lnTo>
                    <a:pt x="603" y="334"/>
                  </a:lnTo>
                  <a:lnTo>
                    <a:pt x="579" y="380"/>
                  </a:lnTo>
                  <a:lnTo>
                    <a:pt x="546" y="421"/>
                  </a:lnTo>
                  <a:lnTo>
                    <a:pt x="504" y="456"/>
                  </a:lnTo>
                  <a:lnTo>
                    <a:pt x="455" y="483"/>
                  </a:lnTo>
                  <a:lnTo>
                    <a:pt x="400" y="503"/>
                  </a:lnTo>
                  <a:lnTo>
                    <a:pt x="340" y="514"/>
                  </a:lnTo>
                  <a:lnTo>
                    <a:pt x="308" y="514"/>
                  </a:lnTo>
                  <a:lnTo>
                    <a:pt x="276" y="514"/>
                  </a:lnTo>
                  <a:lnTo>
                    <a:pt x="215" y="503"/>
                  </a:lnTo>
                  <a:lnTo>
                    <a:pt x="160" y="483"/>
                  </a:lnTo>
                  <a:lnTo>
                    <a:pt x="111" y="456"/>
                  </a:lnTo>
                  <a:lnTo>
                    <a:pt x="69" y="421"/>
                  </a:lnTo>
                  <a:lnTo>
                    <a:pt x="36" y="380"/>
                  </a:lnTo>
                  <a:lnTo>
                    <a:pt x="13" y="334"/>
                  </a:lnTo>
                  <a:lnTo>
                    <a:pt x="0" y="284"/>
                  </a:lnTo>
                  <a:lnTo>
                    <a:pt x="0" y="257"/>
                  </a:lnTo>
                  <a:lnTo>
                    <a:pt x="0" y="231"/>
                  </a:lnTo>
                  <a:lnTo>
                    <a:pt x="13" y="181"/>
                  </a:lnTo>
                  <a:lnTo>
                    <a:pt x="36" y="134"/>
                  </a:lnTo>
                  <a:lnTo>
                    <a:pt x="69" y="93"/>
                  </a:lnTo>
                  <a:lnTo>
                    <a:pt x="111" y="58"/>
                  </a:lnTo>
                  <a:lnTo>
                    <a:pt x="160" y="30"/>
                  </a:lnTo>
                  <a:lnTo>
                    <a:pt x="215" y="10"/>
                  </a:lnTo>
                  <a:lnTo>
                    <a:pt x="276" y="1"/>
                  </a:lnTo>
                  <a:lnTo>
                    <a:pt x="308" y="0"/>
                  </a:lnTo>
                  <a:lnTo>
                    <a:pt x="340" y="1"/>
                  </a:lnTo>
                  <a:lnTo>
                    <a:pt x="400" y="10"/>
                  </a:lnTo>
                  <a:lnTo>
                    <a:pt x="455" y="30"/>
                  </a:lnTo>
                  <a:lnTo>
                    <a:pt x="504" y="58"/>
                  </a:lnTo>
                  <a:lnTo>
                    <a:pt x="546" y="93"/>
                  </a:lnTo>
                  <a:lnTo>
                    <a:pt x="579" y="134"/>
                  </a:lnTo>
                  <a:lnTo>
                    <a:pt x="603" y="181"/>
                  </a:lnTo>
                  <a:lnTo>
                    <a:pt x="615" y="231"/>
                  </a:lnTo>
                  <a:lnTo>
                    <a:pt x="615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2" name="Freeform 452"/>
            <p:cNvSpPr/>
            <p:nvPr/>
          </p:nvSpPr>
          <p:spPr bwMode="auto">
            <a:xfrm>
              <a:off x="872304" y="4459521"/>
              <a:ext cx="175943" cy="163513"/>
            </a:xfrm>
            <a:custGeom>
              <a:avLst/>
              <a:gdLst>
                <a:gd name="T0" fmla="*/ 583 w 583"/>
                <a:gd name="T1" fmla="*/ 257 h 514"/>
                <a:gd name="T2" fmla="*/ 582 w 583"/>
                <a:gd name="T3" fmla="*/ 284 h 514"/>
                <a:gd name="T4" fmla="*/ 571 w 583"/>
                <a:gd name="T5" fmla="*/ 334 h 514"/>
                <a:gd name="T6" fmla="*/ 548 w 583"/>
                <a:gd name="T7" fmla="*/ 381 h 514"/>
                <a:gd name="T8" fmla="*/ 517 w 583"/>
                <a:gd name="T9" fmla="*/ 421 h 514"/>
                <a:gd name="T10" fmla="*/ 477 w 583"/>
                <a:gd name="T11" fmla="*/ 457 h 514"/>
                <a:gd name="T12" fmla="*/ 430 w 583"/>
                <a:gd name="T13" fmla="*/ 484 h 514"/>
                <a:gd name="T14" fmla="*/ 379 w 583"/>
                <a:gd name="T15" fmla="*/ 503 h 514"/>
                <a:gd name="T16" fmla="*/ 321 w 583"/>
                <a:gd name="T17" fmla="*/ 514 h 514"/>
                <a:gd name="T18" fmla="*/ 292 w 583"/>
                <a:gd name="T19" fmla="*/ 514 h 514"/>
                <a:gd name="T20" fmla="*/ 262 w 583"/>
                <a:gd name="T21" fmla="*/ 514 h 514"/>
                <a:gd name="T22" fmla="*/ 204 w 583"/>
                <a:gd name="T23" fmla="*/ 503 h 514"/>
                <a:gd name="T24" fmla="*/ 153 w 583"/>
                <a:gd name="T25" fmla="*/ 484 h 514"/>
                <a:gd name="T26" fmla="*/ 106 w 583"/>
                <a:gd name="T27" fmla="*/ 457 h 514"/>
                <a:gd name="T28" fmla="*/ 67 w 583"/>
                <a:gd name="T29" fmla="*/ 421 h 514"/>
                <a:gd name="T30" fmla="*/ 35 w 583"/>
                <a:gd name="T31" fmla="*/ 381 h 514"/>
                <a:gd name="T32" fmla="*/ 13 w 583"/>
                <a:gd name="T33" fmla="*/ 334 h 514"/>
                <a:gd name="T34" fmla="*/ 2 w 583"/>
                <a:gd name="T35" fmla="*/ 284 h 514"/>
                <a:gd name="T36" fmla="*/ 0 w 583"/>
                <a:gd name="T37" fmla="*/ 257 h 514"/>
                <a:gd name="T38" fmla="*/ 2 w 583"/>
                <a:gd name="T39" fmla="*/ 231 h 514"/>
                <a:gd name="T40" fmla="*/ 13 w 583"/>
                <a:gd name="T41" fmla="*/ 181 h 514"/>
                <a:gd name="T42" fmla="*/ 35 w 583"/>
                <a:gd name="T43" fmla="*/ 134 h 514"/>
                <a:gd name="T44" fmla="*/ 67 w 583"/>
                <a:gd name="T45" fmla="*/ 93 h 514"/>
                <a:gd name="T46" fmla="*/ 106 w 583"/>
                <a:gd name="T47" fmla="*/ 58 h 514"/>
                <a:gd name="T48" fmla="*/ 153 w 583"/>
                <a:gd name="T49" fmla="*/ 30 h 514"/>
                <a:gd name="T50" fmla="*/ 204 w 583"/>
                <a:gd name="T51" fmla="*/ 11 h 514"/>
                <a:gd name="T52" fmla="*/ 262 w 583"/>
                <a:gd name="T53" fmla="*/ 1 h 514"/>
                <a:gd name="T54" fmla="*/ 292 w 583"/>
                <a:gd name="T55" fmla="*/ 0 h 514"/>
                <a:gd name="T56" fmla="*/ 321 w 583"/>
                <a:gd name="T57" fmla="*/ 1 h 514"/>
                <a:gd name="T58" fmla="*/ 379 w 583"/>
                <a:gd name="T59" fmla="*/ 11 h 514"/>
                <a:gd name="T60" fmla="*/ 430 w 583"/>
                <a:gd name="T61" fmla="*/ 30 h 514"/>
                <a:gd name="T62" fmla="*/ 477 w 583"/>
                <a:gd name="T63" fmla="*/ 58 h 514"/>
                <a:gd name="T64" fmla="*/ 517 w 583"/>
                <a:gd name="T65" fmla="*/ 93 h 514"/>
                <a:gd name="T66" fmla="*/ 548 w 583"/>
                <a:gd name="T67" fmla="*/ 134 h 514"/>
                <a:gd name="T68" fmla="*/ 571 w 583"/>
                <a:gd name="T69" fmla="*/ 181 h 514"/>
                <a:gd name="T70" fmla="*/ 582 w 583"/>
                <a:gd name="T71" fmla="*/ 231 h 514"/>
                <a:gd name="T72" fmla="*/ 583 w 583"/>
                <a:gd name="T73" fmla="*/ 25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3" h="514">
                  <a:moveTo>
                    <a:pt x="583" y="257"/>
                  </a:moveTo>
                  <a:lnTo>
                    <a:pt x="582" y="284"/>
                  </a:lnTo>
                  <a:lnTo>
                    <a:pt x="571" y="334"/>
                  </a:lnTo>
                  <a:lnTo>
                    <a:pt x="548" y="381"/>
                  </a:lnTo>
                  <a:lnTo>
                    <a:pt x="517" y="421"/>
                  </a:lnTo>
                  <a:lnTo>
                    <a:pt x="477" y="457"/>
                  </a:lnTo>
                  <a:lnTo>
                    <a:pt x="430" y="484"/>
                  </a:lnTo>
                  <a:lnTo>
                    <a:pt x="379" y="503"/>
                  </a:lnTo>
                  <a:lnTo>
                    <a:pt x="321" y="514"/>
                  </a:lnTo>
                  <a:lnTo>
                    <a:pt x="292" y="514"/>
                  </a:lnTo>
                  <a:lnTo>
                    <a:pt x="262" y="514"/>
                  </a:lnTo>
                  <a:lnTo>
                    <a:pt x="204" y="503"/>
                  </a:lnTo>
                  <a:lnTo>
                    <a:pt x="153" y="484"/>
                  </a:lnTo>
                  <a:lnTo>
                    <a:pt x="106" y="457"/>
                  </a:lnTo>
                  <a:lnTo>
                    <a:pt x="67" y="421"/>
                  </a:lnTo>
                  <a:lnTo>
                    <a:pt x="35" y="381"/>
                  </a:lnTo>
                  <a:lnTo>
                    <a:pt x="13" y="334"/>
                  </a:lnTo>
                  <a:lnTo>
                    <a:pt x="2" y="284"/>
                  </a:lnTo>
                  <a:lnTo>
                    <a:pt x="0" y="257"/>
                  </a:lnTo>
                  <a:lnTo>
                    <a:pt x="2" y="231"/>
                  </a:lnTo>
                  <a:lnTo>
                    <a:pt x="13" y="181"/>
                  </a:lnTo>
                  <a:lnTo>
                    <a:pt x="35" y="134"/>
                  </a:lnTo>
                  <a:lnTo>
                    <a:pt x="67" y="93"/>
                  </a:lnTo>
                  <a:lnTo>
                    <a:pt x="106" y="58"/>
                  </a:lnTo>
                  <a:lnTo>
                    <a:pt x="153" y="30"/>
                  </a:lnTo>
                  <a:lnTo>
                    <a:pt x="204" y="11"/>
                  </a:lnTo>
                  <a:lnTo>
                    <a:pt x="262" y="1"/>
                  </a:lnTo>
                  <a:lnTo>
                    <a:pt x="292" y="0"/>
                  </a:lnTo>
                  <a:lnTo>
                    <a:pt x="321" y="1"/>
                  </a:lnTo>
                  <a:lnTo>
                    <a:pt x="379" y="11"/>
                  </a:lnTo>
                  <a:lnTo>
                    <a:pt x="430" y="30"/>
                  </a:lnTo>
                  <a:lnTo>
                    <a:pt x="477" y="58"/>
                  </a:lnTo>
                  <a:lnTo>
                    <a:pt x="517" y="93"/>
                  </a:lnTo>
                  <a:lnTo>
                    <a:pt x="548" y="134"/>
                  </a:lnTo>
                  <a:lnTo>
                    <a:pt x="571" y="181"/>
                  </a:lnTo>
                  <a:lnTo>
                    <a:pt x="582" y="231"/>
                  </a:lnTo>
                  <a:lnTo>
                    <a:pt x="583" y="257"/>
                  </a:lnTo>
                  <a:close/>
                </a:path>
              </a:pathLst>
            </a:custGeom>
            <a:solidFill>
              <a:srgbClr val="CBB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3" name="Freeform 453"/>
            <p:cNvSpPr/>
            <p:nvPr/>
          </p:nvSpPr>
          <p:spPr bwMode="auto">
            <a:xfrm>
              <a:off x="872304" y="4456346"/>
              <a:ext cx="175943" cy="90488"/>
            </a:xfrm>
            <a:custGeom>
              <a:avLst/>
              <a:gdLst>
                <a:gd name="T0" fmla="*/ 292 w 583"/>
                <a:gd name="T1" fmla="*/ 0 h 285"/>
                <a:gd name="T2" fmla="*/ 262 w 583"/>
                <a:gd name="T3" fmla="*/ 1 h 285"/>
                <a:gd name="T4" fmla="*/ 204 w 583"/>
                <a:gd name="T5" fmla="*/ 11 h 285"/>
                <a:gd name="T6" fmla="*/ 153 w 583"/>
                <a:gd name="T7" fmla="*/ 30 h 285"/>
                <a:gd name="T8" fmla="*/ 106 w 583"/>
                <a:gd name="T9" fmla="*/ 58 h 285"/>
                <a:gd name="T10" fmla="*/ 67 w 583"/>
                <a:gd name="T11" fmla="*/ 93 h 285"/>
                <a:gd name="T12" fmla="*/ 35 w 583"/>
                <a:gd name="T13" fmla="*/ 134 h 285"/>
                <a:gd name="T14" fmla="*/ 13 w 583"/>
                <a:gd name="T15" fmla="*/ 180 h 285"/>
                <a:gd name="T16" fmla="*/ 2 w 583"/>
                <a:gd name="T17" fmla="*/ 231 h 285"/>
                <a:gd name="T18" fmla="*/ 0 w 583"/>
                <a:gd name="T19" fmla="*/ 257 h 285"/>
                <a:gd name="T20" fmla="*/ 0 w 583"/>
                <a:gd name="T21" fmla="*/ 270 h 285"/>
                <a:gd name="T22" fmla="*/ 2 w 583"/>
                <a:gd name="T23" fmla="*/ 283 h 285"/>
                <a:gd name="T24" fmla="*/ 5 w 583"/>
                <a:gd name="T25" fmla="*/ 259 h 285"/>
                <a:gd name="T26" fmla="*/ 21 w 583"/>
                <a:gd name="T27" fmla="*/ 214 h 285"/>
                <a:gd name="T28" fmla="*/ 46 w 583"/>
                <a:gd name="T29" fmla="*/ 172 h 285"/>
                <a:gd name="T30" fmla="*/ 78 w 583"/>
                <a:gd name="T31" fmla="*/ 136 h 285"/>
                <a:gd name="T32" fmla="*/ 117 w 583"/>
                <a:gd name="T33" fmla="*/ 105 h 285"/>
                <a:gd name="T34" fmla="*/ 161 w 583"/>
                <a:gd name="T35" fmla="*/ 80 h 285"/>
                <a:gd name="T36" fmla="*/ 211 w 583"/>
                <a:gd name="T37" fmla="*/ 64 h 285"/>
                <a:gd name="T38" fmla="*/ 263 w 583"/>
                <a:gd name="T39" fmla="*/ 55 h 285"/>
                <a:gd name="T40" fmla="*/ 292 w 583"/>
                <a:gd name="T41" fmla="*/ 54 h 285"/>
                <a:gd name="T42" fmla="*/ 320 w 583"/>
                <a:gd name="T43" fmla="*/ 55 h 285"/>
                <a:gd name="T44" fmla="*/ 373 w 583"/>
                <a:gd name="T45" fmla="*/ 64 h 285"/>
                <a:gd name="T46" fmla="*/ 422 w 583"/>
                <a:gd name="T47" fmla="*/ 81 h 285"/>
                <a:gd name="T48" fmla="*/ 467 w 583"/>
                <a:gd name="T49" fmla="*/ 105 h 285"/>
                <a:gd name="T50" fmla="*/ 505 w 583"/>
                <a:gd name="T51" fmla="*/ 137 h 285"/>
                <a:gd name="T52" fmla="*/ 537 w 583"/>
                <a:gd name="T53" fmla="*/ 173 h 285"/>
                <a:gd name="T54" fmla="*/ 562 w 583"/>
                <a:gd name="T55" fmla="*/ 215 h 285"/>
                <a:gd name="T56" fmla="*/ 578 w 583"/>
                <a:gd name="T57" fmla="*/ 260 h 285"/>
                <a:gd name="T58" fmla="*/ 582 w 583"/>
                <a:gd name="T59" fmla="*/ 285 h 285"/>
                <a:gd name="T60" fmla="*/ 583 w 583"/>
                <a:gd name="T61" fmla="*/ 271 h 285"/>
                <a:gd name="T62" fmla="*/ 583 w 583"/>
                <a:gd name="T63" fmla="*/ 257 h 285"/>
                <a:gd name="T64" fmla="*/ 582 w 583"/>
                <a:gd name="T65" fmla="*/ 231 h 285"/>
                <a:gd name="T66" fmla="*/ 571 w 583"/>
                <a:gd name="T67" fmla="*/ 180 h 285"/>
                <a:gd name="T68" fmla="*/ 548 w 583"/>
                <a:gd name="T69" fmla="*/ 134 h 285"/>
                <a:gd name="T70" fmla="*/ 517 w 583"/>
                <a:gd name="T71" fmla="*/ 93 h 285"/>
                <a:gd name="T72" fmla="*/ 477 w 583"/>
                <a:gd name="T73" fmla="*/ 58 h 285"/>
                <a:gd name="T74" fmla="*/ 430 w 583"/>
                <a:gd name="T75" fmla="*/ 30 h 285"/>
                <a:gd name="T76" fmla="*/ 379 w 583"/>
                <a:gd name="T77" fmla="*/ 11 h 285"/>
                <a:gd name="T78" fmla="*/ 321 w 583"/>
                <a:gd name="T79" fmla="*/ 1 h 285"/>
                <a:gd name="T80" fmla="*/ 292 w 583"/>
                <a:gd name="T8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3" h="285">
                  <a:moveTo>
                    <a:pt x="292" y="0"/>
                  </a:moveTo>
                  <a:lnTo>
                    <a:pt x="262" y="1"/>
                  </a:lnTo>
                  <a:lnTo>
                    <a:pt x="204" y="11"/>
                  </a:lnTo>
                  <a:lnTo>
                    <a:pt x="153" y="30"/>
                  </a:lnTo>
                  <a:lnTo>
                    <a:pt x="106" y="58"/>
                  </a:lnTo>
                  <a:lnTo>
                    <a:pt x="67" y="93"/>
                  </a:lnTo>
                  <a:lnTo>
                    <a:pt x="35" y="134"/>
                  </a:lnTo>
                  <a:lnTo>
                    <a:pt x="13" y="180"/>
                  </a:lnTo>
                  <a:lnTo>
                    <a:pt x="2" y="231"/>
                  </a:lnTo>
                  <a:lnTo>
                    <a:pt x="0" y="257"/>
                  </a:lnTo>
                  <a:lnTo>
                    <a:pt x="0" y="270"/>
                  </a:lnTo>
                  <a:lnTo>
                    <a:pt x="2" y="283"/>
                  </a:lnTo>
                  <a:lnTo>
                    <a:pt x="5" y="259"/>
                  </a:lnTo>
                  <a:lnTo>
                    <a:pt x="21" y="214"/>
                  </a:lnTo>
                  <a:lnTo>
                    <a:pt x="46" y="172"/>
                  </a:lnTo>
                  <a:lnTo>
                    <a:pt x="78" y="136"/>
                  </a:lnTo>
                  <a:lnTo>
                    <a:pt x="117" y="105"/>
                  </a:lnTo>
                  <a:lnTo>
                    <a:pt x="161" y="80"/>
                  </a:lnTo>
                  <a:lnTo>
                    <a:pt x="211" y="64"/>
                  </a:lnTo>
                  <a:lnTo>
                    <a:pt x="263" y="55"/>
                  </a:lnTo>
                  <a:lnTo>
                    <a:pt x="292" y="54"/>
                  </a:lnTo>
                  <a:lnTo>
                    <a:pt x="320" y="55"/>
                  </a:lnTo>
                  <a:lnTo>
                    <a:pt x="373" y="64"/>
                  </a:lnTo>
                  <a:lnTo>
                    <a:pt x="422" y="81"/>
                  </a:lnTo>
                  <a:lnTo>
                    <a:pt x="467" y="105"/>
                  </a:lnTo>
                  <a:lnTo>
                    <a:pt x="505" y="137"/>
                  </a:lnTo>
                  <a:lnTo>
                    <a:pt x="537" y="173"/>
                  </a:lnTo>
                  <a:lnTo>
                    <a:pt x="562" y="215"/>
                  </a:lnTo>
                  <a:lnTo>
                    <a:pt x="578" y="260"/>
                  </a:lnTo>
                  <a:lnTo>
                    <a:pt x="582" y="285"/>
                  </a:lnTo>
                  <a:lnTo>
                    <a:pt x="583" y="271"/>
                  </a:lnTo>
                  <a:lnTo>
                    <a:pt x="583" y="257"/>
                  </a:lnTo>
                  <a:lnTo>
                    <a:pt x="582" y="231"/>
                  </a:lnTo>
                  <a:lnTo>
                    <a:pt x="571" y="180"/>
                  </a:lnTo>
                  <a:lnTo>
                    <a:pt x="548" y="134"/>
                  </a:lnTo>
                  <a:lnTo>
                    <a:pt x="517" y="93"/>
                  </a:lnTo>
                  <a:lnTo>
                    <a:pt x="477" y="58"/>
                  </a:lnTo>
                  <a:lnTo>
                    <a:pt x="430" y="30"/>
                  </a:lnTo>
                  <a:lnTo>
                    <a:pt x="379" y="11"/>
                  </a:lnTo>
                  <a:lnTo>
                    <a:pt x="32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4" name="Rectangle 454"/>
            <p:cNvSpPr>
              <a:spLocks noChangeArrowheads="1"/>
            </p:cNvSpPr>
            <p:nvPr/>
          </p:nvSpPr>
          <p:spPr bwMode="auto">
            <a:xfrm>
              <a:off x="609907" y="5326296"/>
              <a:ext cx="168359" cy="39688"/>
            </a:xfrm>
            <a:prstGeom prst="rect">
              <a:avLst/>
            </a:prstGeom>
            <a:solidFill>
              <a:srgbClr val="CBB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5" name="Rectangle 455"/>
            <p:cNvSpPr>
              <a:spLocks noChangeArrowheads="1"/>
            </p:cNvSpPr>
            <p:nvPr/>
          </p:nvSpPr>
          <p:spPr bwMode="auto">
            <a:xfrm>
              <a:off x="609907" y="5364396"/>
              <a:ext cx="168359" cy="41275"/>
            </a:xfrm>
            <a:prstGeom prst="rect">
              <a:avLst/>
            </a:prstGeom>
            <a:solidFill>
              <a:srgbClr val="CBB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6" name="Rectangle 456"/>
            <p:cNvSpPr>
              <a:spLocks noChangeArrowheads="1"/>
            </p:cNvSpPr>
            <p:nvPr/>
          </p:nvSpPr>
          <p:spPr bwMode="auto">
            <a:xfrm>
              <a:off x="1152903" y="4777021"/>
              <a:ext cx="127407" cy="90488"/>
            </a:xfrm>
            <a:prstGeom prst="rect">
              <a:avLst/>
            </a:prstGeom>
            <a:solidFill>
              <a:srgbClr val="DED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7" name="Rectangle 457"/>
            <p:cNvSpPr>
              <a:spLocks noChangeArrowheads="1"/>
            </p:cNvSpPr>
            <p:nvPr/>
          </p:nvSpPr>
          <p:spPr bwMode="auto">
            <a:xfrm>
              <a:off x="641759" y="4869096"/>
              <a:ext cx="125890" cy="90488"/>
            </a:xfrm>
            <a:prstGeom prst="rect">
              <a:avLst/>
            </a:prstGeom>
            <a:solidFill>
              <a:srgbClr val="CBB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8" name="Rectangle 458"/>
            <p:cNvSpPr>
              <a:spLocks noChangeArrowheads="1"/>
            </p:cNvSpPr>
            <p:nvPr/>
          </p:nvSpPr>
          <p:spPr bwMode="auto">
            <a:xfrm>
              <a:off x="1022463" y="5132621"/>
              <a:ext cx="260881" cy="93663"/>
            </a:xfrm>
            <a:prstGeom prst="rect">
              <a:avLst/>
            </a:prstGeom>
            <a:solidFill>
              <a:srgbClr val="CBB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9" name="Rectangle 459"/>
            <p:cNvSpPr>
              <a:spLocks noChangeArrowheads="1"/>
            </p:cNvSpPr>
            <p:nvPr/>
          </p:nvSpPr>
          <p:spPr bwMode="auto">
            <a:xfrm>
              <a:off x="403629" y="5405671"/>
              <a:ext cx="1113294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0" name="Rectangle 460"/>
            <p:cNvSpPr>
              <a:spLocks noChangeArrowheads="1"/>
            </p:cNvSpPr>
            <p:nvPr/>
          </p:nvSpPr>
          <p:spPr bwMode="auto">
            <a:xfrm>
              <a:off x="606873" y="5326296"/>
              <a:ext cx="174426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1" name="Rectangle 461"/>
            <p:cNvSpPr>
              <a:spLocks noChangeArrowheads="1"/>
            </p:cNvSpPr>
            <p:nvPr/>
          </p:nvSpPr>
          <p:spPr bwMode="auto">
            <a:xfrm>
              <a:off x="605357" y="5364396"/>
              <a:ext cx="175943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2" name="Rectangle 462"/>
            <p:cNvSpPr>
              <a:spLocks noChangeArrowheads="1"/>
            </p:cNvSpPr>
            <p:nvPr/>
          </p:nvSpPr>
          <p:spPr bwMode="auto">
            <a:xfrm>
              <a:off x="1028530" y="5132621"/>
              <a:ext cx="248747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3" name="Rectangle 463"/>
            <p:cNvSpPr>
              <a:spLocks noChangeArrowheads="1"/>
            </p:cNvSpPr>
            <p:nvPr/>
          </p:nvSpPr>
          <p:spPr bwMode="auto">
            <a:xfrm>
              <a:off x="1154420" y="4867508"/>
              <a:ext cx="12437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4" name="Rectangle 464"/>
            <p:cNvSpPr>
              <a:spLocks noChangeArrowheads="1"/>
            </p:cNvSpPr>
            <p:nvPr/>
          </p:nvSpPr>
          <p:spPr bwMode="auto">
            <a:xfrm>
              <a:off x="638725" y="4869096"/>
              <a:ext cx="12437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5" name="Rectangle 465"/>
            <p:cNvSpPr>
              <a:spLocks noChangeArrowheads="1"/>
            </p:cNvSpPr>
            <p:nvPr/>
          </p:nvSpPr>
          <p:spPr bwMode="auto">
            <a:xfrm>
              <a:off x="872304" y="4543658"/>
              <a:ext cx="17594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6" name="Rectangle 466"/>
            <p:cNvSpPr>
              <a:spLocks noChangeArrowheads="1"/>
            </p:cNvSpPr>
            <p:nvPr/>
          </p:nvSpPr>
          <p:spPr bwMode="auto">
            <a:xfrm>
              <a:off x="690295" y="4335696"/>
              <a:ext cx="133474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7" name="Rectangle 467"/>
            <p:cNvSpPr>
              <a:spLocks noChangeArrowheads="1"/>
            </p:cNvSpPr>
            <p:nvPr/>
          </p:nvSpPr>
          <p:spPr bwMode="auto">
            <a:xfrm>
              <a:off x="488567" y="4727808"/>
              <a:ext cx="94493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8" name="Freeform 468"/>
            <p:cNvSpPr/>
            <p:nvPr/>
          </p:nvSpPr>
          <p:spPr bwMode="auto">
            <a:xfrm>
              <a:off x="488567" y="4284896"/>
              <a:ext cx="491427" cy="439738"/>
            </a:xfrm>
            <a:custGeom>
              <a:avLst/>
              <a:gdLst>
                <a:gd name="T0" fmla="*/ 94 w 1620"/>
                <a:gd name="T1" fmla="*/ 1384 h 1384"/>
                <a:gd name="T2" fmla="*/ 1620 w 1620"/>
                <a:gd name="T3" fmla="*/ 36 h 1384"/>
                <a:gd name="T4" fmla="*/ 1550 w 1620"/>
                <a:gd name="T5" fmla="*/ 0 h 1384"/>
                <a:gd name="T6" fmla="*/ 0 w 1620"/>
                <a:gd name="T7" fmla="*/ 1367 h 1384"/>
                <a:gd name="T8" fmla="*/ 94 w 1620"/>
                <a:gd name="T9" fmla="*/ 1384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384">
                  <a:moveTo>
                    <a:pt x="94" y="1384"/>
                  </a:moveTo>
                  <a:lnTo>
                    <a:pt x="1620" y="36"/>
                  </a:lnTo>
                  <a:lnTo>
                    <a:pt x="1550" y="0"/>
                  </a:lnTo>
                  <a:lnTo>
                    <a:pt x="0" y="1367"/>
                  </a:lnTo>
                  <a:lnTo>
                    <a:pt x="94" y="1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9" name="Rectangle 469"/>
            <p:cNvSpPr>
              <a:spLocks noChangeArrowheads="1"/>
            </p:cNvSpPr>
            <p:nvPr/>
          </p:nvSpPr>
          <p:spPr bwMode="auto">
            <a:xfrm>
              <a:off x="603840" y="5045308"/>
              <a:ext cx="17290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0" name="Freeform 470"/>
            <p:cNvSpPr/>
            <p:nvPr/>
          </p:nvSpPr>
          <p:spPr bwMode="auto">
            <a:xfrm>
              <a:off x="646309" y="5067533"/>
              <a:ext cx="97072" cy="6350"/>
            </a:xfrm>
            <a:custGeom>
              <a:avLst/>
              <a:gdLst>
                <a:gd name="T0" fmla="*/ 0 w 317"/>
                <a:gd name="T1" fmla="*/ 0 h 18"/>
                <a:gd name="T2" fmla="*/ 317 w 317"/>
                <a:gd name="T3" fmla="*/ 0 h 18"/>
                <a:gd name="T4" fmla="*/ 303 w 317"/>
                <a:gd name="T5" fmla="*/ 18 h 18"/>
                <a:gd name="T6" fmla="*/ 7 w 317"/>
                <a:gd name="T7" fmla="*/ 18 h 18"/>
                <a:gd name="T8" fmla="*/ 0 w 3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8">
                  <a:moveTo>
                    <a:pt x="0" y="0"/>
                  </a:moveTo>
                  <a:lnTo>
                    <a:pt x="317" y="0"/>
                  </a:lnTo>
                  <a:lnTo>
                    <a:pt x="303" y="18"/>
                  </a:ln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1" name="Freeform 471"/>
            <p:cNvSpPr/>
            <p:nvPr/>
          </p:nvSpPr>
          <p:spPr bwMode="auto">
            <a:xfrm>
              <a:off x="646309" y="5207233"/>
              <a:ext cx="97072" cy="6350"/>
            </a:xfrm>
            <a:custGeom>
              <a:avLst/>
              <a:gdLst>
                <a:gd name="T0" fmla="*/ 0 w 316"/>
                <a:gd name="T1" fmla="*/ 0 h 19"/>
                <a:gd name="T2" fmla="*/ 316 w 316"/>
                <a:gd name="T3" fmla="*/ 0 h 19"/>
                <a:gd name="T4" fmla="*/ 304 w 316"/>
                <a:gd name="T5" fmla="*/ 19 h 19"/>
                <a:gd name="T6" fmla="*/ 6 w 316"/>
                <a:gd name="T7" fmla="*/ 19 h 19"/>
                <a:gd name="T8" fmla="*/ 0 w 31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">
                  <a:moveTo>
                    <a:pt x="0" y="0"/>
                  </a:moveTo>
                  <a:lnTo>
                    <a:pt x="316" y="0"/>
                  </a:lnTo>
                  <a:lnTo>
                    <a:pt x="304" y="19"/>
                  </a:lnTo>
                  <a:lnTo>
                    <a:pt x="6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2" name="Freeform 472"/>
            <p:cNvSpPr/>
            <p:nvPr/>
          </p:nvSpPr>
          <p:spPr bwMode="auto">
            <a:xfrm>
              <a:off x="673610" y="5237396"/>
              <a:ext cx="24268" cy="20638"/>
            </a:xfrm>
            <a:custGeom>
              <a:avLst/>
              <a:gdLst>
                <a:gd name="T0" fmla="*/ 18 w 78"/>
                <a:gd name="T1" fmla="*/ 65 h 65"/>
                <a:gd name="T2" fmla="*/ 78 w 78"/>
                <a:gd name="T3" fmla="*/ 13 h 65"/>
                <a:gd name="T4" fmla="*/ 61 w 78"/>
                <a:gd name="T5" fmla="*/ 0 h 65"/>
                <a:gd name="T6" fmla="*/ 0 w 78"/>
                <a:gd name="T7" fmla="*/ 52 h 65"/>
                <a:gd name="T8" fmla="*/ 18 w 78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5">
                  <a:moveTo>
                    <a:pt x="18" y="65"/>
                  </a:moveTo>
                  <a:lnTo>
                    <a:pt x="78" y="13"/>
                  </a:lnTo>
                  <a:lnTo>
                    <a:pt x="61" y="0"/>
                  </a:lnTo>
                  <a:lnTo>
                    <a:pt x="0" y="52"/>
                  </a:lnTo>
                  <a:lnTo>
                    <a:pt x="18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3" name="Freeform 473"/>
            <p:cNvSpPr/>
            <p:nvPr/>
          </p:nvSpPr>
          <p:spPr bwMode="auto">
            <a:xfrm>
              <a:off x="673610" y="5097696"/>
              <a:ext cx="24268" cy="20638"/>
            </a:xfrm>
            <a:custGeom>
              <a:avLst/>
              <a:gdLst>
                <a:gd name="T0" fmla="*/ 20 w 79"/>
                <a:gd name="T1" fmla="*/ 66 h 66"/>
                <a:gd name="T2" fmla="*/ 79 w 79"/>
                <a:gd name="T3" fmla="*/ 13 h 66"/>
                <a:gd name="T4" fmla="*/ 63 w 79"/>
                <a:gd name="T5" fmla="*/ 0 h 66"/>
                <a:gd name="T6" fmla="*/ 0 w 79"/>
                <a:gd name="T7" fmla="*/ 52 h 66"/>
                <a:gd name="T8" fmla="*/ 20 w 7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6">
                  <a:moveTo>
                    <a:pt x="20" y="66"/>
                  </a:moveTo>
                  <a:lnTo>
                    <a:pt x="79" y="13"/>
                  </a:lnTo>
                  <a:lnTo>
                    <a:pt x="63" y="0"/>
                  </a:lnTo>
                  <a:lnTo>
                    <a:pt x="0" y="52"/>
                  </a:lnTo>
                  <a:lnTo>
                    <a:pt x="2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4" name="Rectangle 474"/>
            <p:cNvSpPr>
              <a:spLocks noChangeArrowheads="1"/>
            </p:cNvSpPr>
            <p:nvPr/>
          </p:nvSpPr>
          <p:spPr bwMode="auto">
            <a:xfrm>
              <a:off x="658443" y="5081821"/>
              <a:ext cx="6977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5" name="Rectangle 475"/>
            <p:cNvSpPr>
              <a:spLocks noChangeArrowheads="1"/>
            </p:cNvSpPr>
            <p:nvPr/>
          </p:nvSpPr>
          <p:spPr bwMode="auto">
            <a:xfrm>
              <a:off x="658443" y="5223108"/>
              <a:ext cx="6977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6" name="Freeform 476"/>
            <p:cNvSpPr/>
            <p:nvPr/>
          </p:nvSpPr>
          <p:spPr bwMode="auto">
            <a:xfrm>
              <a:off x="653893" y="5286608"/>
              <a:ext cx="78871" cy="6350"/>
            </a:xfrm>
            <a:custGeom>
              <a:avLst/>
              <a:gdLst>
                <a:gd name="T0" fmla="*/ 16 w 264"/>
                <a:gd name="T1" fmla="*/ 0 h 19"/>
                <a:gd name="T2" fmla="*/ 0 w 264"/>
                <a:gd name="T3" fmla="*/ 19 h 19"/>
                <a:gd name="T4" fmla="*/ 264 w 264"/>
                <a:gd name="T5" fmla="*/ 19 h 19"/>
                <a:gd name="T6" fmla="*/ 240 w 264"/>
                <a:gd name="T7" fmla="*/ 0 h 19"/>
                <a:gd name="T8" fmla="*/ 16 w 26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9">
                  <a:moveTo>
                    <a:pt x="16" y="0"/>
                  </a:moveTo>
                  <a:lnTo>
                    <a:pt x="0" y="19"/>
                  </a:lnTo>
                  <a:lnTo>
                    <a:pt x="264" y="19"/>
                  </a:lnTo>
                  <a:lnTo>
                    <a:pt x="24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7" name="Freeform 477"/>
            <p:cNvSpPr/>
            <p:nvPr/>
          </p:nvSpPr>
          <p:spPr bwMode="auto">
            <a:xfrm>
              <a:off x="652376" y="5146908"/>
              <a:ext cx="80388" cy="7938"/>
            </a:xfrm>
            <a:custGeom>
              <a:avLst/>
              <a:gdLst>
                <a:gd name="T0" fmla="*/ 17 w 264"/>
                <a:gd name="T1" fmla="*/ 0 h 21"/>
                <a:gd name="T2" fmla="*/ 0 w 264"/>
                <a:gd name="T3" fmla="*/ 21 h 21"/>
                <a:gd name="T4" fmla="*/ 264 w 264"/>
                <a:gd name="T5" fmla="*/ 21 h 21"/>
                <a:gd name="T6" fmla="*/ 241 w 264"/>
                <a:gd name="T7" fmla="*/ 0 h 21"/>
                <a:gd name="T8" fmla="*/ 17 w 26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1">
                  <a:moveTo>
                    <a:pt x="17" y="0"/>
                  </a:moveTo>
                  <a:lnTo>
                    <a:pt x="0" y="21"/>
                  </a:lnTo>
                  <a:lnTo>
                    <a:pt x="264" y="21"/>
                  </a:lnTo>
                  <a:lnTo>
                    <a:pt x="24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8" name="Freeform 478"/>
            <p:cNvSpPr/>
            <p:nvPr/>
          </p:nvSpPr>
          <p:spPr bwMode="auto">
            <a:xfrm>
              <a:off x="728213" y="5207233"/>
              <a:ext cx="18201" cy="20638"/>
            </a:xfrm>
            <a:custGeom>
              <a:avLst/>
              <a:gdLst>
                <a:gd name="T0" fmla="*/ 6 w 59"/>
                <a:gd name="T1" fmla="*/ 67 h 67"/>
                <a:gd name="T2" fmla="*/ 59 w 59"/>
                <a:gd name="T3" fmla="*/ 22 h 67"/>
                <a:gd name="T4" fmla="*/ 52 w 59"/>
                <a:gd name="T5" fmla="*/ 0 h 67"/>
                <a:gd name="T6" fmla="*/ 0 w 59"/>
                <a:gd name="T7" fmla="*/ 50 h 67"/>
                <a:gd name="T8" fmla="*/ 6 w 5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7">
                  <a:moveTo>
                    <a:pt x="6" y="67"/>
                  </a:moveTo>
                  <a:lnTo>
                    <a:pt x="59" y="22"/>
                  </a:lnTo>
                  <a:lnTo>
                    <a:pt x="52" y="0"/>
                  </a:lnTo>
                  <a:lnTo>
                    <a:pt x="0" y="50"/>
                  </a:lnTo>
                  <a:lnTo>
                    <a:pt x="6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9" name="Freeform 479"/>
            <p:cNvSpPr/>
            <p:nvPr/>
          </p:nvSpPr>
          <p:spPr bwMode="auto">
            <a:xfrm>
              <a:off x="728213" y="5067533"/>
              <a:ext cx="18201" cy="20638"/>
            </a:xfrm>
            <a:custGeom>
              <a:avLst/>
              <a:gdLst>
                <a:gd name="T0" fmla="*/ 8 w 59"/>
                <a:gd name="T1" fmla="*/ 67 h 67"/>
                <a:gd name="T2" fmla="*/ 59 w 59"/>
                <a:gd name="T3" fmla="*/ 21 h 67"/>
                <a:gd name="T4" fmla="*/ 53 w 59"/>
                <a:gd name="T5" fmla="*/ 0 h 67"/>
                <a:gd name="T6" fmla="*/ 0 w 59"/>
                <a:gd name="T7" fmla="*/ 48 h 67"/>
                <a:gd name="T8" fmla="*/ 8 w 5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7">
                  <a:moveTo>
                    <a:pt x="8" y="67"/>
                  </a:moveTo>
                  <a:lnTo>
                    <a:pt x="59" y="21"/>
                  </a:lnTo>
                  <a:lnTo>
                    <a:pt x="53" y="0"/>
                  </a:lnTo>
                  <a:lnTo>
                    <a:pt x="0" y="48"/>
                  </a:lnTo>
                  <a:lnTo>
                    <a:pt x="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0" name="Freeform 480"/>
            <p:cNvSpPr/>
            <p:nvPr/>
          </p:nvSpPr>
          <p:spPr bwMode="auto">
            <a:xfrm>
              <a:off x="640242" y="5207233"/>
              <a:ext cx="18201" cy="22225"/>
            </a:xfrm>
            <a:custGeom>
              <a:avLst/>
              <a:gdLst>
                <a:gd name="T0" fmla="*/ 53 w 59"/>
                <a:gd name="T1" fmla="*/ 68 h 68"/>
                <a:gd name="T2" fmla="*/ 0 w 59"/>
                <a:gd name="T3" fmla="*/ 22 h 68"/>
                <a:gd name="T4" fmla="*/ 7 w 59"/>
                <a:gd name="T5" fmla="*/ 0 h 68"/>
                <a:gd name="T6" fmla="*/ 59 w 59"/>
                <a:gd name="T7" fmla="*/ 50 h 68"/>
                <a:gd name="T8" fmla="*/ 53 w 59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8">
                  <a:moveTo>
                    <a:pt x="53" y="68"/>
                  </a:moveTo>
                  <a:lnTo>
                    <a:pt x="0" y="22"/>
                  </a:lnTo>
                  <a:lnTo>
                    <a:pt x="7" y="0"/>
                  </a:lnTo>
                  <a:lnTo>
                    <a:pt x="59" y="50"/>
                  </a:lnTo>
                  <a:lnTo>
                    <a:pt x="53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1" name="Freeform 481"/>
            <p:cNvSpPr/>
            <p:nvPr/>
          </p:nvSpPr>
          <p:spPr bwMode="auto">
            <a:xfrm>
              <a:off x="640242" y="5067533"/>
              <a:ext cx="18201" cy="20638"/>
            </a:xfrm>
            <a:custGeom>
              <a:avLst/>
              <a:gdLst>
                <a:gd name="T0" fmla="*/ 52 w 59"/>
                <a:gd name="T1" fmla="*/ 67 h 67"/>
                <a:gd name="T2" fmla="*/ 0 w 59"/>
                <a:gd name="T3" fmla="*/ 21 h 67"/>
                <a:gd name="T4" fmla="*/ 6 w 59"/>
                <a:gd name="T5" fmla="*/ 0 h 67"/>
                <a:gd name="T6" fmla="*/ 59 w 59"/>
                <a:gd name="T7" fmla="*/ 50 h 67"/>
                <a:gd name="T8" fmla="*/ 52 w 5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7">
                  <a:moveTo>
                    <a:pt x="52" y="67"/>
                  </a:moveTo>
                  <a:lnTo>
                    <a:pt x="0" y="21"/>
                  </a:lnTo>
                  <a:lnTo>
                    <a:pt x="6" y="0"/>
                  </a:lnTo>
                  <a:lnTo>
                    <a:pt x="59" y="50"/>
                  </a:lnTo>
                  <a:lnTo>
                    <a:pt x="52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2" name="Rectangle 482"/>
            <p:cNvSpPr>
              <a:spLocks noChangeArrowheads="1"/>
            </p:cNvSpPr>
            <p:nvPr/>
          </p:nvSpPr>
          <p:spPr bwMode="auto">
            <a:xfrm>
              <a:off x="1154420" y="4773846"/>
              <a:ext cx="12437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3" name="Rectangle 483"/>
            <p:cNvSpPr>
              <a:spLocks noChangeArrowheads="1"/>
            </p:cNvSpPr>
            <p:nvPr/>
          </p:nvSpPr>
          <p:spPr bwMode="auto">
            <a:xfrm>
              <a:off x="638725" y="4775433"/>
              <a:ext cx="12437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4" name="Rectangle 484"/>
            <p:cNvSpPr>
              <a:spLocks noChangeArrowheads="1"/>
            </p:cNvSpPr>
            <p:nvPr/>
          </p:nvSpPr>
          <p:spPr bwMode="auto">
            <a:xfrm>
              <a:off x="961793" y="5278671"/>
              <a:ext cx="232063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5" name="Rectangle 485"/>
            <p:cNvSpPr>
              <a:spLocks noChangeArrowheads="1"/>
            </p:cNvSpPr>
            <p:nvPr/>
          </p:nvSpPr>
          <p:spPr bwMode="auto">
            <a:xfrm>
              <a:off x="961793" y="5299308"/>
              <a:ext cx="232063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6" name="Rectangle 486"/>
            <p:cNvSpPr>
              <a:spLocks noChangeArrowheads="1"/>
            </p:cNvSpPr>
            <p:nvPr/>
          </p:nvSpPr>
          <p:spPr bwMode="auto">
            <a:xfrm>
              <a:off x="961793" y="5318358"/>
              <a:ext cx="232063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7" name="Rectangle 487"/>
            <p:cNvSpPr>
              <a:spLocks noChangeArrowheads="1"/>
            </p:cNvSpPr>
            <p:nvPr/>
          </p:nvSpPr>
          <p:spPr bwMode="auto">
            <a:xfrm>
              <a:off x="678161" y="4283308"/>
              <a:ext cx="159259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8" name="Line 488"/>
            <p:cNvSpPr>
              <a:spLocks noChangeShapeType="1"/>
            </p:cNvSpPr>
            <p:nvPr/>
          </p:nvSpPr>
          <p:spPr bwMode="auto">
            <a:xfrm flipV="1">
              <a:off x="1438051" y="4745270"/>
              <a:ext cx="10617" cy="660400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9" name="Line 489"/>
            <p:cNvSpPr>
              <a:spLocks noChangeShapeType="1"/>
            </p:cNvSpPr>
            <p:nvPr/>
          </p:nvSpPr>
          <p:spPr bwMode="auto">
            <a:xfrm>
              <a:off x="482500" y="4724633"/>
              <a:ext cx="0" cy="681038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0" name="Freeform 490"/>
            <p:cNvSpPr/>
            <p:nvPr/>
          </p:nvSpPr>
          <p:spPr bwMode="auto">
            <a:xfrm>
              <a:off x="389978" y="4281721"/>
              <a:ext cx="1140595" cy="527050"/>
            </a:xfrm>
            <a:custGeom>
              <a:avLst/>
              <a:gdLst>
                <a:gd name="T0" fmla="*/ 0 w 3761"/>
                <a:gd name="T1" fmla="*/ 1660 h 1660"/>
                <a:gd name="T2" fmla="*/ 1881 w 3761"/>
                <a:gd name="T3" fmla="*/ 0 h 1660"/>
                <a:gd name="T4" fmla="*/ 3761 w 3761"/>
                <a:gd name="T5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1" h="1660">
                  <a:moveTo>
                    <a:pt x="0" y="1660"/>
                  </a:moveTo>
                  <a:lnTo>
                    <a:pt x="1881" y="0"/>
                  </a:lnTo>
                  <a:lnTo>
                    <a:pt x="3761" y="1660"/>
                  </a:lnTo>
                </a:path>
              </a:pathLst>
            </a:cu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1" name="Line 491"/>
            <p:cNvSpPr>
              <a:spLocks noChangeShapeType="1"/>
            </p:cNvSpPr>
            <p:nvPr/>
          </p:nvSpPr>
          <p:spPr bwMode="auto">
            <a:xfrm>
              <a:off x="336892" y="5405671"/>
              <a:ext cx="1248285" cy="0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2" name="Line 492"/>
            <p:cNvSpPr>
              <a:spLocks noChangeShapeType="1"/>
            </p:cNvSpPr>
            <p:nvPr/>
          </p:nvSpPr>
          <p:spPr bwMode="auto">
            <a:xfrm>
              <a:off x="697878" y="4334108"/>
              <a:ext cx="0" cy="190500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3" name="Line 493"/>
            <p:cNvSpPr>
              <a:spLocks noChangeShapeType="1"/>
            </p:cNvSpPr>
            <p:nvPr/>
          </p:nvSpPr>
          <p:spPr bwMode="auto">
            <a:xfrm>
              <a:off x="820735" y="4334108"/>
              <a:ext cx="0" cy="77788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4" name="Line 494"/>
            <p:cNvSpPr>
              <a:spLocks noChangeShapeType="1"/>
            </p:cNvSpPr>
            <p:nvPr/>
          </p:nvSpPr>
          <p:spPr bwMode="auto">
            <a:xfrm flipH="1">
              <a:off x="666027" y="4330933"/>
              <a:ext cx="185043" cy="0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5" name="Line 495"/>
            <p:cNvSpPr>
              <a:spLocks noChangeShapeType="1"/>
            </p:cNvSpPr>
            <p:nvPr/>
          </p:nvSpPr>
          <p:spPr bwMode="auto">
            <a:xfrm>
              <a:off x="678161" y="4283308"/>
              <a:ext cx="0" cy="50800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6" name="Line 496"/>
            <p:cNvSpPr>
              <a:spLocks noChangeShapeType="1"/>
            </p:cNvSpPr>
            <p:nvPr/>
          </p:nvSpPr>
          <p:spPr bwMode="auto">
            <a:xfrm>
              <a:off x="840453" y="4283308"/>
              <a:ext cx="0" cy="50800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7" name="Freeform 497"/>
            <p:cNvSpPr/>
            <p:nvPr/>
          </p:nvSpPr>
          <p:spPr bwMode="auto">
            <a:xfrm>
              <a:off x="872304" y="4459521"/>
              <a:ext cx="175943" cy="163513"/>
            </a:xfrm>
            <a:custGeom>
              <a:avLst/>
              <a:gdLst>
                <a:gd name="T0" fmla="*/ 583 w 583"/>
                <a:gd name="T1" fmla="*/ 257 h 515"/>
                <a:gd name="T2" fmla="*/ 582 w 583"/>
                <a:gd name="T3" fmla="*/ 284 h 515"/>
                <a:gd name="T4" fmla="*/ 571 w 583"/>
                <a:gd name="T5" fmla="*/ 334 h 515"/>
                <a:gd name="T6" fmla="*/ 548 w 583"/>
                <a:gd name="T7" fmla="*/ 381 h 515"/>
                <a:gd name="T8" fmla="*/ 517 w 583"/>
                <a:gd name="T9" fmla="*/ 422 h 515"/>
                <a:gd name="T10" fmla="*/ 477 w 583"/>
                <a:gd name="T11" fmla="*/ 457 h 515"/>
                <a:gd name="T12" fmla="*/ 430 w 583"/>
                <a:gd name="T13" fmla="*/ 484 h 515"/>
                <a:gd name="T14" fmla="*/ 379 w 583"/>
                <a:gd name="T15" fmla="*/ 503 h 515"/>
                <a:gd name="T16" fmla="*/ 321 w 583"/>
                <a:gd name="T17" fmla="*/ 514 h 515"/>
                <a:gd name="T18" fmla="*/ 292 w 583"/>
                <a:gd name="T19" fmla="*/ 515 h 515"/>
                <a:gd name="T20" fmla="*/ 262 w 583"/>
                <a:gd name="T21" fmla="*/ 514 h 515"/>
                <a:gd name="T22" fmla="*/ 204 w 583"/>
                <a:gd name="T23" fmla="*/ 503 h 515"/>
                <a:gd name="T24" fmla="*/ 153 w 583"/>
                <a:gd name="T25" fmla="*/ 484 h 515"/>
                <a:gd name="T26" fmla="*/ 106 w 583"/>
                <a:gd name="T27" fmla="*/ 457 h 515"/>
                <a:gd name="T28" fmla="*/ 67 w 583"/>
                <a:gd name="T29" fmla="*/ 422 h 515"/>
                <a:gd name="T30" fmla="*/ 35 w 583"/>
                <a:gd name="T31" fmla="*/ 381 h 515"/>
                <a:gd name="T32" fmla="*/ 13 w 583"/>
                <a:gd name="T33" fmla="*/ 334 h 515"/>
                <a:gd name="T34" fmla="*/ 2 w 583"/>
                <a:gd name="T35" fmla="*/ 284 h 515"/>
                <a:gd name="T36" fmla="*/ 0 w 583"/>
                <a:gd name="T37" fmla="*/ 257 h 515"/>
                <a:gd name="T38" fmla="*/ 2 w 583"/>
                <a:gd name="T39" fmla="*/ 231 h 515"/>
                <a:gd name="T40" fmla="*/ 13 w 583"/>
                <a:gd name="T41" fmla="*/ 181 h 515"/>
                <a:gd name="T42" fmla="*/ 35 w 583"/>
                <a:gd name="T43" fmla="*/ 134 h 515"/>
                <a:gd name="T44" fmla="*/ 67 w 583"/>
                <a:gd name="T45" fmla="*/ 93 h 515"/>
                <a:gd name="T46" fmla="*/ 106 w 583"/>
                <a:gd name="T47" fmla="*/ 58 h 515"/>
                <a:gd name="T48" fmla="*/ 153 w 583"/>
                <a:gd name="T49" fmla="*/ 30 h 515"/>
                <a:gd name="T50" fmla="*/ 204 w 583"/>
                <a:gd name="T51" fmla="*/ 11 h 515"/>
                <a:gd name="T52" fmla="*/ 262 w 583"/>
                <a:gd name="T53" fmla="*/ 1 h 515"/>
                <a:gd name="T54" fmla="*/ 292 w 583"/>
                <a:gd name="T55" fmla="*/ 0 h 515"/>
                <a:gd name="T56" fmla="*/ 321 w 583"/>
                <a:gd name="T57" fmla="*/ 1 h 515"/>
                <a:gd name="T58" fmla="*/ 379 w 583"/>
                <a:gd name="T59" fmla="*/ 11 h 515"/>
                <a:gd name="T60" fmla="*/ 430 w 583"/>
                <a:gd name="T61" fmla="*/ 30 h 515"/>
                <a:gd name="T62" fmla="*/ 477 w 583"/>
                <a:gd name="T63" fmla="*/ 58 h 515"/>
                <a:gd name="T64" fmla="*/ 517 w 583"/>
                <a:gd name="T65" fmla="*/ 93 h 515"/>
                <a:gd name="T66" fmla="*/ 548 w 583"/>
                <a:gd name="T67" fmla="*/ 134 h 515"/>
                <a:gd name="T68" fmla="*/ 571 w 583"/>
                <a:gd name="T69" fmla="*/ 181 h 515"/>
                <a:gd name="T70" fmla="*/ 582 w 583"/>
                <a:gd name="T71" fmla="*/ 231 h 515"/>
                <a:gd name="T72" fmla="*/ 583 w 583"/>
                <a:gd name="T73" fmla="*/ 25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3" h="515">
                  <a:moveTo>
                    <a:pt x="583" y="257"/>
                  </a:moveTo>
                  <a:lnTo>
                    <a:pt x="582" y="284"/>
                  </a:lnTo>
                  <a:lnTo>
                    <a:pt x="571" y="334"/>
                  </a:lnTo>
                  <a:lnTo>
                    <a:pt x="548" y="381"/>
                  </a:lnTo>
                  <a:lnTo>
                    <a:pt x="517" y="422"/>
                  </a:lnTo>
                  <a:lnTo>
                    <a:pt x="477" y="457"/>
                  </a:lnTo>
                  <a:lnTo>
                    <a:pt x="430" y="484"/>
                  </a:lnTo>
                  <a:lnTo>
                    <a:pt x="379" y="503"/>
                  </a:lnTo>
                  <a:lnTo>
                    <a:pt x="321" y="514"/>
                  </a:lnTo>
                  <a:lnTo>
                    <a:pt x="292" y="515"/>
                  </a:lnTo>
                  <a:lnTo>
                    <a:pt x="262" y="514"/>
                  </a:lnTo>
                  <a:lnTo>
                    <a:pt x="204" y="503"/>
                  </a:lnTo>
                  <a:lnTo>
                    <a:pt x="153" y="484"/>
                  </a:lnTo>
                  <a:lnTo>
                    <a:pt x="106" y="457"/>
                  </a:lnTo>
                  <a:lnTo>
                    <a:pt x="67" y="422"/>
                  </a:lnTo>
                  <a:lnTo>
                    <a:pt x="35" y="381"/>
                  </a:lnTo>
                  <a:lnTo>
                    <a:pt x="13" y="334"/>
                  </a:lnTo>
                  <a:lnTo>
                    <a:pt x="2" y="284"/>
                  </a:lnTo>
                  <a:lnTo>
                    <a:pt x="0" y="257"/>
                  </a:lnTo>
                  <a:lnTo>
                    <a:pt x="2" y="231"/>
                  </a:lnTo>
                  <a:lnTo>
                    <a:pt x="13" y="181"/>
                  </a:lnTo>
                  <a:lnTo>
                    <a:pt x="35" y="134"/>
                  </a:lnTo>
                  <a:lnTo>
                    <a:pt x="67" y="93"/>
                  </a:lnTo>
                  <a:lnTo>
                    <a:pt x="106" y="58"/>
                  </a:lnTo>
                  <a:lnTo>
                    <a:pt x="153" y="30"/>
                  </a:lnTo>
                  <a:lnTo>
                    <a:pt x="204" y="11"/>
                  </a:lnTo>
                  <a:lnTo>
                    <a:pt x="262" y="1"/>
                  </a:lnTo>
                  <a:lnTo>
                    <a:pt x="292" y="0"/>
                  </a:lnTo>
                  <a:lnTo>
                    <a:pt x="321" y="1"/>
                  </a:lnTo>
                  <a:lnTo>
                    <a:pt x="379" y="11"/>
                  </a:lnTo>
                  <a:lnTo>
                    <a:pt x="430" y="30"/>
                  </a:lnTo>
                  <a:lnTo>
                    <a:pt x="477" y="58"/>
                  </a:lnTo>
                  <a:lnTo>
                    <a:pt x="517" y="93"/>
                  </a:lnTo>
                  <a:lnTo>
                    <a:pt x="548" y="134"/>
                  </a:lnTo>
                  <a:lnTo>
                    <a:pt x="571" y="181"/>
                  </a:lnTo>
                  <a:lnTo>
                    <a:pt x="582" y="231"/>
                  </a:lnTo>
                  <a:lnTo>
                    <a:pt x="583" y="257"/>
                  </a:lnTo>
                  <a:close/>
                </a:path>
              </a:pathLst>
            </a:cu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8" name="Line 498"/>
            <p:cNvSpPr>
              <a:spLocks noChangeShapeType="1"/>
            </p:cNvSpPr>
            <p:nvPr/>
          </p:nvSpPr>
          <p:spPr bwMode="auto">
            <a:xfrm>
              <a:off x="960276" y="4459521"/>
              <a:ext cx="0" cy="163513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9" name="Line 499"/>
            <p:cNvSpPr>
              <a:spLocks noChangeShapeType="1"/>
            </p:cNvSpPr>
            <p:nvPr/>
          </p:nvSpPr>
          <p:spPr bwMode="auto">
            <a:xfrm flipH="1">
              <a:off x="872304" y="4542071"/>
              <a:ext cx="175943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0" name="Line 500"/>
            <p:cNvSpPr>
              <a:spLocks noChangeShapeType="1"/>
            </p:cNvSpPr>
            <p:nvPr/>
          </p:nvSpPr>
          <p:spPr bwMode="auto">
            <a:xfrm flipH="1">
              <a:off x="600806" y="5365983"/>
              <a:ext cx="185043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1" name="Line 501"/>
            <p:cNvSpPr>
              <a:spLocks noChangeShapeType="1"/>
            </p:cNvSpPr>
            <p:nvPr/>
          </p:nvSpPr>
          <p:spPr bwMode="auto">
            <a:xfrm flipH="1">
              <a:off x="600806" y="5326296"/>
              <a:ext cx="185043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2" name="Line 502"/>
            <p:cNvSpPr>
              <a:spLocks noChangeShapeType="1"/>
            </p:cNvSpPr>
            <p:nvPr/>
          </p:nvSpPr>
          <p:spPr bwMode="auto">
            <a:xfrm flipV="1">
              <a:off x="606873" y="5043721"/>
              <a:ext cx="0" cy="282575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3" name="Line 503"/>
            <p:cNvSpPr>
              <a:spLocks noChangeShapeType="1"/>
            </p:cNvSpPr>
            <p:nvPr/>
          </p:nvSpPr>
          <p:spPr bwMode="auto">
            <a:xfrm flipH="1">
              <a:off x="600806" y="5043721"/>
              <a:ext cx="185043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4" name="Line 504"/>
            <p:cNvSpPr>
              <a:spLocks noChangeShapeType="1"/>
            </p:cNvSpPr>
            <p:nvPr/>
          </p:nvSpPr>
          <p:spPr bwMode="auto">
            <a:xfrm flipV="1">
              <a:off x="781300" y="5043721"/>
              <a:ext cx="0" cy="282575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5" name="Rectangle 505"/>
            <p:cNvSpPr>
              <a:spLocks noChangeArrowheads="1"/>
            </p:cNvSpPr>
            <p:nvPr/>
          </p:nvSpPr>
          <p:spPr bwMode="auto">
            <a:xfrm>
              <a:off x="641759" y="5065946"/>
              <a:ext cx="104656" cy="96838"/>
            </a:xfrm>
            <a:prstGeom prst="rect">
              <a:avLst/>
            </a:prstGeom>
            <a:noFill/>
            <a:ln w="4">
              <a:solidFill>
                <a:srgbClr val="2E2E2E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6" name="Rectangle 506"/>
            <p:cNvSpPr>
              <a:spLocks noChangeArrowheads="1"/>
            </p:cNvSpPr>
            <p:nvPr/>
          </p:nvSpPr>
          <p:spPr bwMode="auto">
            <a:xfrm>
              <a:off x="658443" y="5081821"/>
              <a:ext cx="69770" cy="65088"/>
            </a:xfrm>
            <a:prstGeom prst="rect">
              <a:avLst/>
            </a:prstGeom>
            <a:noFill/>
            <a:ln w="4">
              <a:solidFill>
                <a:srgbClr val="2E2E2E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7" name="Line 507"/>
            <p:cNvSpPr>
              <a:spLocks noChangeShapeType="1"/>
            </p:cNvSpPr>
            <p:nvPr/>
          </p:nvSpPr>
          <p:spPr bwMode="auto">
            <a:xfrm>
              <a:off x="728213" y="5146908"/>
              <a:ext cx="18201" cy="15875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8" name="Line 508"/>
            <p:cNvSpPr>
              <a:spLocks noChangeShapeType="1"/>
            </p:cNvSpPr>
            <p:nvPr/>
          </p:nvSpPr>
          <p:spPr bwMode="auto">
            <a:xfrm flipV="1">
              <a:off x="728213" y="5065946"/>
              <a:ext cx="18201" cy="15875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9" name="Line 509"/>
            <p:cNvSpPr>
              <a:spLocks noChangeShapeType="1"/>
            </p:cNvSpPr>
            <p:nvPr/>
          </p:nvSpPr>
          <p:spPr bwMode="auto">
            <a:xfrm flipH="1" flipV="1">
              <a:off x="641759" y="5065946"/>
              <a:ext cx="16684" cy="15875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0" name="Line 510"/>
            <p:cNvSpPr>
              <a:spLocks noChangeShapeType="1"/>
            </p:cNvSpPr>
            <p:nvPr/>
          </p:nvSpPr>
          <p:spPr bwMode="auto">
            <a:xfrm flipH="1">
              <a:off x="641759" y="5146908"/>
              <a:ext cx="16684" cy="15875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1" name="Rectangle 511"/>
            <p:cNvSpPr>
              <a:spLocks noChangeArrowheads="1"/>
            </p:cNvSpPr>
            <p:nvPr/>
          </p:nvSpPr>
          <p:spPr bwMode="auto">
            <a:xfrm>
              <a:off x="641759" y="5207233"/>
              <a:ext cx="104656" cy="95250"/>
            </a:xfrm>
            <a:prstGeom prst="rect">
              <a:avLst/>
            </a:prstGeom>
            <a:noFill/>
            <a:ln w="4">
              <a:solidFill>
                <a:srgbClr val="2E2E2E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2" name="Rectangle 512"/>
            <p:cNvSpPr>
              <a:spLocks noChangeArrowheads="1"/>
            </p:cNvSpPr>
            <p:nvPr/>
          </p:nvSpPr>
          <p:spPr bwMode="auto">
            <a:xfrm>
              <a:off x="658443" y="5223108"/>
              <a:ext cx="69770" cy="65088"/>
            </a:xfrm>
            <a:prstGeom prst="rect">
              <a:avLst/>
            </a:prstGeom>
            <a:noFill/>
            <a:ln w="4">
              <a:solidFill>
                <a:srgbClr val="2E2E2E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3" name="Line 513"/>
            <p:cNvSpPr>
              <a:spLocks noChangeShapeType="1"/>
            </p:cNvSpPr>
            <p:nvPr/>
          </p:nvSpPr>
          <p:spPr bwMode="auto">
            <a:xfrm>
              <a:off x="728213" y="5288196"/>
              <a:ext cx="18201" cy="14288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4" name="Line 514"/>
            <p:cNvSpPr>
              <a:spLocks noChangeShapeType="1"/>
            </p:cNvSpPr>
            <p:nvPr/>
          </p:nvSpPr>
          <p:spPr bwMode="auto">
            <a:xfrm flipV="1">
              <a:off x="728213" y="5207233"/>
              <a:ext cx="18201" cy="15875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5" name="Line 515"/>
            <p:cNvSpPr>
              <a:spLocks noChangeShapeType="1"/>
            </p:cNvSpPr>
            <p:nvPr/>
          </p:nvSpPr>
          <p:spPr bwMode="auto">
            <a:xfrm flipH="1" flipV="1">
              <a:off x="641759" y="5207233"/>
              <a:ext cx="16684" cy="15875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6" name="Line 516"/>
            <p:cNvSpPr>
              <a:spLocks noChangeShapeType="1"/>
            </p:cNvSpPr>
            <p:nvPr/>
          </p:nvSpPr>
          <p:spPr bwMode="auto">
            <a:xfrm flipH="1">
              <a:off x="641759" y="5288196"/>
              <a:ext cx="16684" cy="14288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7" name="Freeform 517"/>
            <p:cNvSpPr/>
            <p:nvPr/>
          </p:nvSpPr>
          <p:spPr bwMode="auto">
            <a:xfrm>
              <a:off x="675127" y="5097696"/>
              <a:ext cx="37919" cy="34925"/>
            </a:xfrm>
            <a:custGeom>
              <a:avLst/>
              <a:gdLst>
                <a:gd name="T0" fmla="*/ 63 w 125"/>
                <a:gd name="T1" fmla="*/ 0 h 110"/>
                <a:gd name="T2" fmla="*/ 125 w 125"/>
                <a:gd name="T3" fmla="*/ 55 h 110"/>
                <a:gd name="T4" fmla="*/ 63 w 125"/>
                <a:gd name="T5" fmla="*/ 110 h 110"/>
                <a:gd name="T6" fmla="*/ 0 w 125"/>
                <a:gd name="T7" fmla="*/ 55 h 110"/>
                <a:gd name="T8" fmla="*/ 63 w 125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10">
                  <a:moveTo>
                    <a:pt x="63" y="0"/>
                  </a:moveTo>
                  <a:lnTo>
                    <a:pt x="125" y="55"/>
                  </a:lnTo>
                  <a:lnTo>
                    <a:pt x="63" y="110"/>
                  </a:lnTo>
                  <a:lnTo>
                    <a:pt x="0" y="55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8" name="Freeform 518"/>
            <p:cNvSpPr/>
            <p:nvPr/>
          </p:nvSpPr>
          <p:spPr bwMode="auto">
            <a:xfrm>
              <a:off x="675127" y="5237396"/>
              <a:ext cx="37919" cy="34925"/>
            </a:xfrm>
            <a:custGeom>
              <a:avLst/>
              <a:gdLst>
                <a:gd name="T0" fmla="*/ 63 w 125"/>
                <a:gd name="T1" fmla="*/ 0 h 109"/>
                <a:gd name="T2" fmla="*/ 125 w 125"/>
                <a:gd name="T3" fmla="*/ 54 h 109"/>
                <a:gd name="T4" fmla="*/ 63 w 125"/>
                <a:gd name="T5" fmla="*/ 109 h 109"/>
                <a:gd name="T6" fmla="*/ 0 w 125"/>
                <a:gd name="T7" fmla="*/ 54 h 109"/>
                <a:gd name="T8" fmla="*/ 63 w 125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9">
                  <a:moveTo>
                    <a:pt x="63" y="0"/>
                  </a:moveTo>
                  <a:lnTo>
                    <a:pt x="125" y="54"/>
                  </a:lnTo>
                  <a:lnTo>
                    <a:pt x="63" y="109"/>
                  </a:lnTo>
                  <a:lnTo>
                    <a:pt x="0" y="54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9" name="Line 519"/>
            <p:cNvSpPr>
              <a:spLocks noChangeShapeType="1"/>
            </p:cNvSpPr>
            <p:nvPr/>
          </p:nvSpPr>
          <p:spPr bwMode="auto">
            <a:xfrm flipH="1">
              <a:off x="989094" y="5231046"/>
              <a:ext cx="326101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0" name="Line 520"/>
            <p:cNvSpPr>
              <a:spLocks noChangeShapeType="1"/>
            </p:cNvSpPr>
            <p:nvPr/>
          </p:nvSpPr>
          <p:spPr bwMode="auto">
            <a:xfrm>
              <a:off x="1022463" y="5034196"/>
              <a:ext cx="0" cy="19685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1" name="Line 521"/>
            <p:cNvSpPr>
              <a:spLocks noChangeShapeType="1"/>
            </p:cNvSpPr>
            <p:nvPr/>
          </p:nvSpPr>
          <p:spPr bwMode="auto">
            <a:xfrm flipH="1">
              <a:off x="1022463" y="5038958"/>
              <a:ext cx="260881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2" name="Line 522"/>
            <p:cNvSpPr>
              <a:spLocks noChangeShapeType="1"/>
            </p:cNvSpPr>
            <p:nvPr/>
          </p:nvSpPr>
          <p:spPr bwMode="auto">
            <a:xfrm>
              <a:off x="1283344" y="5034196"/>
              <a:ext cx="0" cy="19685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3" name="Line 523"/>
            <p:cNvSpPr>
              <a:spLocks noChangeShapeType="1"/>
            </p:cNvSpPr>
            <p:nvPr/>
          </p:nvSpPr>
          <p:spPr bwMode="auto">
            <a:xfrm>
              <a:off x="1152903" y="5043721"/>
              <a:ext cx="0" cy="187325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4" name="Line 524"/>
            <p:cNvSpPr>
              <a:spLocks noChangeShapeType="1"/>
            </p:cNvSpPr>
            <p:nvPr/>
          </p:nvSpPr>
          <p:spPr bwMode="auto">
            <a:xfrm flipH="1">
              <a:off x="1022463" y="5132621"/>
              <a:ext cx="260881" cy="0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5" name="Line 525"/>
            <p:cNvSpPr>
              <a:spLocks noChangeShapeType="1"/>
            </p:cNvSpPr>
            <p:nvPr/>
          </p:nvSpPr>
          <p:spPr bwMode="auto">
            <a:xfrm flipH="1">
              <a:off x="666027" y="4283308"/>
              <a:ext cx="185043" cy="0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6" name="Freeform 526"/>
            <p:cNvSpPr/>
            <p:nvPr/>
          </p:nvSpPr>
          <p:spPr bwMode="auto">
            <a:xfrm>
              <a:off x="641759" y="4772258"/>
              <a:ext cx="125890" cy="187325"/>
            </a:xfrm>
            <a:custGeom>
              <a:avLst/>
              <a:gdLst>
                <a:gd name="T0" fmla="*/ 0 w 417"/>
                <a:gd name="T1" fmla="*/ 588 h 588"/>
                <a:gd name="T2" fmla="*/ 0 w 417"/>
                <a:gd name="T3" fmla="*/ 0 h 588"/>
                <a:gd name="T4" fmla="*/ 417 w 417"/>
                <a:gd name="T5" fmla="*/ 0 h 588"/>
                <a:gd name="T6" fmla="*/ 417 w 41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588">
                  <a:moveTo>
                    <a:pt x="0" y="588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88"/>
                  </a:lnTo>
                </a:path>
              </a:pathLst>
            </a:cu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7" name="Line 527"/>
            <p:cNvSpPr>
              <a:spLocks noChangeShapeType="1"/>
            </p:cNvSpPr>
            <p:nvPr/>
          </p:nvSpPr>
          <p:spPr bwMode="auto">
            <a:xfrm>
              <a:off x="614457" y="4959583"/>
              <a:ext cx="180493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8" name="Line 528"/>
            <p:cNvSpPr>
              <a:spLocks noChangeShapeType="1"/>
            </p:cNvSpPr>
            <p:nvPr/>
          </p:nvSpPr>
          <p:spPr bwMode="auto">
            <a:xfrm>
              <a:off x="641759" y="4869096"/>
              <a:ext cx="125890" cy="0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9" name="Freeform 529"/>
            <p:cNvSpPr/>
            <p:nvPr/>
          </p:nvSpPr>
          <p:spPr bwMode="auto">
            <a:xfrm>
              <a:off x="1152903" y="4772258"/>
              <a:ext cx="127407" cy="187325"/>
            </a:xfrm>
            <a:custGeom>
              <a:avLst/>
              <a:gdLst>
                <a:gd name="T0" fmla="*/ 0 w 418"/>
                <a:gd name="T1" fmla="*/ 588 h 588"/>
                <a:gd name="T2" fmla="*/ 0 w 418"/>
                <a:gd name="T3" fmla="*/ 0 h 588"/>
                <a:gd name="T4" fmla="*/ 418 w 418"/>
                <a:gd name="T5" fmla="*/ 0 h 588"/>
                <a:gd name="T6" fmla="*/ 418 w 418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588">
                  <a:moveTo>
                    <a:pt x="0" y="588"/>
                  </a:moveTo>
                  <a:lnTo>
                    <a:pt x="0" y="0"/>
                  </a:lnTo>
                  <a:lnTo>
                    <a:pt x="418" y="0"/>
                  </a:lnTo>
                  <a:lnTo>
                    <a:pt x="418" y="588"/>
                  </a:lnTo>
                </a:path>
              </a:pathLst>
            </a:cu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0" name="Line 530"/>
            <p:cNvSpPr>
              <a:spLocks noChangeShapeType="1"/>
            </p:cNvSpPr>
            <p:nvPr/>
          </p:nvSpPr>
          <p:spPr bwMode="auto">
            <a:xfrm>
              <a:off x="1125602" y="4959583"/>
              <a:ext cx="180493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1" name="Line 531"/>
            <p:cNvSpPr>
              <a:spLocks noChangeShapeType="1"/>
            </p:cNvSpPr>
            <p:nvPr/>
          </p:nvSpPr>
          <p:spPr bwMode="auto">
            <a:xfrm>
              <a:off x="1152903" y="4869096"/>
              <a:ext cx="127407" cy="0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2" name="Line 532"/>
            <p:cNvSpPr>
              <a:spLocks noChangeShapeType="1"/>
            </p:cNvSpPr>
            <p:nvPr/>
          </p:nvSpPr>
          <p:spPr bwMode="auto">
            <a:xfrm flipV="1">
              <a:off x="960276" y="5264383"/>
              <a:ext cx="0" cy="141288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3" name="Line 533"/>
            <p:cNvSpPr>
              <a:spLocks noChangeShapeType="1"/>
            </p:cNvSpPr>
            <p:nvPr/>
          </p:nvSpPr>
          <p:spPr bwMode="auto">
            <a:xfrm flipV="1">
              <a:off x="1195372" y="5264383"/>
              <a:ext cx="0" cy="141288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4" name="Line 534"/>
            <p:cNvSpPr>
              <a:spLocks noChangeShapeType="1"/>
            </p:cNvSpPr>
            <p:nvPr/>
          </p:nvSpPr>
          <p:spPr bwMode="auto">
            <a:xfrm>
              <a:off x="934491" y="5337408"/>
              <a:ext cx="286666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5" name="Line 535"/>
            <p:cNvSpPr>
              <a:spLocks noChangeShapeType="1"/>
            </p:cNvSpPr>
            <p:nvPr/>
          </p:nvSpPr>
          <p:spPr bwMode="auto">
            <a:xfrm>
              <a:off x="960276" y="5277083"/>
              <a:ext cx="235096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6" name="Line 536"/>
            <p:cNvSpPr>
              <a:spLocks noChangeShapeType="1"/>
            </p:cNvSpPr>
            <p:nvPr/>
          </p:nvSpPr>
          <p:spPr bwMode="auto">
            <a:xfrm>
              <a:off x="960276" y="5297721"/>
              <a:ext cx="235096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7" name="Line 537"/>
            <p:cNvSpPr>
              <a:spLocks noChangeShapeType="1"/>
            </p:cNvSpPr>
            <p:nvPr/>
          </p:nvSpPr>
          <p:spPr bwMode="auto">
            <a:xfrm>
              <a:off x="960276" y="5316771"/>
              <a:ext cx="235096" cy="0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8" name="Line 538"/>
            <p:cNvSpPr>
              <a:spLocks noChangeShapeType="1"/>
            </p:cNvSpPr>
            <p:nvPr/>
          </p:nvSpPr>
          <p:spPr bwMode="auto">
            <a:xfrm flipV="1">
              <a:off x="945108" y="5338996"/>
              <a:ext cx="0" cy="66675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9" name="Line 539"/>
            <p:cNvSpPr>
              <a:spLocks noChangeShapeType="1"/>
            </p:cNvSpPr>
            <p:nvPr/>
          </p:nvSpPr>
          <p:spPr bwMode="auto">
            <a:xfrm flipV="1">
              <a:off x="1212056" y="5338996"/>
              <a:ext cx="0" cy="66675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0" name="Line 540"/>
            <p:cNvSpPr>
              <a:spLocks noChangeShapeType="1"/>
            </p:cNvSpPr>
            <p:nvPr/>
          </p:nvSpPr>
          <p:spPr bwMode="auto">
            <a:xfrm>
              <a:off x="606873" y="5326296"/>
              <a:ext cx="0" cy="79375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1" name="Line 541"/>
            <p:cNvSpPr>
              <a:spLocks noChangeShapeType="1"/>
            </p:cNvSpPr>
            <p:nvPr/>
          </p:nvSpPr>
          <p:spPr bwMode="auto">
            <a:xfrm>
              <a:off x="781300" y="5326296"/>
              <a:ext cx="0" cy="79375"/>
            </a:xfrm>
            <a:prstGeom prst="line">
              <a:avLst/>
            </a:prstGeom>
            <a:noFill/>
            <a:ln w="7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2" name="Line 542"/>
            <p:cNvSpPr>
              <a:spLocks noChangeShapeType="1"/>
            </p:cNvSpPr>
            <p:nvPr/>
          </p:nvSpPr>
          <p:spPr bwMode="auto">
            <a:xfrm>
              <a:off x="482500" y="4724633"/>
              <a:ext cx="955552" cy="0"/>
            </a:xfrm>
            <a:prstGeom prst="line">
              <a:avLst/>
            </a:prstGeom>
            <a:noFill/>
            <a:ln w="15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3" name="Line 543"/>
            <p:cNvSpPr>
              <a:spLocks noChangeShapeType="1"/>
            </p:cNvSpPr>
            <p:nvPr/>
          </p:nvSpPr>
          <p:spPr bwMode="auto">
            <a:xfrm>
              <a:off x="471883" y="5435833"/>
              <a:ext cx="976787" cy="0"/>
            </a:xfrm>
            <a:prstGeom prst="line">
              <a:avLst/>
            </a:prstGeom>
            <a:noFill/>
            <a:ln w="6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4" name="Freeform 544"/>
            <p:cNvSpPr/>
            <p:nvPr/>
          </p:nvSpPr>
          <p:spPr bwMode="auto">
            <a:xfrm>
              <a:off x="619007" y="5180246"/>
              <a:ext cx="12134" cy="9525"/>
            </a:xfrm>
            <a:custGeom>
              <a:avLst/>
              <a:gdLst>
                <a:gd name="T0" fmla="*/ 0 w 36"/>
                <a:gd name="T1" fmla="*/ 17 h 33"/>
                <a:gd name="T2" fmla="*/ 0 w 36"/>
                <a:gd name="T3" fmla="*/ 11 h 33"/>
                <a:gd name="T4" fmla="*/ 6 w 36"/>
                <a:gd name="T5" fmla="*/ 4 h 33"/>
                <a:gd name="T6" fmla="*/ 16 w 36"/>
                <a:gd name="T7" fmla="*/ 0 h 33"/>
                <a:gd name="T8" fmla="*/ 26 w 36"/>
                <a:gd name="T9" fmla="*/ 3 h 33"/>
                <a:gd name="T10" fmla="*/ 31 w 36"/>
                <a:gd name="T11" fmla="*/ 6 h 33"/>
                <a:gd name="T12" fmla="*/ 35 w 36"/>
                <a:gd name="T13" fmla="*/ 9 h 33"/>
                <a:gd name="T14" fmla="*/ 36 w 36"/>
                <a:gd name="T15" fmla="*/ 19 h 33"/>
                <a:gd name="T16" fmla="*/ 32 w 36"/>
                <a:gd name="T17" fmla="*/ 26 h 33"/>
                <a:gd name="T18" fmla="*/ 24 w 36"/>
                <a:gd name="T19" fmla="*/ 32 h 33"/>
                <a:gd name="T20" fmla="*/ 18 w 36"/>
                <a:gd name="T21" fmla="*/ 33 h 33"/>
                <a:gd name="T22" fmla="*/ 13 w 36"/>
                <a:gd name="T23" fmla="*/ 32 h 33"/>
                <a:gd name="T24" fmla="*/ 4 w 36"/>
                <a:gd name="T25" fmla="*/ 26 h 33"/>
                <a:gd name="T26" fmla="*/ 0 w 36"/>
                <a:gd name="T27" fmla="*/ 19 h 33"/>
                <a:gd name="T28" fmla="*/ 2 w 36"/>
                <a:gd name="T29" fmla="*/ 9 h 33"/>
                <a:gd name="T30" fmla="*/ 5 w 36"/>
                <a:gd name="T31" fmla="*/ 6 h 33"/>
                <a:gd name="T32" fmla="*/ 10 w 36"/>
                <a:gd name="T33" fmla="*/ 3 h 33"/>
                <a:gd name="T34" fmla="*/ 20 w 36"/>
                <a:gd name="T35" fmla="*/ 0 h 33"/>
                <a:gd name="T36" fmla="*/ 30 w 36"/>
                <a:gd name="T37" fmla="*/ 4 h 33"/>
                <a:gd name="T38" fmla="*/ 35 w 36"/>
                <a:gd name="T39" fmla="*/ 11 h 33"/>
                <a:gd name="T40" fmla="*/ 36 w 36"/>
                <a:gd name="T41" fmla="*/ 17 h 33"/>
                <a:gd name="T42" fmla="*/ 35 w 36"/>
                <a:gd name="T43" fmla="*/ 22 h 33"/>
                <a:gd name="T44" fmla="*/ 30 w 36"/>
                <a:gd name="T45" fmla="*/ 29 h 33"/>
                <a:gd name="T46" fmla="*/ 20 w 36"/>
                <a:gd name="T47" fmla="*/ 33 h 33"/>
                <a:gd name="T48" fmla="*/ 10 w 36"/>
                <a:gd name="T49" fmla="*/ 31 h 33"/>
                <a:gd name="T50" fmla="*/ 5 w 36"/>
                <a:gd name="T51" fmla="*/ 27 h 33"/>
                <a:gd name="T52" fmla="*/ 2 w 36"/>
                <a:gd name="T53" fmla="*/ 24 h 33"/>
                <a:gd name="T54" fmla="*/ 0 w 36"/>
                <a:gd name="T55" fmla="*/ 14 h 33"/>
                <a:gd name="T56" fmla="*/ 4 w 36"/>
                <a:gd name="T57" fmla="*/ 7 h 33"/>
                <a:gd name="T58" fmla="*/ 13 w 36"/>
                <a:gd name="T59" fmla="*/ 1 h 33"/>
                <a:gd name="T60" fmla="*/ 18 w 36"/>
                <a:gd name="T61" fmla="*/ 0 h 33"/>
                <a:gd name="T62" fmla="*/ 24 w 36"/>
                <a:gd name="T63" fmla="*/ 1 h 33"/>
                <a:gd name="T64" fmla="*/ 32 w 36"/>
                <a:gd name="T65" fmla="*/ 7 h 33"/>
                <a:gd name="T66" fmla="*/ 36 w 36"/>
                <a:gd name="T67" fmla="*/ 14 h 33"/>
                <a:gd name="T68" fmla="*/ 35 w 36"/>
                <a:gd name="T69" fmla="*/ 24 h 33"/>
                <a:gd name="T70" fmla="*/ 31 w 36"/>
                <a:gd name="T71" fmla="*/ 27 h 33"/>
                <a:gd name="T72" fmla="*/ 26 w 36"/>
                <a:gd name="T73" fmla="*/ 31 h 33"/>
                <a:gd name="T74" fmla="*/ 16 w 36"/>
                <a:gd name="T75" fmla="*/ 33 h 33"/>
                <a:gd name="T76" fmla="*/ 6 w 36"/>
                <a:gd name="T77" fmla="*/ 29 h 33"/>
                <a:gd name="T78" fmla="*/ 0 w 36"/>
                <a:gd name="T79" fmla="*/ 22 h 33"/>
                <a:gd name="T80" fmla="*/ 0 w 36"/>
                <a:gd name="T8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" h="33">
                  <a:moveTo>
                    <a:pt x="0" y="17"/>
                  </a:moveTo>
                  <a:lnTo>
                    <a:pt x="0" y="11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6" y="3"/>
                  </a:lnTo>
                  <a:lnTo>
                    <a:pt x="31" y="6"/>
                  </a:lnTo>
                  <a:lnTo>
                    <a:pt x="35" y="9"/>
                  </a:lnTo>
                  <a:lnTo>
                    <a:pt x="36" y="19"/>
                  </a:lnTo>
                  <a:lnTo>
                    <a:pt x="32" y="26"/>
                  </a:lnTo>
                  <a:lnTo>
                    <a:pt x="24" y="32"/>
                  </a:lnTo>
                  <a:lnTo>
                    <a:pt x="18" y="33"/>
                  </a:lnTo>
                  <a:lnTo>
                    <a:pt x="13" y="32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2" y="9"/>
                  </a:lnTo>
                  <a:lnTo>
                    <a:pt x="5" y="6"/>
                  </a:lnTo>
                  <a:lnTo>
                    <a:pt x="10" y="3"/>
                  </a:lnTo>
                  <a:lnTo>
                    <a:pt x="20" y="0"/>
                  </a:lnTo>
                  <a:lnTo>
                    <a:pt x="30" y="4"/>
                  </a:lnTo>
                  <a:lnTo>
                    <a:pt x="35" y="11"/>
                  </a:lnTo>
                  <a:lnTo>
                    <a:pt x="36" y="17"/>
                  </a:lnTo>
                  <a:lnTo>
                    <a:pt x="35" y="22"/>
                  </a:lnTo>
                  <a:lnTo>
                    <a:pt x="30" y="29"/>
                  </a:lnTo>
                  <a:lnTo>
                    <a:pt x="20" y="33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2" y="24"/>
                  </a:lnTo>
                  <a:lnTo>
                    <a:pt x="0" y="14"/>
                  </a:lnTo>
                  <a:lnTo>
                    <a:pt x="4" y="7"/>
                  </a:lnTo>
                  <a:lnTo>
                    <a:pt x="13" y="1"/>
                  </a:lnTo>
                  <a:lnTo>
                    <a:pt x="18" y="0"/>
                  </a:lnTo>
                  <a:lnTo>
                    <a:pt x="24" y="1"/>
                  </a:lnTo>
                  <a:lnTo>
                    <a:pt x="32" y="7"/>
                  </a:lnTo>
                  <a:lnTo>
                    <a:pt x="36" y="14"/>
                  </a:lnTo>
                  <a:lnTo>
                    <a:pt x="35" y="24"/>
                  </a:lnTo>
                  <a:lnTo>
                    <a:pt x="31" y="27"/>
                  </a:lnTo>
                  <a:lnTo>
                    <a:pt x="26" y="31"/>
                  </a:lnTo>
                  <a:lnTo>
                    <a:pt x="16" y="33"/>
                  </a:lnTo>
                  <a:lnTo>
                    <a:pt x="6" y="29"/>
                  </a:lnTo>
                  <a:lnTo>
                    <a:pt x="0" y="2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3">
              <a:solidFill>
                <a:srgbClr val="2E2E2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5" name="Line 545"/>
            <p:cNvSpPr>
              <a:spLocks noChangeShapeType="1"/>
            </p:cNvSpPr>
            <p:nvPr/>
          </p:nvSpPr>
          <p:spPr bwMode="auto">
            <a:xfrm>
              <a:off x="625074" y="5185008"/>
              <a:ext cx="21234" cy="0"/>
            </a:xfrm>
            <a:prstGeom prst="line">
              <a:avLst/>
            </a:prstGeom>
            <a:noFill/>
            <a:ln w="4">
              <a:solidFill>
                <a:srgbClr val="2E2E2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587" name="Picture 58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7" y="914400"/>
            <a:ext cx="3900958" cy="21662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77200" y="152400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313 0.07676 L -0.34202 -0.03954 C -0.30886 -0.05642 -0.2592 -0.07099 -0.22448 -0.07561 C -0.18976 -0.08024 -0.1724 -0.08047 -0.13316 -0.06706 L 0.01146 0.00439 " pathEditMode="relative" rAng="0" ptsTypes="FfaFF">
                                      <p:cBhvr>
                                        <p:cTn id="15" dur="2000" spd="-100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-7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animBg="1"/>
      <p:bldP spid="435" grpId="1" animBg="1"/>
      <p:bldP spid="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219200"/>
            <a:ext cx="4848992" cy="7543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181600" y="2819400"/>
            <a:ext cx="0" cy="297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57400" y="5257800"/>
            <a:ext cx="3581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24200" y="3886200"/>
            <a:ext cx="2057400" cy="13716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3542790">
            <a:off x="3999070" y="4129004"/>
            <a:ext cx="2365061" cy="1981200"/>
          </a:xfrm>
          <a:prstGeom prst="arc">
            <a:avLst>
              <a:gd name="adj1" fmla="val 17030257"/>
              <a:gd name="adj2" fmla="val 11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9314" y="531167"/>
            <a:ext cx="501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dobe Garamond Pro" pitchFamily="18" charset="0"/>
              </a:rPr>
              <a:t>Using of vector algebra in tow truck :</a:t>
            </a:r>
            <a:endParaRPr lang="en-US" sz="2400" dirty="0">
              <a:latin typeface="Adobe Garamond Pro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3429000" cy="22097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77 -0.00555 L -0.7151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29718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aramond Pro Bold" pitchFamily="18" charset="0"/>
              </a:rPr>
              <a:t>           THANK  YOU </a:t>
            </a:r>
            <a:endParaRPr lang="en-US" sz="2800" dirty="0">
              <a:latin typeface="Adobe Garamond Pro Bol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152400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066800"/>
          </a:xfrm>
        </p:spPr>
        <p:txBody>
          <a:bodyPr/>
          <a:lstStyle/>
          <a:p>
            <a:r>
              <a:rPr lang="en-US" dirty="0" smtClean="0"/>
              <a:t>Introduction of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35" y="1293495"/>
            <a:ext cx="8609965" cy="475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Name : Md.Abu Zafor</a:t>
            </a:r>
            <a:endParaRPr lang="en-US" sz="2800" dirty="0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ID      : 2020-2-60-158</a:t>
            </a:r>
            <a:endParaRPr lang="en-US" sz="2400" dirty="0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Sec    : 04</a:t>
            </a:r>
            <a:endParaRPr lang="en-US" dirty="0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CSE Department</a:t>
            </a:r>
            <a:endParaRPr lang="en-US" dirty="0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Sayed Labib\Documents\Picture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0" y="1371600"/>
            <a:ext cx="4585970" cy="454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304927"/>
            <a:ext cx="758952" cy="246888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800" b="1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0600"/>
            <a:ext cx="9144000" cy="78486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Fall 2021</a:t>
            </a:r>
            <a:br>
              <a:rPr lang="en-US" dirty="0"/>
            </a:br>
            <a:r>
              <a:rPr lang="en-US" dirty="0" smtClean="0"/>
              <a:t>MAT-104</a:t>
            </a:r>
            <a:br>
              <a:rPr lang="en-US" dirty="0"/>
            </a:br>
            <a:r>
              <a:rPr lang="en-US" dirty="0"/>
              <a:t>Co-ordinate Geometry and Vector Analysis</a:t>
            </a:r>
            <a:br>
              <a:rPr lang="en-US" dirty="0" smtClean="0"/>
            </a:br>
            <a:br>
              <a:rPr lang="en-US" dirty="0"/>
            </a:br>
            <a:r>
              <a:rPr lang="en-US" dirty="0"/>
              <a:t>Guided By</a:t>
            </a:r>
            <a:br>
              <a:rPr lang="en-US" dirty="0" smtClean="0"/>
            </a:br>
            <a:r>
              <a:rPr lang="en-US" dirty="0" smtClean="0"/>
              <a:t>Dr.</a:t>
            </a:r>
            <a:r>
              <a:rPr lang="en-US" b="1" dirty="0">
                <a:effectLst/>
              </a:rPr>
              <a:t>A. K. M. </a:t>
            </a:r>
            <a:r>
              <a:rPr lang="en-US" b="1" dirty="0" err="1" smtClean="0">
                <a:effectLst/>
              </a:rPr>
              <a:t>Nazimuddin</a:t>
            </a:r>
            <a:br>
              <a:rPr lang="en-US" b="1" dirty="0" err="1" smtClean="0">
                <a:effectLst/>
              </a:rPr>
            </a:br>
            <a:r>
              <a:rPr lang="en-US" b="1" dirty="0" err="1" smtClean="0">
                <a:effectLst/>
              </a:rPr>
              <a:t>Assistant Professor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Department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Mathematics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&amp;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Physical Science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8382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24384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ernard MT Condensed" panose="02050806060905020404" pitchFamily="18" charset="0"/>
              </a:rPr>
              <a:t>  </a:t>
            </a:r>
            <a:r>
              <a:rPr lang="en-US" sz="4800" dirty="0" smtClean="0">
                <a:latin typeface="Adobe Garamond Pro Bold" pitchFamily="18" charset="0"/>
              </a:rPr>
              <a:t>VECTOR   ALGEBRA    </a:t>
            </a:r>
            <a:r>
              <a:rPr lang="en-US" sz="4800" dirty="0" smtClean="0">
                <a:latin typeface="Bernard MT Condensed" panose="02050806060905020404" pitchFamily="18" charset="0"/>
              </a:rPr>
              <a:t>         </a:t>
            </a:r>
            <a:endParaRPr lang="en-US" sz="4800" dirty="0">
              <a:latin typeface="Bernard MT Condensed" panose="020508060609050204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53400" y="152400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906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dobe Garamond Pro" pitchFamily="18" charset="0"/>
              </a:rPr>
              <a:t>What is vector ?</a:t>
            </a:r>
            <a:endParaRPr lang="en-US" sz="3200" dirty="0">
              <a:latin typeface="Adobe Garamond Pro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9280" y="1748474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dobe Garamond Pro" pitchFamily="18" charset="0"/>
              </a:rPr>
              <a:t>A </a:t>
            </a:r>
            <a:r>
              <a:rPr lang="en-US" sz="2400" b="1" dirty="0">
                <a:latin typeface="Adobe Garamond Pro" pitchFamily="18" charset="0"/>
              </a:rPr>
              <a:t>quantity that has magnitude, as well as direction, is called </a:t>
            </a:r>
            <a:r>
              <a:rPr lang="en-US" sz="2400" b="1" dirty="0" smtClean="0">
                <a:latin typeface="Adobe Garamond Pro" pitchFamily="18" charset="0"/>
              </a:rPr>
              <a:t>a </a:t>
            </a:r>
            <a:r>
              <a:rPr lang="en-US" sz="2400" b="1" dirty="0">
                <a:latin typeface="Adobe Garamond Pro" pitchFamily="18" charset="0"/>
              </a:rPr>
              <a:t>vector.</a:t>
            </a:r>
            <a:r>
              <a:rPr lang="en-US" sz="2400" dirty="0" smtClean="0">
                <a:latin typeface="Adobe Garamond Pro" pitchFamily="18" charset="0"/>
              </a:rPr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1554480" y="181884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69008" y="3493532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819400" y="4419600"/>
            <a:ext cx="1066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86200" y="27432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86200" y="4419600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86200" y="3429000"/>
            <a:ext cx="6858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3429000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886200" y="4419600"/>
            <a:ext cx="685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886200" y="3124200"/>
            <a:ext cx="6858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200400" y="48006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72000" y="4419600"/>
            <a:ext cx="6858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31242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152400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dobe Garamond Pro" pitchFamily="18" charset="0"/>
              </a:rPr>
              <a:t> </a:t>
            </a:r>
            <a:r>
              <a:rPr lang="en-US" sz="2400" b="1" dirty="0" smtClean="0">
                <a:latin typeface="Adobe Garamond Pro" pitchFamily="18" charset="0"/>
              </a:rPr>
              <a:t>Properties of Vector Algebra : -</a:t>
            </a:r>
            <a:endParaRPr lang="en-US" sz="2400" b="1" dirty="0">
              <a:latin typeface="Adobe Garamond Pro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94410" y="1447798"/>
                <a:ext cx="7239000" cy="4876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dobe Garamond Pro" pitchFamily="18" charset="0"/>
                  </a:rPr>
                  <a:t>1. Dot Product    :    </a:t>
                </a:r>
                <a:r>
                  <a:rPr lang="en-US" sz="2000" dirty="0" smtClean="0"/>
                  <a:t>a)  </a:t>
                </a:r>
                <a:r>
                  <a:rPr lang="en-US" sz="2000" dirty="0" smtClean="0">
                    <a:latin typeface="Adobe Garamond Pro" pitchFamily="18" charset="0"/>
                  </a:rPr>
                  <a:t>A.B = |A|.|</a:t>
                </a:r>
                <a:r>
                  <a:rPr lang="en-US" sz="2000" dirty="0" err="1" smtClean="0">
                    <a:latin typeface="Adobe Garamond Pro" pitchFamily="18" charset="0"/>
                  </a:rPr>
                  <a:t>B|cos</a:t>
                </a:r>
                <a:r>
                  <a:rPr lang="el-GR" sz="2000" dirty="0" smtClean="0"/>
                  <a:t>θ</a:t>
                </a:r>
                <a:endParaRPr lang="en-US" sz="2000" dirty="0" smtClean="0">
                  <a:latin typeface="Adobe Garamond Pro" pitchFamily="18" charset="0"/>
                </a:endParaRPr>
              </a:p>
              <a:p>
                <a:r>
                  <a:rPr lang="en-US" sz="2000" dirty="0" smtClean="0">
                    <a:latin typeface="Adobe Garamond Pro" pitchFamily="18" charset="0"/>
                  </a:rPr>
                  <a:t>                                 </a:t>
                </a:r>
                <a:r>
                  <a:rPr lang="en-US" sz="2000" dirty="0" smtClean="0"/>
                  <a:t>b)</a:t>
                </a:r>
                <a:r>
                  <a:rPr lang="en-US" sz="2000" dirty="0" smtClean="0">
                    <a:latin typeface="Adobe Garamond Pro" pitchFamily="18" charset="0"/>
                  </a:rPr>
                  <a:t>  A . B= 0 if A      B                 </a:t>
                </a:r>
                <a:r>
                  <a:rPr lang="en-US" sz="1400" dirty="0" smtClean="0">
                    <a:latin typeface="Adobe Garamond Pro" pitchFamily="18" charset="0"/>
                  </a:rPr>
                  <a:t>A</a:t>
                </a:r>
                <a:r>
                  <a:rPr lang="en-US" sz="2000" dirty="0" smtClean="0">
                    <a:latin typeface="Adobe Garamond Pro" pitchFamily="18" charset="0"/>
                  </a:rPr>
                  <a:t>         </a:t>
                </a:r>
                <a:endParaRPr lang="en-US" sz="1400" dirty="0">
                  <a:latin typeface="Adobe Garamond Pro" pitchFamily="18" charset="0"/>
                </a:endParaRPr>
              </a:p>
              <a:p>
                <a:r>
                  <a:rPr lang="en-US" sz="2000" dirty="0" smtClean="0">
                    <a:latin typeface="Adobe Garamond Pro" pitchFamily="18" charset="0"/>
                  </a:rPr>
                  <a:t>                                 </a:t>
                </a:r>
                <a:r>
                  <a:rPr lang="en-US" sz="2000" dirty="0" smtClean="0"/>
                  <a:t>c)</a:t>
                </a:r>
                <a:r>
                  <a:rPr lang="en-US" sz="2000" dirty="0" smtClean="0">
                    <a:latin typeface="Adobe Garamond Pro" pitchFamily="18" charset="0"/>
                  </a:rPr>
                  <a:t>  </a:t>
                </a:r>
                <a:r>
                  <a:rPr lang="en-US" sz="2000" dirty="0" err="1" smtClean="0">
                    <a:latin typeface="Adobe Garamond Pro" pitchFamily="18" charset="0"/>
                  </a:rPr>
                  <a:t>cos</a:t>
                </a:r>
                <a:r>
                  <a:rPr lang="el-GR" sz="2000" dirty="0" smtClean="0"/>
                  <a:t>θ</a:t>
                </a:r>
                <a:r>
                  <a:rPr lang="en-US" sz="2000" dirty="0" smtClean="0">
                    <a:latin typeface="Adobe Garamond Pro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000" i="1" smtClean="0"/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Adobe Garamond Pro" pitchFamily="18" charset="0"/>
                  </a:rPr>
                  <a:t>                            </a:t>
                </a:r>
                <a:endParaRPr lang="en-US" sz="2000" dirty="0" smtClean="0">
                  <a:latin typeface="Adobe Garamond Pro" pitchFamily="18" charset="0"/>
                </a:endParaRPr>
              </a:p>
              <a:p>
                <a:r>
                  <a:rPr lang="en-US" sz="2000" dirty="0">
                    <a:latin typeface="Adobe Garamond Pro" pitchFamily="18" charset="0"/>
                  </a:rPr>
                  <a:t> </a:t>
                </a:r>
                <a:r>
                  <a:rPr lang="en-US" sz="2000" dirty="0" smtClean="0">
                    <a:latin typeface="Adobe Garamond Pro" pitchFamily="18" charset="0"/>
                  </a:rPr>
                  <a:t>                                                                                          B </a:t>
                </a:r>
                <a:endParaRPr lang="en-US" sz="2000" dirty="0" smtClean="0">
                  <a:latin typeface="Adobe Garamond Pro" pitchFamily="18" charset="0"/>
                </a:endParaRPr>
              </a:p>
              <a:p>
                <a:r>
                  <a:rPr lang="en-US" sz="2400" dirty="0" smtClean="0">
                    <a:latin typeface="Adobe Garamond Pro" pitchFamily="18" charset="0"/>
                  </a:rPr>
                  <a:t>                                                                      </a:t>
                </a:r>
                <a:endParaRPr lang="en-US" sz="2400" dirty="0" smtClean="0">
                  <a:latin typeface="Adobe Garamond Pro" pitchFamily="18" charset="0"/>
                </a:endParaRPr>
              </a:p>
              <a:p>
                <a:endParaRPr lang="en-US" sz="2400" dirty="0">
                  <a:latin typeface="Adobe Garamond Pro" pitchFamily="18" charset="0"/>
                </a:endParaRPr>
              </a:p>
              <a:p>
                <a:r>
                  <a:rPr lang="en-US" sz="2000" dirty="0" smtClean="0">
                    <a:latin typeface="Adobe Garamond Pro" pitchFamily="18" charset="0"/>
                  </a:rPr>
                  <a:t>2. Cross Product  :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a)    a x b  = |a||</a:t>
                </a:r>
                <a:r>
                  <a:rPr lang="en-US" sz="2000" dirty="0" err="1" smtClean="0"/>
                  <a:t>b|sin</a:t>
                </a:r>
                <a:r>
                  <a:rPr lang="el-GR" sz="2000" dirty="0" smtClean="0"/>
                  <a:t>θ</a:t>
                </a:r>
                <a:r>
                  <a:rPr lang="en-US" sz="2000" dirty="0" smtClean="0"/>
                  <a:t> </a:t>
                </a:r>
                <a:r>
                  <a:rPr lang="el-GR" sz="2000" dirty="0" smtClean="0"/>
                  <a:t>η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b)  |a x b|= Area of parallelogram    </a:t>
                </a:r>
                <a:r>
                  <a:rPr lang="en-US" sz="1400" dirty="0" smtClean="0"/>
                  <a:t>b</a:t>
                </a:r>
                <a:endParaRPr lang="en-US" sz="14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c)    a x b  = 0 if  a || b                            </a:t>
                </a:r>
                <a:endParaRPr lang="en-US" sz="2000" dirty="0" smtClean="0"/>
              </a:p>
              <a:p>
                <a:r>
                  <a:rPr lang="en-US" sz="2000" dirty="0" smtClean="0"/>
                  <a:t>                                                                                                    c</a:t>
                </a:r>
                <a:endParaRPr lang="en-US" sz="2000" dirty="0"/>
              </a:p>
              <a:p>
                <a:r>
                  <a:rPr lang="en-US" sz="2400" dirty="0" smtClean="0">
                    <a:latin typeface="Adobe Garamond Pro" pitchFamily="18" charset="0"/>
                  </a:rPr>
                  <a:t>                                                         </a:t>
                </a:r>
                <a:r>
                  <a:rPr lang="en-US" sz="1400" dirty="0" smtClean="0">
                    <a:latin typeface="Adobe Garamond Pro" pitchFamily="18" charset="0"/>
                  </a:rPr>
                  <a:t>b           c</a:t>
                </a:r>
                <a:endParaRPr lang="en-US" sz="1400" dirty="0" smtClean="0">
                  <a:latin typeface="Adobe Garamond Pro" pitchFamily="18" charset="0"/>
                </a:endParaRPr>
              </a:p>
              <a:p>
                <a:r>
                  <a:rPr lang="en-US" sz="2400" dirty="0" smtClean="0">
                    <a:latin typeface="Adobe Garamond Pro" pitchFamily="18" charset="0"/>
                  </a:rPr>
                  <a:t>3. </a:t>
                </a:r>
                <a:r>
                  <a:rPr lang="en-US" sz="2000" dirty="0" smtClean="0">
                    <a:latin typeface="Adobe Garamond Pro" pitchFamily="18" charset="0"/>
                  </a:rPr>
                  <a:t>Triangle Law   :         a  = b  + c                     </a:t>
                </a:r>
                <a:endParaRPr lang="en-US" sz="2000" dirty="0" smtClean="0">
                  <a:latin typeface="Adobe Garamond Pro" pitchFamily="18" charset="0"/>
                </a:endParaRPr>
              </a:p>
              <a:p>
                <a:r>
                  <a:rPr lang="en-US" sz="2000" dirty="0">
                    <a:latin typeface="Adobe Garamond Pro" pitchFamily="18" charset="0"/>
                  </a:rPr>
                  <a:t> </a:t>
                </a:r>
                <a:r>
                  <a:rPr lang="en-US" sz="2000" dirty="0" smtClean="0">
                    <a:latin typeface="Adobe Garamond Pro" pitchFamily="18" charset="0"/>
                  </a:rPr>
                  <a:t>                                                                      a</a:t>
                </a:r>
                <a:endParaRPr lang="en-US" sz="2000" dirty="0" smtClean="0">
                  <a:latin typeface="Adobe Garamond Pro" pitchFamily="18" charset="0"/>
                </a:endParaRPr>
              </a:p>
              <a:p>
                <a:endParaRPr lang="en-US" sz="2400" dirty="0">
                  <a:latin typeface="Adobe Garamond Pro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10" y="1447798"/>
                <a:ext cx="7239000" cy="4876165"/>
              </a:xfrm>
              <a:prstGeom prst="rect">
                <a:avLst/>
              </a:prstGeom>
              <a:blipFill rotWithShape="1">
                <a:blip r:embed="rId1"/>
                <a:stretch>
                  <a:fillRect l="-70" t="-104" r="-61" b="-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16902" y="230612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50611" y="2133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67971" y="4575863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343400" y="4572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45502" y="3943350"/>
            <a:ext cx="2329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9099" y="1828800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914900" y="3943350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810000" y="2120660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52900" y="2120660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76800" y="1827362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832824" y="1825924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042374" y="1824486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67971" y="3962400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62450" y="3962400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967971" y="4290204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24350" y="4290204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52850" y="5638800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152900" y="5557777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13874" y="5614204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607346" y="5410200"/>
            <a:ext cx="471578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652816" y="5791200"/>
            <a:ext cx="8525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79105" y="54102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724344" y="5257800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267450" y="5314950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410450" y="3854794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410450" y="4692994"/>
            <a:ext cx="6096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400925" y="4195761"/>
            <a:ext cx="304800" cy="497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705725" y="4195761"/>
            <a:ext cx="571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991475" y="4195761"/>
            <a:ext cx="285751" cy="497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c 119"/>
          <p:cNvSpPr/>
          <p:nvPr/>
        </p:nvSpPr>
        <p:spPr>
          <a:xfrm>
            <a:off x="7486650" y="4507256"/>
            <a:ext cx="114300" cy="37147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6477000" y="2438400"/>
            <a:ext cx="3048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781800" y="2120660"/>
            <a:ext cx="304800" cy="3177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86600" y="2133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477000" y="27432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467600" y="2743200"/>
            <a:ext cx="247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086600" y="2120660"/>
            <a:ext cx="628650" cy="62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934200" y="2590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934200" y="2590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rc 138"/>
          <p:cNvSpPr/>
          <p:nvPr/>
        </p:nvSpPr>
        <p:spPr>
          <a:xfrm flipV="1">
            <a:off x="6582068" y="2521390"/>
            <a:ext cx="199732" cy="221810"/>
          </a:xfrm>
          <a:prstGeom prst="arc">
            <a:avLst>
              <a:gd name="adj1" fmla="val 15264036"/>
              <a:gd name="adj2" fmla="val 5455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629400" y="213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162800" y="2895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876744" y="5943600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5800" y="228600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430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dobe Garamond Pro" pitchFamily="18" charset="0"/>
              </a:rPr>
              <a:t>Examples : - </a:t>
            </a:r>
            <a:endParaRPr lang="en-US" sz="2400" dirty="0">
              <a:latin typeface="Adobe Garamond Pro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524000"/>
                <a:ext cx="7315200" cy="5035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dirty="0" smtClean="0"/>
                  <a:t>A boat has a water speed of 40 km/h and heads due south across a 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river that runs west to east at 12 km/h. What is the resulting velocity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of the boat .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</a:t>
                </a:r>
                <a:endParaRPr lang="en-US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|v|=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/>
                                  </a:rPr>
                                  <m:t>40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/>
                                  </a:rPr>
                                  <m:t>12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/>
                          </a:rPr>
                          <m:t>½</m:t>
                        </m:r>
                      </m:sup>
                    </m:sSup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        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|v|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/>
                              </a:rPr>
                              <m:t>1744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/>
                          </a:rPr>
                          <m:t>½</m:t>
                        </m:r>
                      </m:sup>
                    </m:sSup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        |v| =  41.8 km/h</a:t>
                </a: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Now, tan</a:t>
                </a:r>
                <a:r>
                  <a:rPr lang="el-GR" sz="2000" dirty="0" smtClean="0">
                    <a:latin typeface="Franklin Gothic Book" panose="020B0503020102020204"/>
                  </a:rPr>
                  <a:t>θ</a:t>
                </a:r>
                <a:r>
                  <a:rPr lang="en-US" sz="2000" dirty="0" smtClean="0">
                    <a:latin typeface="Franklin Gothic Book" panose="020B0503020102020204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/>
                          </a:rPr>
                          <m:t>12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/>
                          </a:rPr>
                          <m:t>40</m:t>
                        </m:r>
                      </m:den>
                    </m:f>
                  </m:oMath>
                </a14:m>
                <a:endParaRPr lang="en-US" sz="2000" b="0" dirty="0" smtClean="0">
                  <a:latin typeface="Franklin Gothic Book" panose="020B0503020102020204"/>
                </a:endParaRPr>
              </a:p>
              <a:p>
                <a:r>
                  <a:rPr lang="en-US" sz="2000" dirty="0" smtClean="0"/>
                  <a:t>            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/>
                          </a:rPr>
                          <m:t>12</m:t>
                        </m:r>
                        <m:r>
                          <a:rPr lang="en-US" sz="2000" b="0" i="1" smtClean="0">
                            <a:latin typeface="Cambria Math" panose="02040503050406030204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/>
                          </a:rPr>
                          <m:t>40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            </a:t>
                </a:r>
                <a:r>
                  <a:rPr lang="el-GR" sz="2000" dirty="0" smtClean="0">
                    <a:latin typeface="Franklin Gothic Book" panose="020B0503020102020204"/>
                  </a:rPr>
                  <a:t>θ</a:t>
                </a:r>
                <a:r>
                  <a:rPr lang="en-US" sz="2000" dirty="0" smtClean="0">
                    <a:latin typeface="Franklin Gothic Book" panose="020B0503020102020204"/>
                  </a:rPr>
                  <a:t>  =  17</a:t>
                </a:r>
                <a:endParaRPr lang="en-US" sz="2000" dirty="0">
                  <a:latin typeface="Calibri" panose="020F0502020204030204"/>
                  <a:cs typeface="Calibri" panose="020F0502020204030204"/>
                </a:endParaRPr>
              </a:p>
              <a:p>
                <a:r>
                  <a:rPr lang="en-US" sz="2000" dirty="0" smtClean="0">
                    <a:latin typeface="Calibri" panose="020F0502020204030204"/>
                    <a:cs typeface="Calibri" panose="020F0502020204030204"/>
                  </a:rPr>
                  <a:t>  So,</a:t>
                </a:r>
                <a:endParaRPr lang="en-US" sz="2000" dirty="0" smtClean="0">
                  <a:latin typeface="Calibri" panose="020F0502020204030204"/>
                  <a:cs typeface="Calibri" panose="020F0502020204030204"/>
                </a:endParaRPr>
              </a:p>
              <a:p>
                <a:r>
                  <a:rPr lang="en-US" sz="2000" dirty="0">
                    <a:latin typeface="Calibri" panose="020F0502020204030204"/>
                    <a:cs typeface="Calibri" panose="020F0502020204030204"/>
                  </a:rPr>
                  <a:t> </a:t>
                </a:r>
                <a:r>
                  <a:rPr lang="en-US" sz="2000" dirty="0" smtClean="0">
                    <a:latin typeface="Calibri" panose="020F0502020204030204"/>
                    <a:cs typeface="Calibri" panose="020F0502020204030204"/>
                  </a:rPr>
                  <a:t>          The resulting velocity of the boat is 41.8 km/h at SW-17 degree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4000"/>
                <a:ext cx="7315200" cy="5035866"/>
              </a:xfrm>
              <a:prstGeom prst="rect">
                <a:avLst/>
              </a:prstGeom>
              <a:blipFill rotWithShape="1">
                <a:blip r:embed="rId1"/>
                <a:stretch>
                  <a:fillRect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 flipV="1">
            <a:off x="928914" y="2466329"/>
            <a:ext cx="304800" cy="144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43" y="2262664"/>
            <a:ext cx="3829957" cy="31344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3829" y="265387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 km/h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2686" y="3200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 km/h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2653876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200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24000" y="3657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53400" y="152400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438400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aramond Pro Bold" pitchFamily="18" charset="0"/>
              </a:rPr>
              <a:t>Applications Of  Vector Algebra In Real </a:t>
            </a:r>
            <a:endParaRPr lang="en-US" sz="2800" dirty="0" smtClean="0">
              <a:latin typeface="Adobe Garamond Pro Bold" pitchFamily="18" charset="0"/>
            </a:endParaRPr>
          </a:p>
          <a:p>
            <a:r>
              <a:rPr lang="en-US" sz="2800" dirty="0">
                <a:latin typeface="Adobe Garamond Pro Bold" pitchFamily="18" charset="0"/>
              </a:rPr>
              <a:t> </a:t>
            </a:r>
            <a:r>
              <a:rPr lang="en-US" sz="2800" dirty="0" smtClean="0">
                <a:latin typeface="Adobe Garamond Pro Bold" pitchFamily="18" charset="0"/>
              </a:rPr>
              <a:t>                            Life            </a:t>
            </a:r>
            <a:endParaRPr lang="en-US" sz="2800" dirty="0" smtClean="0">
              <a:latin typeface="Adobe Garamond Pro Bold" pitchFamily="18" charset="0"/>
            </a:endParaRPr>
          </a:p>
          <a:p>
            <a:endParaRPr lang="en-US" sz="2800" dirty="0">
              <a:latin typeface="Adobe Garamond Pro Bol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53400" y="228600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14" y="3009932"/>
            <a:ext cx="5638800" cy="3200400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003554" y="2829724"/>
            <a:ext cx="652464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893711" y="2014975"/>
            <a:ext cx="1066800" cy="939430"/>
            <a:chOff x="3008315" y="2848769"/>
            <a:chExt cx="525463" cy="496887"/>
          </a:xfrm>
        </p:grpSpPr>
        <p:sp>
          <p:nvSpPr>
            <p:cNvPr id="23" name="Freeform 12"/>
            <p:cNvSpPr/>
            <p:nvPr/>
          </p:nvSpPr>
          <p:spPr bwMode="auto">
            <a:xfrm>
              <a:off x="3130554" y="2977722"/>
              <a:ext cx="254000" cy="252047"/>
            </a:xfrm>
            <a:custGeom>
              <a:avLst/>
              <a:gdLst>
                <a:gd name="T0" fmla="*/ 9 w 502"/>
                <a:gd name="T1" fmla="*/ 315 h 501"/>
                <a:gd name="T2" fmla="*/ 3 w 502"/>
                <a:gd name="T3" fmla="*/ 289 h 501"/>
                <a:gd name="T4" fmla="*/ 0 w 502"/>
                <a:gd name="T5" fmla="*/ 240 h 501"/>
                <a:gd name="T6" fmla="*/ 8 w 502"/>
                <a:gd name="T7" fmla="*/ 191 h 501"/>
                <a:gd name="T8" fmla="*/ 24 w 502"/>
                <a:gd name="T9" fmla="*/ 147 h 501"/>
                <a:gd name="T10" fmla="*/ 48 w 502"/>
                <a:gd name="T11" fmla="*/ 105 h 501"/>
                <a:gd name="T12" fmla="*/ 78 w 502"/>
                <a:gd name="T13" fmla="*/ 67 h 501"/>
                <a:gd name="T14" fmla="*/ 117 w 502"/>
                <a:gd name="T15" fmla="*/ 39 h 501"/>
                <a:gd name="T16" fmla="*/ 162 w 502"/>
                <a:gd name="T17" fmla="*/ 16 h 501"/>
                <a:gd name="T18" fmla="*/ 186 w 502"/>
                <a:gd name="T19" fmla="*/ 8 h 501"/>
                <a:gd name="T20" fmla="*/ 212 w 502"/>
                <a:gd name="T21" fmla="*/ 3 h 501"/>
                <a:gd name="T22" fmla="*/ 261 w 502"/>
                <a:gd name="T23" fmla="*/ 0 h 501"/>
                <a:gd name="T24" fmla="*/ 310 w 502"/>
                <a:gd name="T25" fmla="*/ 6 h 501"/>
                <a:gd name="T26" fmla="*/ 355 w 502"/>
                <a:gd name="T27" fmla="*/ 21 h 501"/>
                <a:gd name="T28" fmla="*/ 397 w 502"/>
                <a:gd name="T29" fmla="*/ 46 h 501"/>
                <a:gd name="T30" fmla="*/ 434 w 502"/>
                <a:gd name="T31" fmla="*/ 77 h 501"/>
                <a:gd name="T32" fmla="*/ 464 w 502"/>
                <a:gd name="T33" fmla="*/ 116 h 501"/>
                <a:gd name="T34" fmla="*/ 486 w 502"/>
                <a:gd name="T35" fmla="*/ 161 h 501"/>
                <a:gd name="T36" fmla="*/ 493 w 502"/>
                <a:gd name="T37" fmla="*/ 185 h 501"/>
                <a:gd name="T38" fmla="*/ 499 w 502"/>
                <a:gd name="T39" fmla="*/ 210 h 501"/>
                <a:gd name="T40" fmla="*/ 502 w 502"/>
                <a:gd name="T41" fmla="*/ 260 h 501"/>
                <a:gd name="T42" fmla="*/ 496 w 502"/>
                <a:gd name="T43" fmla="*/ 308 h 501"/>
                <a:gd name="T44" fmla="*/ 480 w 502"/>
                <a:gd name="T45" fmla="*/ 354 h 501"/>
                <a:gd name="T46" fmla="*/ 456 w 502"/>
                <a:gd name="T47" fmla="*/ 396 h 501"/>
                <a:gd name="T48" fmla="*/ 424 w 502"/>
                <a:gd name="T49" fmla="*/ 432 h 501"/>
                <a:gd name="T50" fmla="*/ 385 w 502"/>
                <a:gd name="T51" fmla="*/ 462 h 501"/>
                <a:gd name="T52" fmla="*/ 340 w 502"/>
                <a:gd name="T53" fmla="*/ 485 h 501"/>
                <a:gd name="T54" fmla="*/ 316 w 502"/>
                <a:gd name="T55" fmla="*/ 492 h 501"/>
                <a:gd name="T56" fmla="*/ 291 w 502"/>
                <a:gd name="T57" fmla="*/ 498 h 501"/>
                <a:gd name="T58" fmla="*/ 241 w 502"/>
                <a:gd name="T59" fmla="*/ 501 h 501"/>
                <a:gd name="T60" fmla="*/ 193 w 502"/>
                <a:gd name="T61" fmla="*/ 493 h 501"/>
                <a:gd name="T62" fmla="*/ 147 w 502"/>
                <a:gd name="T63" fmla="*/ 478 h 501"/>
                <a:gd name="T64" fmla="*/ 106 w 502"/>
                <a:gd name="T65" fmla="*/ 455 h 501"/>
                <a:gd name="T66" fmla="*/ 70 w 502"/>
                <a:gd name="T67" fmla="*/ 423 h 501"/>
                <a:gd name="T68" fmla="*/ 39 w 502"/>
                <a:gd name="T69" fmla="*/ 384 h 501"/>
                <a:gd name="T70" fmla="*/ 18 w 502"/>
                <a:gd name="T71" fmla="*/ 339 h 501"/>
                <a:gd name="T72" fmla="*/ 9 w 502"/>
                <a:gd name="T73" fmla="*/ 31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501">
                  <a:moveTo>
                    <a:pt x="9" y="315"/>
                  </a:moveTo>
                  <a:lnTo>
                    <a:pt x="3" y="289"/>
                  </a:lnTo>
                  <a:lnTo>
                    <a:pt x="0" y="240"/>
                  </a:lnTo>
                  <a:lnTo>
                    <a:pt x="8" y="191"/>
                  </a:lnTo>
                  <a:lnTo>
                    <a:pt x="24" y="147"/>
                  </a:lnTo>
                  <a:lnTo>
                    <a:pt x="48" y="105"/>
                  </a:lnTo>
                  <a:lnTo>
                    <a:pt x="78" y="67"/>
                  </a:lnTo>
                  <a:lnTo>
                    <a:pt x="117" y="39"/>
                  </a:lnTo>
                  <a:lnTo>
                    <a:pt x="162" y="16"/>
                  </a:lnTo>
                  <a:lnTo>
                    <a:pt x="186" y="8"/>
                  </a:lnTo>
                  <a:lnTo>
                    <a:pt x="212" y="3"/>
                  </a:lnTo>
                  <a:lnTo>
                    <a:pt x="261" y="0"/>
                  </a:lnTo>
                  <a:lnTo>
                    <a:pt x="310" y="6"/>
                  </a:lnTo>
                  <a:lnTo>
                    <a:pt x="355" y="21"/>
                  </a:lnTo>
                  <a:lnTo>
                    <a:pt x="397" y="46"/>
                  </a:lnTo>
                  <a:lnTo>
                    <a:pt x="434" y="77"/>
                  </a:lnTo>
                  <a:lnTo>
                    <a:pt x="464" y="116"/>
                  </a:lnTo>
                  <a:lnTo>
                    <a:pt x="486" y="161"/>
                  </a:lnTo>
                  <a:lnTo>
                    <a:pt x="493" y="185"/>
                  </a:lnTo>
                  <a:lnTo>
                    <a:pt x="499" y="210"/>
                  </a:lnTo>
                  <a:lnTo>
                    <a:pt x="502" y="260"/>
                  </a:lnTo>
                  <a:lnTo>
                    <a:pt x="496" y="308"/>
                  </a:lnTo>
                  <a:lnTo>
                    <a:pt x="480" y="354"/>
                  </a:lnTo>
                  <a:lnTo>
                    <a:pt x="456" y="396"/>
                  </a:lnTo>
                  <a:lnTo>
                    <a:pt x="424" y="432"/>
                  </a:lnTo>
                  <a:lnTo>
                    <a:pt x="385" y="462"/>
                  </a:lnTo>
                  <a:lnTo>
                    <a:pt x="340" y="485"/>
                  </a:lnTo>
                  <a:lnTo>
                    <a:pt x="316" y="492"/>
                  </a:lnTo>
                  <a:lnTo>
                    <a:pt x="291" y="498"/>
                  </a:lnTo>
                  <a:lnTo>
                    <a:pt x="241" y="501"/>
                  </a:lnTo>
                  <a:lnTo>
                    <a:pt x="193" y="493"/>
                  </a:lnTo>
                  <a:lnTo>
                    <a:pt x="147" y="478"/>
                  </a:lnTo>
                  <a:lnTo>
                    <a:pt x="106" y="455"/>
                  </a:lnTo>
                  <a:lnTo>
                    <a:pt x="70" y="423"/>
                  </a:lnTo>
                  <a:lnTo>
                    <a:pt x="39" y="384"/>
                  </a:lnTo>
                  <a:lnTo>
                    <a:pt x="18" y="339"/>
                  </a:lnTo>
                  <a:lnTo>
                    <a:pt x="9" y="315"/>
                  </a:lnTo>
                  <a:close/>
                </a:path>
              </a:pathLst>
            </a:custGeom>
            <a:solidFill>
              <a:srgbClr val="F2A900"/>
            </a:solidFill>
            <a:ln w="6">
              <a:solidFill>
                <a:srgbClr val="FFFCF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3"/>
            <p:cNvSpPr/>
            <p:nvPr/>
          </p:nvSpPr>
          <p:spPr bwMode="auto">
            <a:xfrm>
              <a:off x="3008315" y="3113881"/>
              <a:ext cx="122238" cy="61912"/>
            </a:xfrm>
            <a:custGeom>
              <a:avLst/>
              <a:gdLst>
                <a:gd name="T0" fmla="*/ 232 w 232"/>
                <a:gd name="T1" fmla="*/ 118 h 118"/>
                <a:gd name="T2" fmla="*/ 0 w 232"/>
                <a:gd name="T3" fmla="*/ 117 h 118"/>
                <a:gd name="T4" fmla="*/ 200 w 232"/>
                <a:gd name="T5" fmla="*/ 0 h 118"/>
                <a:gd name="T6" fmla="*/ 201 w 232"/>
                <a:gd name="T7" fmla="*/ 63 h 118"/>
                <a:gd name="T8" fmla="*/ 232 w 23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18">
                  <a:moveTo>
                    <a:pt x="232" y="118"/>
                  </a:moveTo>
                  <a:lnTo>
                    <a:pt x="0" y="117"/>
                  </a:lnTo>
                  <a:lnTo>
                    <a:pt x="200" y="0"/>
                  </a:lnTo>
                  <a:lnTo>
                    <a:pt x="201" y="63"/>
                  </a:lnTo>
                  <a:lnTo>
                    <a:pt x="232" y="118"/>
                  </a:lnTo>
                  <a:close/>
                </a:path>
              </a:pathLst>
            </a:custGeom>
            <a:solidFill>
              <a:srgbClr val="F2A900"/>
            </a:solidFill>
            <a:ln w="6">
              <a:solidFill>
                <a:srgbClr val="FFFCF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92477" y="3223419"/>
              <a:ext cx="61913" cy="122237"/>
            </a:xfrm>
            <a:custGeom>
              <a:avLst/>
              <a:gdLst>
                <a:gd name="T0" fmla="*/ 118 w 118"/>
                <a:gd name="T1" fmla="*/ 0 h 231"/>
                <a:gd name="T2" fmla="*/ 117 w 118"/>
                <a:gd name="T3" fmla="*/ 231 h 231"/>
                <a:gd name="T4" fmla="*/ 0 w 118"/>
                <a:gd name="T5" fmla="*/ 31 h 231"/>
                <a:gd name="T6" fmla="*/ 62 w 118"/>
                <a:gd name="T7" fmla="*/ 30 h 231"/>
                <a:gd name="T8" fmla="*/ 118 w 118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31">
                  <a:moveTo>
                    <a:pt x="118" y="0"/>
                  </a:moveTo>
                  <a:lnTo>
                    <a:pt x="117" y="231"/>
                  </a:lnTo>
                  <a:lnTo>
                    <a:pt x="0" y="31"/>
                  </a:lnTo>
                  <a:lnTo>
                    <a:pt x="62" y="3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2A900"/>
            </a:solidFill>
            <a:ln w="6">
              <a:solidFill>
                <a:srgbClr val="FFFCF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3384553" y="3029744"/>
              <a:ext cx="149225" cy="84137"/>
            </a:xfrm>
            <a:custGeom>
              <a:avLst/>
              <a:gdLst>
                <a:gd name="T0" fmla="*/ 0 w 233"/>
                <a:gd name="T1" fmla="*/ 0 h 118"/>
                <a:gd name="T2" fmla="*/ 233 w 233"/>
                <a:gd name="T3" fmla="*/ 1 h 118"/>
                <a:gd name="T4" fmla="*/ 31 w 233"/>
                <a:gd name="T5" fmla="*/ 118 h 118"/>
                <a:gd name="T6" fmla="*/ 31 w 233"/>
                <a:gd name="T7" fmla="*/ 56 h 118"/>
                <a:gd name="T8" fmla="*/ 0 w 23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18">
                  <a:moveTo>
                    <a:pt x="0" y="0"/>
                  </a:moveTo>
                  <a:lnTo>
                    <a:pt x="233" y="1"/>
                  </a:lnTo>
                  <a:lnTo>
                    <a:pt x="31" y="118"/>
                  </a:lnTo>
                  <a:lnTo>
                    <a:pt x="31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900"/>
            </a:solidFill>
            <a:ln w="6">
              <a:solidFill>
                <a:srgbClr val="FFFCF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3205165" y="2848769"/>
              <a:ext cx="61913" cy="123825"/>
            </a:xfrm>
            <a:custGeom>
              <a:avLst/>
              <a:gdLst>
                <a:gd name="T0" fmla="*/ 0 w 118"/>
                <a:gd name="T1" fmla="*/ 233 h 233"/>
                <a:gd name="T2" fmla="*/ 2 w 118"/>
                <a:gd name="T3" fmla="*/ 0 h 233"/>
                <a:gd name="T4" fmla="*/ 118 w 118"/>
                <a:gd name="T5" fmla="*/ 201 h 233"/>
                <a:gd name="T6" fmla="*/ 55 w 118"/>
                <a:gd name="T7" fmla="*/ 201 h 233"/>
                <a:gd name="T8" fmla="*/ 0 w 118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33">
                  <a:moveTo>
                    <a:pt x="0" y="233"/>
                  </a:moveTo>
                  <a:lnTo>
                    <a:pt x="2" y="0"/>
                  </a:lnTo>
                  <a:lnTo>
                    <a:pt x="118" y="201"/>
                  </a:lnTo>
                  <a:lnTo>
                    <a:pt x="55" y="201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2A900"/>
            </a:solidFill>
            <a:ln w="6">
              <a:solidFill>
                <a:srgbClr val="FFFCF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148015" y="3226594"/>
              <a:ext cx="87313" cy="119062"/>
            </a:xfrm>
            <a:custGeom>
              <a:avLst/>
              <a:gdLst>
                <a:gd name="T0" fmla="*/ 165 w 165"/>
                <a:gd name="T1" fmla="*/ 60 h 225"/>
                <a:gd name="T2" fmla="*/ 0 w 165"/>
                <a:gd name="T3" fmla="*/ 225 h 225"/>
                <a:gd name="T4" fmla="*/ 59 w 165"/>
                <a:gd name="T5" fmla="*/ 0 h 225"/>
                <a:gd name="T6" fmla="*/ 105 w 165"/>
                <a:gd name="T7" fmla="*/ 43 h 225"/>
                <a:gd name="T8" fmla="*/ 165 w 165"/>
                <a:gd name="T9" fmla="*/ 6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5">
                  <a:moveTo>
                    <a:pt x="165" y="60"/>
                  </a:moveTo>
                  <a:lnTo>
                    <a:pt x="0" y="225"/>
                  </a:lnTo>
                  <a:lnTo>
                    <a:pt x="59" y="0"/>
                  </a:lnTo>
                  <a:lnTo>
                    <a:pt x="105" y="43"/>
                  </a:lnTo>
                  <a:lnTo>
                    <a:pt x="165" y="60"/>
                  </a:lnTo>
                  <a:close/>
                </a:path>
              </a:pathLst>
            </a:custGeom>
            <a:solidFill>
              <a:srgbClr val="F2A900"/>
            </a:solidFill>
            <a:ln w="6">
              <a:solidFill>
                <a:srgbClr val="FFFCF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8"/>
            <p:cNvSpPr/>
            <p:nvPr/>
          </p:nvSpPr>
          <p:spPr bwMode="auto">
            <a:xfrm>
              <a:off x="3362328" y="3140869"/>
              <a:ext cx="119063" cy="88900"/>
            </a:xfrm>
            <a:custGeom>
              <a:avLst/>
              <a:gdLst>
                <a:gd name="T0" fmla="*/ 62 w 225"/>
                <a:gd name="T1" fmla="*/ 0 h 166"/>
                <a:gd name="T2" fmla="*/ 225 w 225"/>
                <a:gd name="T3" fmla="*/ 166 h 166"/>
                <a:gd name="T4" fmla="*/ 0 w 225"/>
                <a:gd name="T5" fmla="*/ 107 h 166"/>
                <a:gd name="T6" fmla="*/ 45 w 225"/>
                <a:gd name="T7" fmla="*/ 61 h 166"/>
                <a:gd name="T8" fmla="*/ 62 w 225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6">
                  <a:moveTo>
                    <a:pt x="62" y="0"/>
                  </a:moveTo>
                  <a:lnTo>
                    <a:pt x="225" y="166"/>
                  </a:lnTo>
                  <a:lnTo>
                    <a:pt x="0" y="107"/>
                  </a:lnTo>
                  <a:lnTo>
                    <a:pt x="45" y="6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900"/>
            </a:solidFill>
            <a:ln w="6">
              <a:solidFill>
                <a:srgbClr val="FFFCF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9"/>
            <p:cNvSpPr/>
            <p:nvPr/>
          </p:nvSpPr>
          <p:spPr bwMode="auto">
            <a:xfrm>
              <a:off x="3316290" y="2888456"/>
              <a:ext cx="85725" cy="117475"/>
            </a:xfrm>
            <a:custGeom>
              <a:avLst/>
              <a:gdLst>
                <a:gd name="T0" fmla="*/ 0 w 164"/>
                <a:gd name="T1" fmla="*/ 163 h 224"/>
                <a:gd name="T2" fmla="*/ 164 w 164"/>
                <a:gd name="T3" fmla="*/ 0 h 224"/>
                <a:gd name="T4" fmla="*/ 105 w 164"/>
                <a:gd name="T5" fmla="*/ 224 h 224"/>
                <a:gd name="T6" fmla="*/ 60 w 164"/>
                <a:gd name="T7" fmla="*/ 180 h 224"/>
                <a:gd name="T8" fmla="*/ 0 w 164"/>
                <a:gd name="T9" fmla="*/ 16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24">
                  <a:moveTo>
                    <a:pt x="0" y="163"/>
                  </a:moveTo>
                  <a:lnTo>
                    <a:pt x="164" y="0"/>
                  </a:lnTo>
                  <a:lnTo>
                    <a:pt x="105" y="224"/>
                  </a:lnTo>
                  <a:lnTo>
                    <a:pt x="60" y="18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2A900"/>
            </a:solidFill>
            <a:ln w="6">
              <a:solidFill>
                <a:srgbClr val="FFFCF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20"/>
            <p:cNvSpPr/>
            <p:nvPr/>
          </p:nvSpPr>
          <p:spPr bwMode="auto">
            <a:xfrm>
              <a:off x="3035302" y="2964656"/>
              <a:ext cx="119063" cy="87312"/>
            </a:xfrm>
            <a:custGeom>
              <a:avLst/>
              <a:gdLst>
                <a:gd name="T0" fmla="*/ 165 w 225"/>
                <a:gd name="T1" fmla="*/ 164 h 164"/>
                <a:gd name="T2" fmla="*/ 0 w 225"/>
                <a:gd name="T3" fmla="*/ 0 h 164"/>
                <a:gd name="T4" fmla="*/ 225 w 225"/>
                <a:gd name="T5" fmla="*/ 59 h 164"/>
                <a:gd name="T6" fmla="*/ 182 w 225"/>
                <a:gd name="T7" fmla="*/ 103 h 164"/>
                <a:gd name="T8" fmla="*/ 165 w 225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4">
                  <a:moveTo>
                    <a:pt x="165" y="164"/>
                  </a:moveTo>
                  <a:lnTo>
                    <a:pt x="0" y="0"/>
                  </a:lnTo>
                  <a:lnTo>
                    <a:pt x="225" y="59"/>
                  </a:lnTo>
                  <a:lnTo>
                    <a:pt x="182" y="103"/>
                  </a:lnTo>
                  <a:lnTo>
                    <a:pt x="165" y="164"/>
                  </a:lnTo>
                  <a:close/>
                </a:path>
              </a:pathLst>
            </a:custGeom>
            <a:solidFill>
              <a:srgbClr val="F2A900"/>
            </a:solidFill>
            <a:ln w="6">
              <a:solidFill>
                <a:srgbClr val="FFFCF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 flipV="1">
            <a:off x="3656018" y="2742808"/>
            <a:ext cx="3125782" cy="1763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781800" y="1600200"/>
            <a:ext cx="0" cy="290591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80943" y="14155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21105" y="1720285"/>
            <a:ext cx="2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457200"/>
            <a:ext cx="296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Using of vector for conserving solar power </a:t>
            </a:r>
            <a:r>
              <a:rPr lang="en-US" sz="2400" dirty="0" smtClean="0">
                <a:latin typeface="Adobe Garamond Pro" pitchFamily="18" charset="0"/>
              </a:rPr>
              <a:t>: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0" y="2109987"/>
            <a:ext cx="3028950" cy="15144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" y="4191000"/>
            <a:ext cx="3064758" cy="18668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53400" y="212725"/>
            <a:ext cx="762000" cy="244475"/>
          </a:xfrm>
        </p:spPr>
        <p:txBody>
          <a:bodyPr/>
          <a:p>
            <a:fld id="{287DC477-4812-46D3-B90C-5DBC929C57CA}" type="slidenum">
              <a:rPr lang="en-US" sz="2800" b="1" smtClean="0">
                <a:solidFill>
                  <a:srgbClr val="FF0000"/>
                </a:solidFill>
              </a:rPr>
            </a:fld>
            <a:endParaRPr 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27168E-6 L -0.00399 0.648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2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89017E-7 L 0.09652 -0.12301 C 0.11788 -0.14821 0.13628 -0.16347 0.14895 -0.17156 C 0.16753 -0.18428 0.18524 -0.19376 0.20764 -0.19908 C 0.23003 -0.20439 0.25711 -0.20647 0.28385 -0.20324 L 0.36805 -0.18012 " pathEditMode="relative" rAng="0" ptsTypes="FfaaFF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3" y="-103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2074</Words>
  <Application>WPS Presentation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Wingdings 2</vt:lpstr>
      <vt:lpstr>Bernard MT Condensed</vt:lpstr>
      <vt:lpstr>Adobe Garamond Pro Bold</vt:lpstr>
      <vt:lpstr>Garamond</vt:lpstr>
      <vt:lpstr>Adobe Garamond Pro</vt:lpstr>
      <vt:lpstr>Cambria Math</vt:lpstr>
      <vt:lpstr>Cambria Math</vt:lpstr>
      <vt:lpstr>Franklin Gothic Book</vt:lpstr>
      <vt:lpstr>Calibri</vt:lpstr>
      <vt:lpstr>Franklin Gothic Medium</vt:lpstr>
      <vt:lpstr>Microsoft YaHei</vt:lpstr>
      <vt:lpstr>Arial Unicode MS</vt:lpstr>
      <vt:lpstr>Franklin Gothic Book</vt:lpstr>
      <vt:lpstr>Times New Roman</vt:lpstr>
      <vt:lpstr>Trek</vt:lpstr>
      <vt:lpstr>Welcome  To My Presentation </vt:lpstr>
      <vt:lpstr>Introduction of myself</vt:lpstr>
      <vt:lpstr>    Fall 2020 MAT-104 Co-ordinate Geometry and Vector Analysis  Guided By A. K. M. Nazimuddin  Department of Mathematics &amp; Physical Science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Apon Mahmud</dc:creator>
  <cp:lastModifiedBy>hafiz</cp:lastModifiedBy>
  <cp:revision>113</cp:revision>
  <dcterms:created xsi:type="dcterms:W3CDTF">2020-04-06T10:10:00Z</dcterms:created>
  <dcterms:modified xsi:type="dcterms:W3CDTF">2022-01-04T16:47:57Z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2630AB07DB494838BB73A01188744BDA</vt:lpwstr>
  </property>
  <property fmtid="{D5CDD505-2E9C-101B-9397-08002B2CF9AE}" pid="3" name="KSOProductBuildVer">
    <vt:lpwstr>1033-11.2.0.10426</vt:lpwstr>
  </property>
</Properties>
</file>