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734AC-C469-9C77-28B5-88AC134F08E7}"/>
              </a:ext>
            </a:extLst>
          </p:cNvPr>
          <p:cNvSpPr txBox="1"/>
          <p:nvPr/>
        </p:nvSpPr>
        <p:spPr>
          <a:xfrm>
            <a:off x="748190" y="347132"/>
            <a:ext cx="6346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Chubarkov_MV_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01_02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C706-EA03-0B7F-E592-4B2AAB434A2D}"/>
              </a:ext>
            </a:extLst>
          </p:cNvPr>
          <p:cNvSpPr txBox="1"/>
          <p:nvPr/>
        </p:nvSpPr>
        <p:spPr>
          <a:xfrm>
            <a:off x="748190" y="1728132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58E2D-9CAA-58A6-E1DF-C487CFC4C336}"/>
              </a:ext>
            </a:extLst>
          </p:cNvPr>
          <p:cNvSpPr txBox="1"/>
          <p:nvPr/>
        </p:nvSpPr>
        <p:spPr>
          <a:xfrm>
            <a:off x="2291037" y="6221024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08F75-763B-E8FC-95A1-0AE669F67C41}"/>
              </a:ext>
            </a:extLst>
          </p:cNvPr>
          <p:cNvSpPr txBox="1"/>
          <p:nvPr/>
        </p:nvSpPr>
        <p:spPr>
          <a:xfrm>
            <a:off x="5801474" y="6221024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046FA-F4C7-B230-9947-CF82352261AD}"/>
              </a:ext>
            </a:extLst>
          </p:cNvPr>
          <p:cNvSpPr txBox="1"/>
          <p:nvPr/>
        </p:nvSpPr>
        <p:spPr>
          <a:xfrm>
            <a:off x="9365391" y="6221024"/>
            <a:ext cx="107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3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57A002-C449-4CDC-A615-B9E10E525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18" y="783785"/>
            <a:ext cx="927279" cy="92727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E6B71E3-7537-4355-A1AC-25C9E794C2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44" y="2379932"/>
            <a:ext cx="2068128" cy="380488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5762C32-F2F2-421A-B4A6-367E6935DFC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89" y="2379932"/>
            <a:ext cx="2021511" cy="378883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16055C2-FB32-4A32-BB1E-5AD089D3A71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417" y="2406493"/>
            <a:ext cx="2005618" cy="377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EC72E25-43D8-413A-BFD9-A263A9DE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47" y="968065"/>
            <a:ext cx="4124901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4E51-EF62-13AB-584D-ACD33E0DA479}"/>
              </a:ext>
            </a:extLst>
          </p:cNvPr>
          <p:cNvSpPr txBox="1"/>
          <p:nvPr/>
        </p:nvSpPr>
        <p:spPr>
          <a:xfrm>
            <a:off x="3887158" y="355600"/>
            <a:ext cx="44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0266F1-99AA-4ED0-ACF0-9C392E59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80" y="1001931"/>
            <a:ext cx="10522039" cy="21352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7B0FF0-4F92-4E60-B916-67ADBA6BA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54" y="3429000"/>
            <a:ext cx="10247290" cy="319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0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02F1CC-BF73-08BE-4167-6A5B51DF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83" y="1629423"/>
            <a:ext cx="5465233" cy="22521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21542-E223-70AB-D90B-A5B992591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9" y="4356671"/>
            <a:ext cx="4826000" cy="12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DA4E66-4598-63E7-E56D-A308169B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09669"/>
              </p:ext>
            </p:extLst>
          </p:nvPr>
        </p:nvGraphicFramePr>
        <p:xfrm>
          <a:off x="232833" y="646331"/>
          <a:ext cx="11726334" cy="60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700">
                  <a:extLst>
                    <a:ext uri="{9D8B030D-6E8A-4147-A177-3AD203B41FA5}">
                      <a16:colId xmlns:a16="http://schemas.microsoft.com/office/drawing/2014/main" val="153044120"/>
                    </a:ext>
                  </a:extLst>
                </a:gridCol>
                <a:gridCol w="5871634">
                  <a:extLst>
                    <a:ext uri="{9D8B030D-6E8A-4147-A177-3AD203B41FA5}">
                      <a16:colId xmlns:a16="http://schemas.microsoft.com/office/drawing/2014/main" val="3992852095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4324"/>
                  </a:ext>
                </a:extLst>
              </a:tr>
              <a:tr h="827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androidx.appcompat:appcompat-resources:1.7.0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ресурсы, необходимые для работы с библиотекой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AppCompat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обеспечивает поддержку старых версий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совместимость с новыми функциями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32498"/>
                  </a:ext>
                </a:extLst>
              </a:tr>
              <a:tr h="107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androidx.appcompat:appcompat:1.7.0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Основная библиотека для поддержки совместимости пользовательского интерфейса. Она позволяет использовать современные компоненты интерфейса в старых версиях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включая поддержку тёмной темы и </a:t>
                      </a:r>
                      <a:r>
                        <a:rPr lang="ru-RU" sz="1200" dirty="0" err="1"/>
                        <a:t>Material</a:t>
                      </a:r>
                      <a:r>
                        <a:rPr lang="ru-RU" sz="1200" dirty="0"/>
                        <a:t>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69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androidx.core:core-ktx:1.13.1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Расширения для библиотеки Core, которые упрощают работу с основными компонентами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такими как </a:t>
                      </a:r>
                      <a:r>
                        <a:rPr lang="ru-RU" sz="1200" dirty="0" err="1"/>
                        <a:t>Context</a:t>
                      </a:r>
                      <a:r>
                        <a:rPr lang="ru-RU" sz="1200" dirty="0"/>
                        <a:t>, </a:t>
                      </a:r>
                      <a:r>
                        <a:rPr lang="ru-RU" sz="1200" dirty="0" err="1"/>
                        <a:t>SharedPreferences</a:t>
                      </a:r>
                      <a:r>
                        <a:rPr lang="ru-RU" sz="1200" dirty="0"/>
                        <a:t>, и другими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1759"/>
                  </a:ext>
                </a:extLst>
              </a:tr>
              <a:tr h="617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androidx.lifecycle:lifecycle-runtime-ktx:2.8.1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Обеспечивает поддержку жизненного цикла компонентов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 (например,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</a:t>
                      </a:r>
                      <a:r>
                        <a:rPr lang="ru-RU" sz="1200" dirty="0" err="1"/>
                        <a:t>Fragment</a:t>
                      </a:r>
                      <a:r>
                        <a:rPr lang="ru-RU" sz="1200" dirty="0"/>
                        <a:t>) с помощью </a:t>
                      </a:r>
                      <a:r>
                        <a:rPr lang="ru-RU" sz="1200" dirty="0" err="1"/>
                        <a:t>Kotlin</a:t>
                      </a:r>
                      <a:r>
                        <a:rPr lang="ru-RU" sz="1200" dirty="0"/>
                        <a:t>. Позволяет легко управлять состоянием UI в зависимости от жизненного цикла.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173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androidx.activity:activity-compose:1.9.0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Поддержка </a:t>
                      </a:r>
                      <a:r>
                        <a:rPr lang="ru-RU" sz="1200" dirty="0" err="1"/>
                        <a:t>Jetpack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в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. Позволяет интегрировать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с жизненным циклом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управлять состоянием.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9036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androidx.compose:compose-bom:2023.08.00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Позволяет управлять версиями всех зависимостей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одном месте, обеспечивая их совместимость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8291"/>
                  </a:ext>
                </a:extLst>
              </a:tr>
              <a:tr h="67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Создание пользовательского интерфейса. Позволяет разрабатывать пользовательский интерфейс с использованием декларативного подхода.</a:t>
                      </a:r>
                      <a:br>
                        <a:rPr lang="ru-RU" sz="1400" dirty="0"/>
                      </a:b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3714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androidx.compose.ui:ui-graphics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графические возможности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работу с цветами, изображениями и другими графическими элементами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62013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androidx.compose.ui:ui-tooling-preview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предварительного просмотра интерфейса, созданного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Studio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4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424145C-82BE-BB82-FADA-6AC425312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87075"/>
              </p:ext>
            </p:extLst>
          </p:nvPr>
        </p:nvGraphicFramePr>
        <p:xfrm>
          <a:off x="160866" y="84667"/>
          <a:ext cx="11667067" cy="571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933">
                  <a:extLst>
                    <a:ext uri="{9D8B030D-6E8A-4147-A177-3AD203B41FA5}">
                      <a16:colId xmlns:a16="http://schemas.microsoft.com/office/drawing/2014/main" val="1127461307"/>
                    </a:ext>
                  </a:extLst>
                </a:gridCol>
                <a:gridCol w="5935134">
                  <a:extLst>
                    <a:ext uri="{9D8B030D-6E8A-4147-A177-3AD203B41FA5}">
                      <a16:colId xmlns:a16="http://schemas.microsoft.com/office/drawing/2014/main" val="1752764966"/>
                    </a:ext>
                  </a:extLst>
                </a:gridCol>
              </a:tblGrid>
              <a:tr h="614289"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53084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androidx.compose.ui:ui-test-manifest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тестировать приложения, созданные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путем добавления необходимых тестовых манифестов.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7769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androidx.compose.material3:material3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Реализация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3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предоставляющая компоненты и стили для создания современных интерфейсов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0127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com.google.android.material:material:1.12.0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компонентов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предоставляет готовые элементы интерфейса, такие как кнопки, карточки и т. д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223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androidx.constraintlayout:constraintlayout:2.1.4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создавать сложные макеты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ConstraintLayout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который упрощает размещение элементов интерфейса и их адаптацию к различным экранам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12577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junit:junit:4.13.2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Библиотека для написания и выполнения тестов на Java. Используется для модульного тестирования в </a:t>
                      </a:r>
                      <a:r>
                        <a:rPr lang="ru-RU" sz="1400" dirty="0" err="1"/>
                        <a:t>Android</a:t>
                      </a:r>
                      <a:r>
                        <a:rPr lang="ru-RU" sz="1400" dirty="0"/>
                        <a:t>-приложениях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86878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androidx.test.ext:junit:1.1.5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Расширение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которое добавляет дополнительные функции для тестирования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-приложений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3589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androidx.compose.ui:ui-test-junit4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для тестирования компонентов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использованием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331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разработки и отладки интерфейсов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функции предварительного просмотра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7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720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382</Words>
  <Application>Microsoft Office PowerPoint</Application>
  <PresentationFormat>Широкоэкранный</PresentationFormat>
  <Paragraphs>48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HONOR</dc:creator>
  <cp:lastModifiedBy>st310-08</cp:lastModifiedBy>
  <cp:revision>3</cp:revision>
  <dcterms:created xsi:type="dcterms:W3CDTF">2024-11-25T05:24:31Z</dcterms:created>
  <dcterms:modified xsi:type="dcterms:W3CDTF">2024-11-25T07:28:52Z</dcterms:modified>
</cp:coreProperties>
</file>