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88C-BECE-4756-9533-F742E0E13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E0DB388-2EFF-4ADF-8683-2909458F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3963CD-A47D-4EB1-A621-8C552518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9A1C0A-3154-49D7-9E96-35F89BF9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5F7E60-1A33-4917-B54D-547ADE28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702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899788-AE6B-40D9-BBA3-F6EBFB27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999873-C055-4540-8DA6-372124AD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B61485-F017-4960-A9A8-F0DEC0EA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4F6322-9638-4D56-B167-EDA56839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8F286-B94D-4AE3-A00A-694EB525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5C3E43A-DF4D-4F4A-A8AC-E27495545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8797EC5-9E50-476D-BFE3-AB1D9BEB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8CD423-3F42-4ED5-975E-D1CDBA4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AA19E32-534B-4DF5-A57C-8A3EE891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7D951EA-24FD-4799-905F-D72DDCCC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32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0609E-728F-4E24-A866-354F0F8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B5DC93-EC49-42D4-BED8-DE525C02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57A9D9-75F1-4C27-9E8C-3197BF76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33D8B4-BB0B-4C97-8454-BC3406E4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E40818-14A3-46D7-A4D9-B00AA3E4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168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BD39C-0A52-490B-8BF5-E9C57511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6ADBFC-1FC3-4894-B855-2FBE5AB4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56750D-1357-4241-A5A2-2EE399B4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DB9C0C-BC1B-45C8-A169-3A0FB0F6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4479F1-AC55-4F7D-8CA1-C73373D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50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573D9-8AA8-4BF4-9BAB-525FA5C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D4E285-7DED-4930-A902-91252DCA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09EBB6-5118-4703-A2AB-189B98A1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1A598A-9ABF-49B1-843A-6F69FAFB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2B1A3AE-20DF-4330-8D3A-FBBB16A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660CD3-BB93-4B8D-91FB-44D1BD0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61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784752-EE4D-4C0C-8619-D2A03850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9D80AFB-E9BE-4B2F-93AE-681606D9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68CFA-1DC8-49F4-8F7D-0E2E47BF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E79D8D6-E4A0-4576-9608-B090A6A23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34E805B-B7F2-491B-904F-860D1DAD9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6C84C8E-DF97-4D39-B4C9-ADC278F7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E5B55D0-F01D-4FC4-99FB-F53A627A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744021-A095-4D00-8BF4-CD4CBA8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9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35CFE-ADD8-428B-8B50-829DE009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82C14AA-C334-4B3A-A6C0-AD123CAE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523F293-155E-4DB8-B5FF-E7C9B2A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55E8645-40D8-47D5-84AB-E21DB554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07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312555C-B880-44FE-91C3-E1D03143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8F86CCC-A145-4A61-B116-EACF6148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8CB079A-3E42-4CD8-87BC-14576443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21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BE4A29-B6FC-4D42-953C-B9093182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2B37A9-BDEF-4338-8DAC-15233B95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D0D9954-8D9D-4005-A2E0-2FF090E1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54A98B-B785-4C50-AD1D-AD29A9E9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92E086B-EBF1-4C83-9BCC-C1C9D336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20CC12-8941-4C75-B2D2-0989EDA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3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EED30-56EC-432F-B9BE-9A28598E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0406987-6603-4E9F-B790-07311AB24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E46E86-A69D-4B04-B7FB-F61AAEC0B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5EBD67-BB94-4F4D-9ADC-20E8B3B4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292C420-A000-41DF-A3CE-AF1274C9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9B3E390-7E43-40A1-85A2-E9A9A80A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7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DF005DE-3A5D-4DE9-BFEB-5888426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E047B8-D563-486B-A99E-7FD103E0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5818998-9EC6-4B80-BB54-E69389F6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AF9F-0859-41B6-8421-AAC82D7FA20C}" type="datetimeFigureOut">
              <a:rPr lang="nb-NO" smtClean="0"/>
              <a:t>16.06.2021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ACA9AA-06D2-4DBE-A4B1-0D4728C9B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D19D87-6032-432B-A0CF-07675ECB9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937C-2C6C-4BF6-B05B-0244911FA57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9054FBB-EF48-484F-9939-5560D32B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59972"/>
            <a:ext cx="4162425" cy="267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D481795-8464-4509-973F-6090ECA8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14" y="2751508"/>
            <a:ext cx="5698972" cy="260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5E755412-870B-4713-8B2E-05F003BC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4" y="3802354"/>
            <a:ext cx="3539127" cy="27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BE4E804D-FF4B-4E5B-99DB-6CE818BD94E0}"/>
              </a:ext>
            </a:extLst>
          </p:cNvPr>
          <p:cNvSpPr txBox="1"/>
          <p:nvPr/>
        </p:nvSpPr>
        <p:spPr>
          <a:xfrm>
            <a:off x="1081504" y="2819586"/>
            <a:ext cx="20266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Brikkesjekkprogram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5692AA8-73A0-42DF-91F0-9B5CA9778068}"/>
              </a:ext>
            </a:extLst>
          </p:cNvPr>
          <p:cNvSpPr txBox="1"/>
          <p:nvPr/>
        </p:nvSpPr>
        <p:spPr>
          <a:xfrm>
            <a:off x="5406359" y="4507823"/>
            <a:ext cx="878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LiveRes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9A96745-DFA2-4807-8501-3D8282DAA2BC}"/>
              </a:ext>
            </a:extLst>
          </p:cNvPr>
          <p:cNvSpPr txBox="1"/>
          <p:nvPr/>
        </p:nvSpPr>
        <p:spPr>
          <a:xfrm>
            <a:off x="9589221" y="5077473"/>
            <a:ext cx="9332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eTiming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44C3FAD-FBB0-4E50-AB0F-24B0F6D51169}"/>
              </a:ext>
            </a:extLst>
          </p:cNvPr>
          <p:cNvSpPr txBox="1"/>
          <p:nvPr/>
        </p:nvSpPr>
        <p:spPr>
          <a:xfrm>
            <a:off x="3019373" y="111615"/>
            <a:ext cx="681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nb-NO"/>
            </a:defPPr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b-NO" sz="2400" dirty="0"/>
              <a:t>Automatisk oppdatering av brikkeendringer i eTiming</a:t>
            </a:r>
          </a:p>
        </p:txBody>
      </p:sp>
      <p:sp>
        <p:nvSpPr>
          <p:cNvPr id="14" name="Pil: bøyd oppover 13">
            <a:extLst>
              <a:ext uri="{FF2B5EF4-FFF2-40B4-BE49-F238E27FC236}">
                <a16:creationId xmlns:a16="http://schemas.microsoft.com/office/drawing/2014/main" id="{47B4775D-840A-42DD-AF9B-4C31589852FA}"/>
              </a:ext>
            </a:extLst>
          </p:cNvPr>
          <p:cNvSpPr/>
          <p:nvPr/>
        </p:nvSpPr>
        <p:spPr>
          <a:xfrm rot="5400000">
            <a:off x="2172317" y="3119573"/>
            <a:ext cx="757313" cy="1391081"/>
          </a:xfrm>
          <a:prstGeom prst="bentUp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bøyd oppover 14">
            <a:extLst>
              <a:ext uri="{FF2B5EF4-FFF2-40B4-BE49-F238E27FC236}">
                <a16:creationId xmlns:a16="http://schemas.microsoft.com/office/drawing/2014/main" id="{2D87E4C6-1CEA-4FF2-8E89-F88501F50F89}"/>
              </a:ext>
            </a:extLst>
          </p:cNvPr>
          <p:cNvSpPr/>
          <p:nvPr/>
        </p:nvSpPr>
        <p:spPr>
          <a:xfrm rot="5400000">
            <a:off x="6824026" y="4627708"/>
            <a:ext cx="757313" cy="2213365"/>
          </a:xfrm>
          <a:prstGeom prst="bentUp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86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28894BF-7EB0-4C37-91D7-EE9DD8FB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07" y="778886"/>
            <a:ext cx="8577310" cy="550740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4BF7B55-430B-43D1-BDF5-4B7B843447AA}"/>
              </a:ext>
            </a:extLst>
          </p:cNvPr>
          <p:cNvSpPr txBox="1"/>
          <p:nvPr/>
        </p:nvSpPr>
        <p:spPr>
          <a:xfrm>
            <a:off x="79898" y="1596134"/>
            <a:ext cx="1455937" cy="46166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Innstillinger Brikkesjekkprogram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314F685D-E417-4B14-9CCE-A4D5236C581C}"/>
              </a:ext>
            </a:extLst>
          </p:cNvPr>
          <p:cNvSpPr/>
          <p:nvPr/>
        </p:nvSpPr>
        <p:spPr>
          <a:xfrm>
            <a:off x="1908698" y="1491452"/>
            <a:ext cx="1455937" cy="76164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BD9BCC4-9A10-4D0D-96BC-91CF4945AA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35835" y="1826967"/>
            <a:ext cx="372863" cy="45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BD4532B4-8806-4822-A65C-13717DC315FE}"/>
              </a:ext>
            </a:extLst>
          </p:cNvPr>
          <p:cNvSpPr/>
          <p:nvPr/>
        </p:nvSpPr>
        <p:spPr>
          <a:xfrm>
            <a:off x="1908698" y="2343709"/>
            <a:ext cx="2476870" cy="54153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7F3E9D73-4034-49F0-A099-77682D582E9C}"/>
              </a:ext>
            </a:extLst>
          </p:cNvPr>
          <p:cNvSpPr txBox="1"/>
          <p:nvPr/>
        </p:nvSpPr>
        <p:spPr>
          <a:xfrm>
            <a:off x="79898" y="2467996"/>
            <a:ext cx="1455937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Valg av kode på ECU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3206E56E-39CD-47F5-9935-34DB8E543B3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535835" y="2606496"/>
            <a:ext cx="372863" cy="798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3F322F5-DC57-476E-8B30-0DB2DE3C62EB}"/>
              </a:ext>
            </a:extLst>
          </p:cNvPr>
          <p:cNvSpPr/>
          <p:nvPr/>
        </p:nvSpPr>
        <p:spPr>
          <a:xfrm>
            <a:off x="1908698" y="2987317"/>
            <a:ext cx="2476870" cy="7146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37D9F40-AC41-4C6E-8B6E-A77ECC2D0516}"/>
              </a:ext>
            </a:extLst>
          </p:cNvPr>
          <p:cNvSpPr txBox="1"/>
          <p:nvPr/>
        </p:nvSpPr>
        <p:spPr>
          <a:xfrm>
            <a:off x="79898" y="3105880"/>
            <a:ext cx="1455937" cy="46166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Velg arrangement ved bruk av  LiveRes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E4D6A0BE-5D93-499E-AF1C-FD9C6C76D6B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1535835" y="3336713"/>
            <a:ext cx="372863" cy="7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3F989F02-56C6-42D3-80AA-AAE786E2C13D}"/>
              </a:ext>
            </a:extLst>
          </p:cNvPr>
          <p:cNvSpPr/>
          <p:nvPr/>
        </p:nvSpPr>
        <p:spPr>
          <a:xfrm>
            <a:off x="1908698" y="3901320"/>
            <a:ext cx="3053918" cy="31557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CDB2D18-C242-4706-961E-97FE1AE361D9}"/>
              </a:ext>
            </a:extLst>
          </p:cNvPr>
          <p:cNvSpPr txBox="1"/>
          <p:nvPr/>
        </p:nvSpPr>
        <p:spPr>
          <a:xfrm>
            <a:off x="76574" y="3743724"/>
            <a:ext cx="1595385" cy="64633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Start kommunikasjon med ECU/MTR. Blinker grønt ved aktiv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A40EE81B-8F78-49E6-B546-E8C402E7E100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1671959" y="4059109"/>
            <a:ext cx="236739" cy="778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99BE2CA5-3124-4489-BF8F-505A5CDF4325}"/>
              </a:ext>
            </a:extLst>
          </p:cNvPr>
          <p:cNvSpPr/>
          <p:nvPr/>
        </p:nvSpPr>
        <p:spPr>
          <a:xfrm>
            <a:off x="1908698" y="4251312"/>
            <a:ext cx="3400146" cy="1652341"/>
          </a:xfrm>
          <a:prstGeom prst="roundRect">
            <a:avLst>
              <a:gd name="adj" fmla="val 645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0381B2A-183C-48F4-A01B-4177A3E30E05}"/>
              </a:ext>
            </a:extLst>
          </p:cNvPr>
          <p:cNvSpPr txBox="1"/>
          <p:nvPr/>
        </p:nvSpPr>
        <p:spPr>
          <a:xfrm>
            <a:off x="76574" y="4680268"/>
            <a:ext cx="1595385" cy="6463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Log med hendelser som lagres til ei tekstfil.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83030639-76DF-452C-A961-42CB1F68E7F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671959" y="4995654"/>
            <a:ext cx="236739" cy="7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6AF4C93A-D62D-4AD9-8719-22B51D8C5AA8}"/>
              </a:ext>
            </a:extLst>
          </p:cNvPr>
          <p:cNvSpPr/>
          <p:nvPr/>
        </p:nvSpPr>
        <p:spPr>
          <a:xfrm>
            <a:off x="1908698" y="5970715"/>
            <a:ext cx="2796466" cy="2483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E61F1390-641C-4202-B829-E02495F8C6DD}"/>
              </a:ext>
            </a:extLst>
          </p:cNvPr>
          <p:cNvSpPr txBox="1"/>
          <p:nvPr/>
        </p:nvSpPr>
        <p:spPr>
          <a:xfrm>
            <a:off x="76574" y="5889886"/>
            <a:ext cx="1595385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Katalog for lagring av filer.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7BD8783-F372-4E89-92F5-9C5173542E9B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671959" y="6094877"/>
            <a:ext cx="236739" cy="2584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Rektangel: avrundede hjørner 41">
            <a:extLst>
              <a:ext uri="{FF2B5EF4-FFF2-40B4-BE49-F238E27FC236}">
                <a16:creationId xmlns:a16="http://schemas.microsoft.com/office/drawing/2014/main" id="{13D75138-4F31-4007-8F3C-A8F19FCB5AB7}"/>
              </a:ext>
            </a:extLst>
          </p:cNvPr>
          <p:cNvSpPr/>
          <p:nvPr/>
        </p:nvSpPr>
        <p:spPr>
          <a:xfrm>
            <a:off x="5458289" y="4216898"/>
            <a:ext cx="4790980" cy="1652341"/>
          </a:xfrm>
          <a:prstGeom prst="roundRect">
            <a:avLst>
              <a:gd name="adj" fmla="val 645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2DA2F364-D6EB-41A9-B508-DE723E4EDD0E}"/>
              </a:ext>
            </a:extLst>
          </p:cNvPr>
          <p:cNvSpPr txBox="1"/>
          <p:nvPr/>
        </p:nvSpPr>
        <p:spPr>
          <a:xfrm>
            <a:off x="10648765" y="4864933"/>
            <a:ext cx="1432628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Startliste</a:t>
            </a:r>
          </a:p>
        </p:txBody>
      </p: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EBBFB1F6-4538-41FE-93F6-14D6E71C9A33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0249271" y="5003433"/>
            <a:ext cx="3994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6E72AF75-5D60-4E54-BA68-B5F4FEE8AAD4}"/>
              </a:ext>
            </a:extLst>
          </p:cNvPr>
          <p:cNvSpPr txBox="1"/>
          <p:nvPr/>
        </p:nvSpPr>
        <p:spPr>
          <a:xfrm>
            <a:off x="10648765" y="2782714"/>
            <a:ext cx="1469992" cy="6463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Løperinfo som kommer opp med treff på brikke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11A3B263-9637-41A6-8872-30F6454FED4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0324367" y="3105880"/>
            <a:ext cx="32439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C3BD560B-6662-41E4-991B-2563568A8090}"/>
              </a:ext>
            </a:extLst>
          </p:cNvPr>
          <p:cNvSpPr/>
          <p:nvPr/>
        </p:nvSpPr>
        <p:spPr>
          <a:xfrm>
            <a:off x="8451540" y="3799844"/>
            <a:ext cx="1797730" cy="3478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Frihåndsform: figur 52">
            <a:extLst>
              <a:ext uri="{FF2B5EF4-FFF2-40B4-BE49-F238E27FC236}">
                <a16:creationId xmlns:a16="http://schemas.microsoft.com/office/drawing/2014/main" id="{AA38F436-E4A6-4EFE-BF68-CCC724EF5AC5}"/>
              </a:ext>
            </a:extLst>
          </p:cNvPr>
          <p:cNvSpPr/>
          <p:nvPr/>
        </p:nvSpPr>
        <p:spPr>
          <a:xfrm>
            <a:off x="4559423" y="1361631"/>
            <a:ext cx="5783060" cy="2384103"/>
          </a:xfrm>
          <a:custGeom>
            <a:avLst/>
            <a:gdLst>
              <a:gd name="connsiteX0" fmla="*/ 1590483 w 5783060"/>
              <a:gd name="connsiteY0" fmla="*/ 0 h 2384103"/>
              <a:gd name="connsiteX1" fmla="*/ 3608130 w 5783060"/>
              <a:gd name="connsiteY1" fmla="*/ 0 h 2384103"/>
              <a:gd name="connsiteX2" fmla="*/ 3705685 w 5783060"/>
              <a:gd name="connsiteY2" fmla="*/ 97555 h 2384103"/>
              <a:gd name="connsiteX3" fmla="*/ 3705685 w 5783060"/>
              <a:gd name="connsiteY3" fmla="*/ 1106365 h 2384103"/>
              <a:gd name="connsiteX4" fmla="*/ 5676637 w 5783060"/>
              <a:gd name="connsiteY4" fmla="*/ 1106365 h 2384103"/>
              <a:gd name="connsiteX5" fmla="*/ 5783060 w 5783060"/>
              <a:gd name="connsiteY5" fmla="*/ 1212788 h 2384103"/>
              <a:gd name="connsiteX6" fmla="*/ 5783060 w 5783060"/>
              <a:gd name="connsiteY6" fmla="*/ 2277680 h 2384103"/>
              <a:gd name="connsiteX7" fmla="*/ 5676637 w 5783060"/>
              <a:gd name="connsiteY7" fmla="*/ 2384103 h 2384103"/>
              <a:gd name="connsiteX8" fmla="*/ 106423 w 5783060"/>
              <a:gd name="connsiteY8" fmla="*/ 2384103 h 2384103"/>
              <a:gd name="connsiteX9" fmla="*/ 0 w 5783060"/>
              <a:gd name="connsiteY9" fmla="*/ 2277680 h 2384103"/>
              <a:gd name="connsiteX10" fmla="*/ 0 w 5783060"/>
              <a:gd name="connsiteY10" fmla="*/ 1212788 h 2384103"/>
              <a:gd name="connsiteX11" fmla="*/ 106423 w 5783060"/>
              <a:gd name="connsiteY11" fmla="*/ 1106365 h 2384103"/>
              <a:gd name="connsiteX12" fmla="*/ 1492928 w 5783060"/>
              <a:gd name="connsiteY12" fmla="*/ 1106365 h 2384103"/>
              <a:gd name="connsiteX13" fmla="*/ 1492928 w 5783060"/>
              <a:gd name="connsiteY13" fmla="*/ 97555 h 2384103"/>
              <a:gd name="connsiteX14" fmla="*/ 1590483 w 5783060"/>
              <a:gd name="connsiteY14" fmla="*/ 0 h 238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83060" h="2384103">
                <a:moveTo>
                  <a:pt x="1590483" y="0"/>
                </a:moveTo>
                <a:lnTo>
                  <a:pt x="3608130" y="0"/>
                </a:lnTo>
                <a:cubicBezTo>
                  <a:pt x="3662008" y="0"/>
                  <a:pt x="3705685" y="43677"/>
                  <a:pt x="3705685" y="97555"/>
                </a:cubicBezTo>
                <a:lnTo>
                  <a:pt x="3705685" y="1106365"/>
                </a:lnTo>
                <a:lnTo>
                  <a:pt x="5676637" y="1106365"/>
                </a:lnTo>
                <a:cubicBezTo>
                  <a:pt x="5735413" y="1106365"/>
                  <a:pt x="5783060" y="1154012"/>
                  <a:pt x="5783060" y="1212788"/>
                </a:cubicBezTo>
                <a:lnTo>
                  <a:pt x="5783060" y="2277680"/>
                </a:lnTo>
                <a:cubicBezTo>
                  <a:pt x="5783060" y="2336456"/>
                  <a:pt x="5735413" y="2384103"/>
                  <a:pt x="5676637" y="2384103"/>
                </a:cubicBezTo>
                <a:lnTo>
                  <a:pt x="106423" y="2384103"/>
                </a:lnTo>
                <a:cubicBezTo>
                  <a:pt x="47647" y="2384103"/>
                  <a:pt x="0" y="2336456"/>
                  <a:pt x="0" y="2277680"/>
                </a:cubicBezTo>
                <a:lnTo>
                  <a:pt x="0" y="1212788"/>
                </a:lnTo>
                <a:cubicBezTo>
                  <a:pt x="0" y="1154012"/>
                  <a:pt x="47647" y="1106365"/>
                  <a:pt x="106423" y="1106365"/>
                </a:cubicBezTo>
                <a:lnTo>
                  <a:pt x="1492928" y="1106365"/>
                </a:lnTo>
                <a:lnTo>
                  <a:pt x="1492928" y="97555"/>
                </a:lnTo>
                <a:cubicBezTo>
                  <a:pt x="1492928" y="43677"/>
                  <a:pt x="1536605" y="0"/>
                  <a:pt x="159048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1F3079D5-AF4F-4957-A2F5-500309BF44C9}"/>
              </a:ext>
            </a:extLst>
          </p:cNvPr>
          <p:cNvSpPr txBox="1"/>
          <p:nvPr/>
        </p:nvSpPr>
        <p:spPr>
          <a:xfrm>
            <a:off x="2865394" y="224779"/>
            <a:ext cx="1848596" cy="64633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Søk etter startnummer</a:t>
            </a:r>
          </a:p>
          <a:p>
            <a:r>
              <a:rPr lang="nb-NO" dirty="0"/>
              <a:t>Brukes også ved endring av brikkenummer</a:t>
            </a:r>
          </a:p>
        </p:txBody>
      </p: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ED94D842-50F3-42A5-9A46-A5C174DA3B2A}"/>
              </a:ext>
            </a:extLst>
          </p:cNvPr>
          <p:cNvCxnSpPr>
            <a:cxnSpLocks/>
            <a:stCxn id="57" idx="2"/>
            <a:endCxn id="61" idx="1"/>
          </p:cNvCxnSpPr>
          <p:nvPr/>
        </p:nvCxnSpPr>
        <p:spPr>
          <a:xfrm>
            <a:off x="3789692" y="871110"/>
            <a:ext cx="794319" cy="10375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Rektangel: avrundede hjørner 58">
            <a:extLst>
              <a:ext uri="{FF2B5EF4-FFF2-40B4-BE49-F238E27FC236}">
                <a16:creationId xmlns:a16="http://schemas.microsoft.com/office/drawing/2014/main" id="{15FB0060-494A-48F3-B638-A669A812A2A2}"/>
              </a:ext>
            </a:extLst>
          </p:cNvPr>
          <p:cNvSpPr/>
          <p:nvPr/>
        </p:nvSpPr>
        <p:spPr>
          <a:xfrm>
            <a:off x="8895425" y="1403651"/>
            <a:ext cx="1428942" cy="966683"/>
          </a:xfrm>
          <a:prstGeom prst="roundRect">
            <a:avLst>
              <a:gd name="adj" fmla="val 4728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Rektangel: avrundede hjørner 60">
            <a:extLst>
              <a:ext uri="{FF2B5EF4-FFF2-40B4-BE49-F238E27FC236}">
                <a16:creationId xmlns:a16="http://schemas.microsoft.com/office/drawing/2014/main" id="{4345586C-1CFC-4D6D-BBB6-6854844D5F25}"/>
              </a:ext>
            </a:extLst>
          </p:cNvPr>
          <p:cNvSpPr/>
          <p:nvPr/>
        </p:nvSpPr>
        <p:spPr>
          <a:xfrm>
            <a:off x="4584011" y="1447064"/>
            <a:ext cx="1428942" cy="923270"/>
          </a:xfrm>
          <a:prstGeom prst="roundRect">
            <a:avLst>
              <a:gd name="adj" fmla="val 4728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Rektangel: avrundede hjørner 65">
            <a:extLst>
              <a:ext uri="{FF2B5EF4-FFF2-40B4-BE49-F238E27FC236}">
                <a16:creationId xmlns:a16="http://schemas.microsoft.com/office/drawing/2014/main" id="{792E3B31-FA38-48A7-A0B0-FE4AA7AB329F}"/>
              </a:ext>
            </a:extLst>
          </p:cNvPr>
          <p:cNvSpPr/>
          <p:nvPr/>
        </p:nvSpPr>
        <p:spPr>
          <a:xfrm>
            <a:off x="5690026" y="1100835"/>
            <a:ext cx="914960" cy="2066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86255DA6-C110-4931-86C9-61AF7502B196}"/>
              </a:ext>
            </a:extLst>
          </p:cNvPr>
          <p:cNvSpPr txBox="1"/>
          <p:nvPr/>
        </p:nvSpPr>
        <p:spPr>
          <a:xfrm>
            <a:off x="5136190" y="241986"/>
            <a:ext cx="1848596" cy="6463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/>
              <a:t>Søk etter brikkenummer</a:t>
            </a:r>
          </a:p>
          <a:p>
            <a:r>
              <a:rPr lang="nb-NO" sz="1200" dirty="0"/>
              <a:t>Brukes også ved endring av brikkenummer</a:t>
            </a:r>
          </a:p>
        </p:txBody>
      </p:sp>
      <p:cxnSp>
        <p:nvCxnSpPr>
          <p:cNvPr id="68" name="Rett pilkobling 67">
            <a:extLst>
              <a:ext uri="{FF2B5EF4-FFF2-40B4-BE49-F238E27FC236}">
                <a16:creationId xmlns:a16="http://schemas.microsoft.com/office/drawing/2014/main" id="{5BAE7424-1B3F-4080-ACEF-E7F36EDD3CFF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6060488" y="888317"/>
            <a:ext cx="87018" cy="21251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2" name="Rektangel: avrundede hjørner 71">
            <a:extLst>
              <a:ext uri="{FF2B5EF4-FFF2-40B4-BE49-F238E27FC236}">
                <a16:creationId xmlns:a16="http://schemas.microsoft.com/office/drawing/2014/main" id="{06341FE6-B81F-47C6-AB5B-607366EA0918}"/>
              </a:ext>
            </a:extLst>
          </p:cNvPr>
          <p:cNvSpPr/>
          <p:nvPr/>
        </p:nvSpPr>
        <p:spPr>
          <a:xfrm>
            <a:off x="6640777" y="1095002"/>
            <a:ext cx="1579944" cy="206686"/>
          </a:xfrm>
          <a:prstGeom prst="roundRect">
            <a:avLst>
              <a:gd name="adj" fmla="val 4728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7CC8212B-4970-4D5F-B3A5-4E4A12AB505E}"/>
              </a:ext>
            </a:extLst>
          </p:cNvPr>
          <p:cNvSpPr txBox="1"/>
          <p:nvPr/>
        </p:nvSpPr>
        <p:spPr>
          <a:xfrm>
            <a:off x="7175866" y="607251"/>
            <a:ext cx="1466436" cy="28106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Hurtigkommandoer</a:t>
            </a:r>
          </a:p>
        </p:txBody>
      </p:sp>
      <p:cxnSp>
        <p:nvCxnSpPr>
          <p:cNvPr id="74" name="Rett pilkobling 73">
            <a:extLst>
              <a:ext uri="{FF2B5EF4-FFF2-40B4-BE49-F238E27FC236}">
                <a16:creationId xmlns:a16="http://schemas.microsoft.com/office/drawing/2014/main" id="{267E8BAD-91A2-4D82-A223-83EF2EFB7893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 flipH="1">
            <a:off x="7430749" y="888317"/>
            <a:ext cx="478335" cy="20668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E48D2AD8-D4C7-461B-B63A-BE2A4362B624}"/>
              </a:ext>
            </a:extLst>
          </p:cNvPr>
          <p:cNvSpPr txBox="1"/>
          <p:nvPr/>
        </p:nvSpPr>
        <p:spPr>
          <a:xfrm>
            <a:off x="10637260" y="3806222"/>
            <a:ext cx="1469992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Søk etter navn</a:t>
            </a:r>
          </a:p>
        </p:txBody>
      </p: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67EDFE00-7801-4197-8303-90B8ED031867}"/>
              </a:ext>
            </a:extLst>
          </p:cNvPr>
          <p:cNvCxnSpPr>
            <a:cxnSpLocks/>
            <a:stCxn id="81" idx="1"/>
            <a:endCxn id="50" idx="3"/>
          </p:cNvCxnSpPr>
          <p:nvPr/>
        </p:nvCxnSpPr>
        <p:spPr>
          <a:xfrm flipH="1">
            <a:off x="10249270" y="3944722"/>
            <a:ext cx="387990" cy="2902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562D47DF-26D0-46A2-B934-362FCFCBB157}"/>
              </a:ext>
            </a:extLst>
          </p:cNvPr>
          <p:cNvSpPr txBox="1"/>
          <p:nvPr/>
        </p:nvSpPr>
        <p:spPr>
          <a:xfrm>
            <a:off x="10648765" y="1776263"/>
            <a:ext cx="1469992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b-NO"/>
            </a:defPPr>
            <a:lvl1pPr>
              <a:defRPr sz="1200"/>
            </a:lvl1pPr>
          </a:lstStyle>
          <a:p>
            <a:r>
              <a:rPr lang="nb-NO" dirty="0"/>
              <a:t>Meldinger til LiveRes</a:t>
            </a:r>
          </a:p>
        </p:txBody>
      </p:sp>
      <p:cxnSp>
        <p:nvCxnSpPr>
          <p:cNvPr id="85" name="Rett pilkobling 84">
            <a:extLst>
              <a:ext uri="{FF2B5EF4-FFF2-40B4-BE49-F238E27FC236}">
                <a16:creationId xmlns:a16="http://schemas.microsoft.com/office/drawing/2014/main" id="{F4CCD45F-58B4-4EAA-97CD-E0C1053A1978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10260775" y="1914763"/>
            <a:ext cx="387990" cy="2902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87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Torgeir Aune</dc:creator>
  <cp:lastModifiedBy>Torgeir Aune</cp:lastModifiedBy>
  <cp:revision>7</cp:revision>
  <dcterms:created xsi:type="dcterms:W3CDTF">2021-06-16T18:49:48Z</dcterms:created>
  <dcterms:modified xsi:type="dcterms:W3CDTF">2021-06-16T20:13:31Z</dcterms:modified>
</cp:coreProperties>
</file>