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6F7FAC-3AAA-4AD3-8577-CE8D45046DBC}">
  <a:tblStyle styleId="{796F7FAC-3AAA-4AD3-8577-CE8D45046D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e57738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e57738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458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0EA3E808-B421-524C-904B-F353D372823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255" y="-13714"/>
            <a:ext cx="9143999" cy="5143498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6AF480B4-3F60-114D-B041-57BF9E16901C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66559" y="0"/>
            <a:ext cx="2377440" cy="1549908"/>
          </a:xfrm>
          <a:prstGeom prst="rect">
            <a:avLst/>
          </a:prstGeom>
        </p:spPr>
      </p:pic>
      <p:grpSp>
        <p:nvGrpSpPr>
          <p:cNvPr id="19" name="Google Shape;95;p15">
            <a:extLst>
              <a:ext uri="{FF2B5EF4-FFF2-40B4-BE49-F238E27FC236}">
                <a16:creationId xmlns:a16="http://schemas.microsoft.com/office/drawing/2014/main" id="{E1FAEC1D-D6C7-4742-9911-3F2A58B18AE4}"/>
              </a:ext>
            </a:extLst>
          </p:cNvPr>
          <p:cNvGrpSpPr/>
          <p:nvPr userDrawn="1"/>
        </p:nvGrpSpPr>
        <p:grpSpPr>
          <a:xfrm>
            <a:off x="875850" y="2742343"/>
            <a:ext cx="745763" cy="45826"/>
            <a:chOff x="4580561" y="2589004"/>
            <a:chExt cx="1064464" cy="25200"/>
          </a:xfrm>
        </p:grpSpPr>
        <p:sp>
          <p:nvSpPr>
            <p:cNvPr id="20" name="Google Shape;96;p15">
              <a:extLst>
                <a:ext uri="{FF2B5EF4-FFF2-40B4-BE49-F238E27FC236}">
                  <a16:creationId xmlns:a16="http://schemas.microsoft.com/office/drawing/2014/main" id="{E6D29312-5822-ED42-B21C-D352B1178AEF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7;p15">
              <a:extLst>
                <a:ext uri="{FF2B5EF4-FFF2-40B4-BE49-F238E27FC236}">
                  <a16:creationId xmlns:a16="http://schemas.microsoft.com/office/drawing/2014/main" id="{A65C72E9-6B4C-C844-A092-3F2DA9E7E1CD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98;p15">
            <a:extLst>
              <a:ext uri="{FF2B5EF4-FFF2-40B4-BE49-F238E27FC236}">
                <a16:creationId xmlns:a16="http://schemas.microsoft.com/office/drawing/2014/main" id="{A7B8951C-17F9-1243-B592-4AB68657F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3011913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3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9" name="bg object 16">
            <a:extLst>
              <a:ext uri="{FF2B5EF4-FFF2-40B4-BE49-F238E27FC236}">
                <a16:creationId xmlns:a16="http://schemas.microsoft.com/office/drawing/2014/main" id="{73637F15-F949-5641-B5CD-E052C1915D6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97"/>
            <a:ext cx="9143999" cy="5143498"/>
          </a:xfrm>
          <a:prstGeom prst="rect">
            <a:avLst/>
          </a:prstGeom>
        </p:spPr>
      </p:pic>
      <p:pic>
        <p:nvPicPr>
          <p:cNvPr id="10" name="bg object 17">
            <a:extLst>
              <a:ext uri="{FF2B5EF4-FFF2-40B4-BE49-F238E27FC236}">
                <a16:creationId xmlns:a16="http://schemas.microsoft.com/office/drawing/2014/main" id="{F697896A-6EEC-674F-BF59-FE273116399A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36890" y="-7897"/>
            <a:ext cx="2007107" cy="1165860"/>
          </a:xfrm>
          <a:prstGeom prst="rect">
            <a:avLst/>
          </a:prstGeom>
        </p:spPr>
      </p:pic>
      <p:grpSp>
        <p:nvGrpSpPr>
          <p:cNvPr id="11" name="Google Shape;102;p16">
            <a:extLst>
              <a:ext uri="{FF2B5EF4-FFF2-40B4-BE49-F238E27FC236}">
                <a16:creationId xmlns:a16="http://schemas.microsoft.com/office/drawing/2014/main" id="{88B22020-AED0-494D-9DB5-7A60B5E4F4A7}"/>
              </a:ext>
            </a:extLst>
          </p:cNvPr>
          <p:cNvGrpSpPr/>
          <p:nvPr userDrawn="1"/>
        </p:nvGrpSpPr>
        <p:grpSpPr>
          <a:xfrm>
            <a:off x="830392" y="871589"/>
            <a:ext cx="745763" cy="45826"/>
            <a:chOff x="4580561" y="2589004"/>
            <a:chExt cx="1064464" cy="25200"/>
          </a:xfrm>
        </p:grpSpPr>
        <p:sp>
          <p:nvSpPr>
            <p:cNvPr id="12" name="Google Shape;103;p16">
              <a:extLst>
                <a:ext uri="{FF2B5EF4-FFF2-40B4-BE49-F238E27FC236}">
                  <a16:creationId xmlns:a16="http://schemas.microsoft.com/office/drawing/2014/main" id="{9966496D-9E81-EF46-9949-F07456C218DE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;p16">
              <a:extLst>
                <a:ext uri="{FF2B5EF4-FFF2-40B4-BE49-F238E27FC236}">
                  <a16:creationId xmlns:a16="http://schemas.microsoft.com/office/drawing/2014/main" id="{DB24CB80-7039-5443-8BB1-CE5E483B5E0A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05;p16">
            <a:extLst>
              <a:ext uri="{FF2B5EF4-FFF2-40B4-BE49-F238E27FC236}">
                <a16:creationId xmlns:a16="http://schemas.microsoft.com/office/drawing/2014/main" id="{CC670453-00CC-E445-9E5D-65CDE3BD4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99898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106;p16">
            <a:extLst>
              <a:ext uri="{FF2B5EF4-FFF2-40B4-BE49-F238E27FC236}">
                <a16:creationId xmlns:a16="http://schemas.microsoft.com/office/drawing/2014/main" id="{468256F9-4BA6-D745-9ECA-BD8C52E3C8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669146"/>
            <a:ext cx="7688700" cy="2670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69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458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10" name="bg object 16">
            <a:extLst>
              <a:ext uri="{FF2B5EF4-FFF2-40B4-BE49-F238E27FC236}">
                <a16:creationId xmlns:a16="http://schemas.microsoft.com/office/drawing/2014/main" id="{D05864A0-76E2-1748-8751-5127639AD4B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97"/>
            <a:ext cx="9143999" cy="5143498"/>
          </a:xfrm>
          <a:prstGeom prst="rect">
            <a:avLst/>
          </a:prstGeom>
        </p:spPr>
      </p:pic>
      <p:grpSp>
        <p:nvGrpSpPr>
          <p:cNvPr id="11" name="Google Shape;88;p14">
            <a:extLst>
              <a:ext uri="{FF2B5EF4-FFF2-40B4-BE49-F238E27FC236}">
                <a16:creationId xmlns:a16="http://schemas.microsoft.com/office/drawing/2014/main" id="{1941F38C-D39E-A541-A384-C70A6CB51422}"/>
              </a:ext>
            </a:extLst>
          </p:cNvPr>
          <p:cNvGrpSpPr/>
          <p:nvPr userDrawn="1"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89;p14">
              <a:extLst>
                <a:ext uri="{FF2B5EF4-FFF2-40B4-BE49-F238E27FC236}">
                  <a16:creationId xmlns:a16="http://schemas.microsoft.com/office/drawing/2014/main" id="{53DEC15E-82CD-1B4A-91C7-8D7291660551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;p14">
              <a:extLst>
                <a:ext uri="{FF2B5EF4-FFF2-40B4-BE49-F238E27FC236}">
                  <a16:creationId xmlns:a16="http://schemas.microsoft.com/office/drawing/2014/main" id="{CCC2C1C2-B45A-D74A-9E23-0EEE19897AC6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91;p14">
            <a:extLst>
              <a:ext uri="{FF2B5EF4-FFF2-40B4-BE49-F238E27FC236}">
                <a16:creationId xmlns:a16="http://schemas.microsoft.com/office/drawing/2014/main" id="{6BF7680E-4C80-3F41-B82C-97E9A8BA8B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92;p14">
            <a:extLst>
              <a:ext uri="{FF2B5EF4-FFF2-40B4-BE49-F238E27FC236}">
                <a16:creationId xmlns:a16="http://schemas.microsoft.com/office/drawing/2014/main" id="{52C36EAE-8CA0-1544-879A-AA988D454B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pic>
        <p:nvPicPr>
          <p:cNvPr id="16" name="bg object 17">
            <a:extLst>
              <a:ext uri="{FF2B5EF4-FFF2-40B4-BE49-F238E27FC236}">
                <a16:creationId xmlns:a16="http://schemas.microsoft.com/office/drawing/2014/main" id="{68752CD5-9C21-1840-808A-1CFC84A452E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36892" y="-7897"/>
            <a:ext cx="2007107" cy="11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0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458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0EA3E808-B421-524C-904B-F353D372823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255" y="-13714"/>
            <a:ext cx="9143999" cy="5143498"/>
          </a:xfrm>
          <a:prstGeom prst="rect">
            <a:avLst/>
          </a:prstGeom>
        </p:spPr>
      </p:pic>
      <p:pic>
        <p:nvPicPr>
          <p:cNvPr id="18" name="object 5">
            <a:extLst>
              <a:ext uri="{FF2B5EF4-FFF2-40B4-BE49-F238E27FC236}">
                <a16:creationId xmlns:a16="http://schemas.microsoft.com/office/drawing/2014/main" id="{6AF480B4-3F60-114D-B041-57BF9E16901C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66559" y="0"/>
            <a:ext cx="2377440" cy="1549908"/>
          </a:xfrm>
          <a:prstGeom prst="rect">
            <a:avLst/>
          </a:prstGeom>
        </p:spPr>
      </p:pic>
      <p:grpSp>
        <p:nvGrpSpPr>
          <p:cNvPr id="10" name="Google Shape;18;p3">
            <a:extLst>
              <a:ext uri="{FF2B5EF4-FFF2-40B4-BE49-F238E27FC236}">
                <a16:creationId xmlns:a16="http://schemas.microsoft.com/office/drawing/2014/main" id="{DA3BA253-FCC3-BC4C-9678-A978C96B84A1}"/>
              </a:ext>
            </a:extLst>
          </p:cNvPr>
          <p:cNvGrpSpPr/>
          <p:nvPr userDrawn="1"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9;p3">
              <a:extLst>
                <a:ext uri="{FF2B5EF4-FFF2-40B4-BE49-F238E27FC236}">
                  <a16:creationId xmlns:a16="http://schemas.microsoft.com/office/drawing/2014/main" id="{194FFE03-0EB4-4F40-A635-A9F76BD55BF1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;p3">
              <a:extLst>
                <a:ext uri="{FF2B5EF4-FFF2-40B4-BE49-F238E27FC236}">
                  <a16:creationId xmlns:a16="http://schemas.microsoft.com/office/drawing/2014/main" id="{1DCF206E-2129-1F40-ABAC-49E6FC5DAC73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1;p3">
            <a:extLst>
              <a:ext uri="{FF2B5EF4-FFF2-40B4-BE49-F238E27FC236}">
                <a16:creationId xmlns:a16="http://schemas.microsoft.com/office/drawing/2014/main" id="{759299BC-30A9-4046-A5B3-2EABFBF04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68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9" name="bg object 17">
            <a:extLst>
              <a:ext uri="{FF2B5EF4-FFF2-40B4-BE49-F238E27FC236}">
                <a16:creationId xmlns:a16="http://schemas.microsoft.com/office/drawing/2014/main" id="{F6EE12EB-93DA-2A45-9214-AF3F56BB95F3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36891" y="13716"/>
            <a:ext cx="2007107" cy="1165860"/>
          </a:xfrm>
          <a:prstGeom prst="rect">
            <a:avLst/>
          </a:prstGeom>
        </p:spPr>
      </p:pic>
      <p:pic>
        <p:nvPicPr>
          <p:cNvPr id="10" name="bg object 16">
            <a:extLst>
              <a:ext uri="{FF2B5EF4-FFF2-40B4-BE49-F238E27FC236}">
                <a16:creationId xmlns:a16="http://schemas.microsoft.com/office/drawing/2014/main" id="{CC7405B1-3802-B247-8170-9D811AF81DDF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7897"/>
            <a:ext cx="9143999" cy="5143498"/>
          </a:xfrm>
          <a:prstGeom prst="rect">
            <a:avLst/>
          </a:prstGeom>
        </p:spPr>
      </p:pic>
      <p:sp>
        <p:nvSpPr>
          <p:cNvPr id="11" name="Google Shape;98;p15">
            <a:extLst>
              <a:ext uri="{FF2B5EF4-FFF2-40B4-BE49-F238E27FC236}">
                <a16:creationId xmlns:a16="http://schemas.microsoft.com/office/drawing/2014/main" id="{5AD280BD-F02D-C048-81C1-5581C3E0B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pic>
        <p:nvPicPr>
          <p:cNvPr id="12" name="bg object 17">
            <a:extLst>
              <a:ext uri="{FF2B5EF4-FFF2-40B4-BE49-F238E27FC236}">
                <a16:creationId xmlns:a16="http://schemas.microsoft.com/office/drawing/2014/main" id="{26A5AE7E-C938-4E41-8F81-53BD8813CAA3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36890" y="-7897"/>
            <a:ext cx="2007107" cy="1165860"/>
          </a:xfrm>
          <a:prstGeom prst="rect">
            <a:avLst/>
          </a:prstGeom>
        </p:spPr>
      </p:pic>
      <p:grpSp>
        <p:nvGrpSpPr>
          <p:cNvPr id="7" name="Google Shape;102;p16">
            <a:extLst>
              <a:ext uri="{FF2B5EF4-FFF2-40B4-BE49-F238E27FC236}">
                <a16:creationId xmlns:a16="http://schemas.microsoft.com/office/drawing/2014/main" id="{832D9D1A-2BA4-C043-BFC0-EB9AE7228D0D}"/>
              </a:ext>
            </a:extLst>
          </p:cNvPr>
          <p:cNvGrpSpPr/>
          <p:nvPr userDrawn="1"/>
        </p:nvGrpSpPr>
        <p:grpSpPr>
          <a:xfrm>
            <a:off x="861464" y="1112137"/>
            <a:ext cx="745763" cy="45826"/>
            <a:chOff x="4580561" y="2589004"/>
            <a:chExt cx="1064464" cy="25200"/>
          </a:xfrm>
        </p:grpSpPr>
        <p:sp>
          <p:nvSpPr>
            <p:cNvPr id="8" name="Google Shape;103;p16">
              <a:extLst>
                <a:ext uri="{FF2B5EF4-FFF2-40B4-BE49-F238E27FC236}">
                  <a16:creationId xmlns:a16="http://schemas.microsoft.com/office/drawing/2014/main" id="{80DF926E-F9B7-A34C-A4B4-6A28CB283D2F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;p16">
              <a:extLst>
                <a:ext uri="{FF2B5EF4-FFF2-40B4-BE49-F238E27FC236}">
                  <a16:creationId xmlns:a16="http://schemas.microsoft.com/office/drawing/2014/main" id="{76ED200C-D61F-894E-977E-B9AF481DE3EE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078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id="9" name="bg object 16">
            <a:extLst>
              <a:ext uri="{FF2B5EF4-FFF2-40B4-BE49-F238E27FC236}">
                <a16:creationId xmlns:a16="http://schemas.microsoft.com/office/drawing/2014/main" id="{73637F15-F949-5641-B5CD-E052C1915D6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897"/>
            <a:ext cx="9143999" cy="5143498"/>
          </a:xfrm>
          <a:prstGeom prst="rect">
            <a:avLst/>
          </a:prstGeom>
        </p:spPr>
      </p:pic>
      <p:pic>
        <p:nvPicPr>
          <p:cNvPr id="10" name="bg object 17">
            <a:extLst>
              <a:ext uri="{FF2B5EF4-FFF2-40B4-BE49-F238E27FC236}">
                <a16:creationId xmlns:a16="http://schemas.microsoft.com/office/drawing/2014/main" id="{F697896A-6EEC-674F-BF59-FE273116399A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36890" y="-7897"/>
            <a:ext cx="2007107" cy="1165860"/>
          </a:xfrm>
          <a:prstGeom prst="rect">
            <a:avLst/>
          </a:prstGeom>
        </p:spPr>
      </p:pic>
      <p:grpSp>
        <p:nvGrpSpPr>
          <p:cNvPr id="11" name="Google Shape;102;p16">
            <a:extLst>
              <a:ext uri="{FF2B5EF4-FFF2-40B4-BE49-F238E27FC236}">
                <a16:creationId xmlns:a16="http://schemas.microsoft.com/office/drawing/2014/main" id="{88B22020-AED0-494D-9DB5-7A60B5E4F4A7}"/>
              </a:ext>
            </a:extLst>
          </p:cNvPr>
          <p:cNvGrpSpPr/>
          <p:nvPr userDrawn="1"/>
        </p:nvGrpSpPr>
        <p:grpSpPr>
          <a:xfrm>
            <a:off x="854030" y="777055"/>
            <a:ext cx="745763" cy="45826"/>
            <a:chOff x="4580561" y="2589004"/>
            <a:chExt cx="1064464" cy="25200"/>
          </a:xfrm>
        </p:grpSpPr>
        <p:sp>
          <p:nvSpPr>
            <p:cNvPr id="12" name="Google Shape;103;p16">
              <a:extLst>
                <a:ext uri="{FF2B5EF4-FFF2-40B4-BE49-F238E27FC236}">
                  <a16:creationId xmlns:a16="http://schemas.microsoft.com/office/drawing/2014/main" id="{9966496D-9E81-EF46-9949-F07456C218DE}"/>
                </a:ext>
              </a:extLst>
            </p:cNvPr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;p16">
              <a:extLst>
                <a:ext uri="{FF2B5EF4-FFF2-40B4-BE49-F238E27FC236}">
                  <a16:creationId xmlns:a16="http://schemas.microsoft.com/office/drawing/2014/main" id="{DB24CB80-7039-5443-8BB1-CE5E483B5E0A}"/>
                </a:ext>
              </a:extLst>
            </p:cNvPr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05;p16">
            <a:extLst>
              <a:ext uri="{FF2B5EF4-FFF2-40B4-BE49-F238E27FC236}">
                <a16:creationId xmlns:a16="http://schemas.microsoft.com/office/drawing/2014/main" id="{CC670453-00CC-E445-9E5D-65CDE3BD4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49" y="100387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8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48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 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32934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179630"/>
            <a:ext cx="7686900" cy="2670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 err="1"/>
              <a:t>Pikirkan</a:t>
            </a:r>
            <a:r>
              <a:rPr lang="en-US" sz="1100" dirty="0"/>
              <a:t> </a:t>
            </a:r>
            <a:r>
              <a:rPr lang="en-US" sz="1100" dirty="0" err="1"/>
              <a:t>sebuah</a:t>
            </a:r>
            <a:r>
              <a:rPr lang="en-US" sz="1100" dirty="0"/>
              <a:t> </a:t>
            </a:r>
            <a:r>
              <a:rPr lang="en-US" sz="1100" dirty="0" err="1"/>
              <a:t>Bussiness</a:t>
            </a:r>
            <a:r>
              <a:rPr lang="en-US" sz="1100" dirty="0"/>
              <a:t> Process </a:t>
            </a:r>
            <a:r>
              <a:rPr lang="en-US" sz="1100" dirty="0" err="1"/>
              <a:t>dari</a:t>
            </a:r>
            <a:r>
              <a:rPr lang="en-US" sz="1100" dirty="0"/>
              <a:t> Article </a:t>
            </a:r>
            <a:r>
              <a:rPr lang="en-US" sz="1100" dirty="0" err="1"/>
              <a:t>dimana</a:t>
            </a:r>
            <a:r>
              <a:rPr lang="en-US" sz="1100" dirty="0"/>
              <a:t> article </a:t>
            </a:r>
            <a:r>
              <a:rPr lang="en-US" sz="1100" dirty="0" err="1"/>
              <a:t>itu</a:t>
            </a:r>
            <a:r>
              <a:rPr lang="en-US" sz="1100" dirty="0"/>
              <a:t> </a:t>
            </a:r>
            <a:r>
              <a:rPr lang="en-US" sz="1100" dirty="0" err="1"/>
              <a:t>mempunyai</a:t>
            </a:r>
            <a:r>
              <a:rPr lang="en-US" sz="1100" dirty="0"/>
              <a:t> tagging system </a:t>
            </a:r>
            <a:r>
              <a:rPr lang="en-US" sz="1100" dirty="0" err="1"/>
              <a:t>dimana</a:t>
            </a:r>
            <a:r>
              <a:rPr lang="en-US" sz="1100" dirty="0"/>
              <a:t> article </a:t>
            </a:r>
            <a:r>
              <a:rPr lang="en-US" sz="1100" dirty="0" err="1"/>
              <a:t>itu</a:t>
            </a:r>
            <a:r>
              <a:rPr lang="en-US" sz="1100" dirty="0"/>
              <a:t> </a:t>
            </a:r>
            <a:r>
              <a:rPr lang="en-US" sz="1100" dirty="0" err="1"/>
              <a:t>mempunyai</a:t>
            </a:r>
            <a:r>
              <a:rPr lang="en-US" sz="1100" dirty="0"/>
              <a:t> detail title &amp; content </a:t>
            </a:r>
            <a:r>
              <a:rPr lang="en-US" sz="1100" dirty="0" err="1"/>
              <a:t>yg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adjust multi language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dinamis</a:t>
            </a:r>
            <a:r>
              <a:rPr lang="en-US" sz="1100" dirty="0"/>
              <a:t> </a:t>
            </a:r>
            <a:r>
              <a:rPr lang="en-US" sz="1100" dirty="0" err="1"/>
              <a:t>dimana</a:t>
            </a:r>
            <a:r>
              <a:rPr lang="en-US" sz="1100" dirty="0"/>
              <a:t> article </a:t>
            </a:r>
            <a:r>
              <a:rPr lang="en-US" sz="1100" dirty="0" err="1"/>
              <a:t>itu</a:t>
            </a:r>
            <a:r>
              <a:rPr lang="en-US" sz="1100" dirty="0"/>
              <a:t> </a:t>
            </a:r>
            <a:r>
              <a:rPr lang="en-US" sz="1100" dirty="0" err="1"/>
              <a:t>mempunyai</a:t>
            </a:r>
            <a:r>
              <a:rPr lang="en-US" sz="1100" dirty="0"/>
              <a:t> list assets </a:t>
            </a:r>
            <a:r>
              <a:rPr lang="en-US" sz="1100" dirty="0" err="1"/>
              <a:t>seperti</a:t>
            </a:r>
            <a:r>
              <a:rPr lang="en-US" sz="1100" dirty="0"/>
              <a:t> banner, </a:t>
            </a:r>
            <a:r>
              <a:rPr lang="en-US" sz="1100" dirty="0" err="1"/>
              <a:t>highligt</a:t>
            </a:r>
            <a:r>
              <a:rPr lang="en-US" sz="1100" dirty="0"/>
              <a:t> image, dan list assets content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1. </a:t>
            </a:r>
            <a:r>
              <a:rPr lang="en-US" sz="1100" dirty="0" err="1"/>
              <a:t>Buatlah</a:t>
            </a:r>
            <a:r>
              <a:rPr lang="en-US" sz="1100" dirty="0"/>
              <a:t> Struct </a:t>
            </a:r>
            <a:r>
              <a:rPr lang="en-US" sz="1100" dirty="0" err="1"/>
              <a:t>attr</a:t>
            </a:r>
            <a:r>
              <a:rPr lang="en-US" sz="1100" dirty="0"/>
              <a:t> yang </a:t>
            </a:r>
            <a:r>
              <a:rPr lang="en-US" sz="1100" dirty="0" err="1"/>
              <a:t>mewakili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bussiness</a:t>
            </a:r>
            <a:r>
              <a:rPr lang="en-US" sz="1100" dirty="0"/>
              <a:t> process </a:t>
            </a:r>
            <a:r>
              <a:rPr lang="en-US" sz="1100" dirty="0" err="1"/>
              <a:t>diatas</a:t>
            </a:r>
            <a:endParaRPr lang="en-US"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2. </a:t>
            </a:r>
            <a:r>
              <a:rPr lang="en-US" sz="1100" dirty="0" err="1"/>
              <a:t>Buatlah</a:t>
            </a:r>
            <a:r>
              <a:rPr lang="en-US" sz="1100" dirty="0"/>
              <a:t> method receiver yang </a:t>
            </a:r>
            <a:r>
              <a:rPr lang="en-US" sz="1100" dirty="0" err="1"/>
              <a:t>sekiranya</a:t>
            </a:r>
            <a:r>
              <a:rPr lang="en-US" sz="1100" dirty="0"/>
              <a:t> </a:t>
            </a:r>
            <a:r>
              <a:rPr lang="en-US" sz="1100" dirty="0" err="1"/>
              <a:t>mencakupkan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bussiness</a:t>
            </a:r>
            <a:r>
              <a:rPr lang="en-US" sz="1100" dirty="0"/>
              <a:t> process </a:t>
            </a:r>
            <a:r>
              <a:rPr lang="en-US" sz="1100" dirty="0" err="1"/>
              <a:t>diatas</a:t>
            </a:r>
            <a:endParaRPr lang="en-US"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3. </a:t>
            </a:r>
            <a:r>
              <a:rPr lang="en-US" sz="1100" dirty="0" err="1"/>
              <a:t>Buat</a:t>
            </a:r>
            <a:r>
              <a:rPr lang="en-US" sz="1100" dirty="0"/>
              <a:t> </a:t>
            </a:r>
            <a:r>
              <a:rPr lang="en-US" sz="1100" dirty="0" err="1"/>
              <a:t>Sekiranya</a:t>
            </a:r>
            <a:r>
              <a:rPr lang="en-US" sz="1100" dirty="0"/>
              <a:t> Unit Test </a:t>
            </a:r>
            <a:r>
              <a:rPr lang="en-US" sz="1100" dirty="0" err="1"/>
              <a:t>dari</a:t>
            </a:r>
            <a:r>
              <a:rPr lang="en-US" sz="1100" dirty="0"/>
              <a:t> struct dan method </a:t>
            </a:r>
            <a:r>
              <a:rPr lang="en-US" sz="1100" dirty="0" err="1"/>
              <a:t>receivernya</a:t>
            </a:r>
            <a:r>
              <a:rPr lang="en-US" sz="1100" dirty="0"/>
              <a:t> </a:t>
            </a:r>
            <a:r>
              <a:rPr lang="en-US" sz="1100" dirty="0" err="1"/>
              <a:t>selengkap</a:t>
            </a:r>
            <a:r>
              <a:rPr lang="en-US" sz="1100" dirty="0"/>
              <a:t> </a:t>
            </a:r>
            <a:r>
              <a:rPr lang="en-US" sz="1100" dirty="0" err="1"/>
              <a:t>lengkapnya</a:t>
            </a:r>
            <a:r>
              <a:rPr lang="en-US" sz="1100" dirty="0"/>
              <a:t> based on regarding </a:t>
            </a:r>
            <a:r>
              <a:rPr lang="en-US" sz="1100" dirty="0" err="1"/>
              <a:t>dari</a:t>
            </a:r>
            <a:r>
              <a:rPr lang="en-US" sz="1100" dirty="0"/>
              <a:t> logic article </a:t>
            </a:r>
            <a:r>
              <a:rPr lang="en-US" sz="1100" dirty="0" err="1"/>
              <a:t>itu</a:t>
            </a:r>
            <a:r>
              <a:rPr lang="en-US" sz="1100" dirty="0"/>
              <a:t> </a:t>
            </a:r>
            <a:r>
              <a:rPr lang="en-US" sz="1100" dirty="0" err="1"/>
              <a:t>sendiri</a:t>
            </a:r>
            <a:r>
              <a:rPr lang="en-US" sz="1100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/>
              <a:t>*Bonus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100" dirty="0" err="1"/>
              <a:t>Buat</a:t>
            </a:r>
            <a:r>
              <a:rPr lang="en-US" sz="1100" dirty="0"/>
              <a:t> Proses Model Insert &amp; GET Using MYSQL (*Bonus)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BFFC1B88B5864AAB13ECC097EF28E6" ma:contentTypeVersion="8" ma:contentTypeDescription="Create a new document." ma:contentTypeScope="" ma:versionID="05acb94db65328db945afbc4a14e948b">
  <xsd:schema xmlns:xsd="http://www.w3.org/2001/XMLSchema" xmlns:xs="http://www.w3.org/2001/XMLSchema" xmlns:p="http://schemas.microsoft.com/office/2006/metadata/properties" xmlns:ns2="9d873897-6165-44f5-9477-13dbe1fc9681" xmlns:ns3="f7aad1a0-dfc2-4571-936f-3befe9d61591" targetNamespace="http://schemas.microsoft.com/office/2006/metadata/properties" ma:root="true" ma:fieldsID="fc9e440de3b75b71b598d11e1c5f89f0" ns2:_="" ns3:_="">
    <xsd:import namespace="9d873897-6165-44f5-9477-13dbe1fc9681"/>
    <xsd:import namespace="f7aad1a0-dfc2-4571-936f-3befe9d61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73897-6165-44f5-9477-13dbe1fc96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ad1a0-dfc2-4571-936f-3befe9d61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04C29D-907D-4636-BB8D-BD7D7AEFD9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873897-6165-44f5-9477-13dbe1fc9681"/>
    <ds:schemaRef ds:uri="f7aad1a0-dfc2-4571-936f-3befe9d61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827862-4943-4CB9-BFC2-FC11688A87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A94132-B14D-4EFB-AD77-B75A3A78F3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104</Words>
  <Application>Microsoft Office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Raleway</vt:lpstr>
      <vt:lpstr>Lato</vt:lpstr>
      <vt:lpstr>Streamline</vt:lpstr>
      <vt:lpstr>Assignment 1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Dasar</dc:title>
  <dc:creator>abdul.aziz</dc:creator>
  <cp:lastModifiedBy>Abdul Aziz</cp:lastModifiedBy>
  <cp:revision>18</cp:revision>
  <dcterms:modified xsi:type="dcterms:W3CDTF">2022-09-23T14:26:44Z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0x01010083BFFC1B88B5864AAB13ECC097EF28E6</vt:lpwstr>
  </property>
</Properties>
</file>