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FCBF-BB05-9F48-4C49-B757C40F2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F0674-C27B-AE98-6DEF-A5D84904B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417F5-106E-4A09-76A5-77108657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6A12-AF70-4EFC-BCBC-0EF81A28C2B6}" type="datetimeFigureOut">
              <a:rPr lang="en-KE" smtClean="0"/>
              <a:t>10/01/2024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5F8A7-3163-FCD1-ED76-13B18E49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D245E-5B15-0F2D-E8B0-4D819272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3B2-40BA-4FC7-A583-7934A6DB276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8557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C57D-ADF0-7345-A934-350E2A8A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852C3-E319-15D0-F92C-21FBEF18E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E093-05B5-5C90-F247-A20E2EF7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6A12-AF70-4EFC-BCBC-0EF81A28C2B6}" type="datetimeFigureOut">
              <a:rPr lang="en-KE" smtClean="0"/>
              <a:t>10/01/2024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9C096-D636-1749-11BF-34E3EB57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1256-09AB-18A2-948F-84241B2D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3B2-40BA-4FC7-A583-7934A6DB276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745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52A8A-FCCD-811A-0236-0FEDD493F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D2348-1CB5-191A-CBA8-164AE8B4D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7CCF7-7959-9CA8-1FD8-455E4247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6A12-AF70-4EFC-BCBC-0EF81A28C2B6}" type="datetimeFigureOut">
              <a:rPr lang="en-KE" smtClean="0"/>
              <a:t>10/01/2024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8E042-6947-F1A4-1EEB-5EC8E8E6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83E66-B719-D514-923F-313F0B88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3B2-40BA-4FC7-A583-7934A6DB276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6841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A1A9-CCBF-5D49-EB80-5502FA77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B8DA-0AF9-BE8E-2213-D18D25D38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AAECB-17C1-075C-524C-DBEC88B2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6A12-AF70-4EFC-BCBC-0EF81A28C2B6}" type="datetimeFigureOut">
              <a:rPr lang="en-KE" smtClean="0"/>
              <a:t>10/01/2024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32912-E0F4-62E8-0145-29DE4208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33153-5742-1AF2-2801-7BD441C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3B2-40BA-4FC7-A583-7934A6DB276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2261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3508-C18E-066B-A10D-B89F5D48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DC6D3-F921-1301-1B1D-124EAF55E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8965-C07E-96F0-4895-8FCD797D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6A12-AF70-4EFC-BCBC-0EF81A28C2B6}" type="datetimeFigureOut">
              <a:rPr lang="en-KE" smtClean="0"/>
              <a:t>10/01/2024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C44EE-E3E2-7B8D-CA62-70EBD56E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7F51D-9D12-A2F1-C4B0-24BAA01F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3B2-40BA-4FC7-A583-7934A6DB276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0081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6AC6-4E4F-0F84-3560-400CE8DE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65899-290E-9C0B-3E59-3ADD2EB9C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8A16D-95E6-E3CD-2D8A-6C7CF056E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30EE9-3C64-A25F-DECE-D491E46B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6A12-AF70-4EFC-BCBC-0EF81A28C2B6}" type="datetimeFigureOut">
              <a:rPr lang="en-KE" smtClean="0"/>
              <a:t>10/01/2024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9CD75-B1F2-DF61-0BBB-1ECB121F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B4A8C-CB5F-187C-90A5-061C5D10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3B2-40BA-4FC7-A583-7934A6DB276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3679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9423-0671-624A-9A0A-09492D77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3CF6C-4329-A43F-03F9-1E3CA919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265C8-E01D-34F0-622E-36B7E7681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AEEF4-D1A4-4BAE-EF08-F2057BAF4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7C294-C5EC-6CF7-9609-4888AFDB7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082D2-07A4-F3DD-3A62-26C1A1F5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6A12-AF70-4EFC-BCBC-0EF81A28C2B6}" type="datetimeFigureOut">
              <a:rPr lang="en-KE" smtClean="0"/>
              <a:t>10/01/2024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071C5-40D3-F7ED-750A-9D478C39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267A0-254A-FBAF-F1A1-C519421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3B2-40BA-4FC7-A583-7934A6DB276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8062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5165-2728-F6D1-E946-F7FF19B1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6D797-1ACA-ECE6-6F1A-FA99F034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6A12-AF70-4EFC-BCBC-0EF81A28C2B6}" type="datetimeFigureOut">
              <a:rPr lang="en-KE" smtClean="0"/>
              <a:t>10/01/2024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76695-FBF6-8B0D-5688-A96318A2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6C3AC-55EB-3455-C551-CBEA32B6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3B2-40BA-4FC7-A583-7934A6DB276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1953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6334C-F29C-D022-8947-FCFB15B1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6A12-AF70-4EFC-BCBC-0EF81A28C2B6}" type="datetimeFigureOut">
              <a:rPr lang="en-KE" smtClean="0"/>
              <a:t>10/01/2024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6A18A-B92D-08B4-D128-589B1216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28B45-ADD4-2AE3-BB78-DE735F3A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3B2-40BA-4FC7-A583-7934A6DB276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723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0D5D-6DF0-902A-349D-77782609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F2673-AAFE-CB53-E52E-41EB34B0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9934B-EE39-41EC-8F28-359F82BF1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54372-8384-780A-2AED-3E0116E0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6A12-AF70-4EFC-BCBC-0EF81A28C2B6}" type="datetimeFigureOut">
              <a:rPr lang="en-KE" smtClean="0"/>
              <a:t>10/01/2024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C6DAA-87EE-8F9C-8285-61FA8D3E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F5839-002D-750F-8A45-63DC9875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3B2-40BA-4FC7-A583-7934A6DB276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9804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A589-19DE-ACDD-C51A-708EA0FB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203D2-7D03-2A9A-BA1C-2C6833770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BB44E-8F76-A651-3AD2-4563BF45F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CA979-69C4-10D8-65AA-DB908E5E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6A12-AF70-4EFC-BCBC-0EF81A28C2B6}" type="datetimeFigureOut">
              <a:rPr lang="en-KE" smtClean="0"/>
              <a:t>10/01/2024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4B755-E493-6A42-C0BF-3B8830B9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9C7F7-1C0C-8226-1EAE-25F66AE0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A3B2-40BA-4FC7-A583-7934A6DB276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2603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F6CDF-7A76-F192-9DEB-831E2346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24841-D4CA-90FC-66A5-AE7644879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FF525-E3D0-E85A-70E7-573410D97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86A12-AF70-4EFC-BCBC-0EF81A28C2B6}" type="datetimeFigureOut">
              <a:rPr lang="en-KE" smtClean="0"/>
              <a:t>10/01/2024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A5F3-901C-CB26-B62E-16398B146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405A9-0C6B-70D3-61D3-B904278E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A3B2-40BA-4FC7-A583-7934A6DB276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3880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40EA45-8F68-65D0-D7E4-B9CBA420E98C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8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F2562-FDB4-2707-46E9-E06DFA529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" y="466725"/>
            <a:ext cx="11944350" cy="1571626"/>
          </a:xfrm>
        </p:spPr>
        <p:txBody>
          <a:bodyPr>
            <a:noAutofit/>
          </a:bodyPr>
          <a:lstStyle/>
          <a:p>
            <a:r>
              <a:rPr lang="en-US" sz="10000" dirty="0">
                <a:latin typeface="Algerian" panose="04020705040A02060702" pitchFamily="82" charset="0"/>
              </a:rPr>
              <a:t>QUIZE CRAZE</a:t>
            </a:r>
            <a:endParaRPr lang="en-KE" sz="100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39DB2-8E45-B88F-CFAF-7F4489B78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38400"/>
            <a:ext cx="9953626" cy="34671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trivia App that ignites your brainwaves.</a:t>
            </a:r>
          </a:p>
          <a:p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 your friends, Expand your knowledge and win bragging rights</a:t>
            </a:r>
            <a:endParaRPr lang="en-KE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4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31C2F6-3542-1F42-5475-0720C22DE6C5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8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614BA-5D78-419F-C245-DA8633364B88}"/>
              </a:ext>
            </a:extLst>
          </p:cNvPr>
          <p:cNvSpPr txBox="1"/>
          <p:nvPr/>
        </p:nvSpPr>
        <p:spPr>
          <a:xfrm>
            <a:off x="2600325" y="762000"/>
            <a:ext cx="7439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Algerian" panose="04020705040A02060702" pitchFamily="82" charset="0"/>
              </a:rPr>
              <a:t>THE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4082C-8D19-2F4A-0ABC-A35D716A1A07}"/>
              </a:ext>
            </a:extLst>
          </p:cNvPr>
          <p:cNvSpPr txBox="1"/>
          <p:nvPr/>
        </p:nvSpPr>
        <p:spPr>
          <a:xfrm>
            <a:off x="781050" y="2409825"/>
            <a:ext cx="106489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b="0" i="0" dirty="0">
                <a:solidFill>
                  <a:srgbClr val="7030A0"/>
                </a:solidFill>
                <a:effectLst/>
                <a:latin typeface="Google Sans"/>
              </a:rPr>
              <a:t>Boredom 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b="0" i="0" dirty="0">
                <a:solidFill>
                  <a:srgbClr val="7030A0"/>
                </a:solidFill>
                <a:effectLst/>
                <a:latin typeface="Google Sans"/>
              </a:rPr>
              <a:t>Generic trivia apps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dirty="0">
                <a:solidFill>
                  <a:srgbClr val="7030A0"/>
                </a:solidFill>
                <a:latin typeface="Google Sans"/>
              </a:rPr>
              <a:t>B</a:t>
            </a:r>
            <a:r>
              <a:rPr lang="en-US" sz="4800" b="0" i="0" dirty="0">
                <a:solidFill>
                  <a:srgbClr val="7030A0"/>
                </a:solidFill>
                <a:effectLst/>
                <a:latin typeface="Google Sans"/>
              </a:rPr>
              <a:t>oring textbooks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dirty="0">
                <a:solidFill>
                  <a:srgbClr val="7030A0"/>
                </a:solidFill>
                <a:latin typeface="Google Sans"/>
              </a:rPr>
              <a:t>D</a:t>
            </a:r>
            <a:r>
              <a:rPr lang="en-US" sz="4800" b="0" i="0" dirty="0">
                <a:solidFill>
                  <a:srgbClr val="7030A0"/>
                </a:solidFill>
                <a:effectLst/>
                <a:latin typeface="Google Sans"/>
              </a:rPr>
              <a:t>ry lectures</a:t>
            </a:r>
            <a:endParaRPr lang="en-KE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0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274F654-351A-0725-2179-81BB9FE2342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8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A1B61-E335-EA13-382F-61DD86AFA91E}"/>
              </a:ext>
            </a:extLst>
          </p:cNvPr>
          <p:cNvSpPr txBox="1"/>
          <p:nvPr/>
        </p:nvSpPr>
        <p:spPr>
          <a:xfrm>
            <a:off x="1552575" y="504825"/>
            <a:ext cx="7829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Algerian" panose="04020705040A02060702" pitchFamily="82" charset="0"/>
              </a:rPr>
              <a:t>SOLUTION</a:t>
            </a:r>
            <a:endParaRPr lang="en-KE" sz="7200" dirty="0">
              <a:latin typeface="Algerian" panose="04020705040A02060702" pitchFamily="8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5FED35-56D8-D985-A70C-1723C635422E}"/>
              </a:ext>
            </a:extLst>
          </p:cNvPr>
          <p:cNvSpPr/>
          <p:nvPr/>
        </p:nvSpPr>
        <p:spPr>
          <a:xfrm>
            <a:off x="3756223" y="2643484"/>
            <a:ext cx="3854251" cy="12003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5400" b="0" i="0" dirty="0">
                <a:solidFill>
                  <a:srgbClr val="7030A0"/>
                </a:solidFill>
                <a:effectLst/>
                <a:latin typeface="Google Sans"/>
              </a:rPr>
              <a:t>Quiz Craze</a:t>
            </a:r>
            <a:endParaRPr lang="en-US" sz="5400" b="1" cap="none" spc="0" dirty="0">
              <a:ln w="12700">
                <a:noFill/>
                <a:prstDash val="solid"/>
              </a:ln>
              <a:solidFill>
                <a:srgbClr val="7030A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07BFD-C0BD-788A-6BB0-DD03B72BD8F8}"/>
              </a:ext>
            </a:extLst>
          </p:cNvPr>
          <p:cNvSpPr txBox="1"/>
          <p:nvPr/>
        </p:nvSpPr>
        <p:spPr>
          <a:xfrm>
            <a:off x="2486025" y="4591050"/>
            <a:ext cx="674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dynamic trivia app that explodes with excitement!</a:t>
            </a:r>
            <a:endParaRPr lang="en-K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52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29B3A7-8F3D-AFB3-F2F0-C2388BC2E733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8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EE9372-601E-17F4-9F98-C5D8EE48640E}"/>
              </a:ext>
            </a:extLst>
          </p:cNvPr>
          <p:cNvSpPr txBox="1"/>
          <p:nvPr/>
        </p:nvSpPr>
        <p:spPr>
          <a:xfrm>
            <a:off x="2085975" y="533400"/>
            <a:ext cx="7591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Algerian" panose="04020705040A02060702" pitchFamily="82" charset="0"/>
              </a:rPr>
              <a:t>THE MARKET</a:t>
            </a:r>
            <a:endParaRPr lang="en-KE" sz="72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AF108-5B30-CD58-1DAA-D932745FB7B9}"/>
              </a:ext>
            </a:extLst>
          </p:cNvPr>
          <p:cNvSpPr txBox="1"/>
          <p:nvPr/>
        </p:nvSpPr>
        <p:spPr>
          <a:xfrm>
            <a:off x="781050" y="2200275"/>
            <a:ext cx="35623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Market</a:t>
            </a:r>
            <a:endParaRPr lang="en-US" sz="2000" dirty="0">
              <a:solidFill>
                <a:srgbClr val="1F1F1F"/>
              </a:solidFill>
              <a:latin typeface="Google Sans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1.5 Million mobile gamers globally, with a growing demand for educational and social gaming experiences.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5B53F-3EAD-526A-4C16-6C119BCABD4A}"/>
              </a:ext>
            </a:extLst>
          </p:cNvPr>
          <p:cNvSpPr txBox="1"/>
          <p:nvPr/>
        </p:nvSpPr>
        <p:spPr>
          <a:xfrm>
            <a:off x="4438650" y="2267129"/>
            <a:ext cx="3124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ersonalized difficulty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iverse themes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 social features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2D82B-09D1-8917-CB4F-D6204C9C0A15}"/>
              </a:ext>
            </a:extLst>
          </p:cNvPr>
          <p:cNvSpPr txBox="1"/>
          <p:nvPr/>
        </p:nvSpPr>
        <p:spPr>
          <a:xfrm>
            <a:off x="7658100" y="2359462"/>
            <a:ext cx="35718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Growth Plane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7030A0"/>
                </a:solidFill>
                <a:effectLst/>
                <a:latin typeface="Google Sans"/>
              </a:rPr>
              <a:t>launch on iOS and Android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Google Sans"/>
              </a:rPr>
              <a:t>I</a:t>
            </a:r>
            <a:r>
              <a:rPr lang="en-US" b="0" i="0" dirty="0">
                <a:solidFill>
                  <a:srgbClr val="7030A0"/>
                </a:solidFill>
                <a:effectLst/>
                <a:latin typeface="Google Sans"/>
              </a:rPr>
              <a:t>ntroduce new themes and features based on user feedback.</a:t>
            </a:r>
            <a:endParaRPr lang="en-KE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7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E0EDD1-3C97-861C-C853-30940B2D025D}"/>
              </a:ext>
            </a:extLst>
          </p:cNvPr>
          <p:cNvSpPr txBox="1"/>
          <p:nvPr/>
        </p:nvSpPr>
        <p:spPr>
          <a:xfrm>
            <a:off x="0" y="-42981"/>
            <a:ext cx="12192000" cy="6858000"/>
          </a:xfrm>
          <a:prstGeom prst="rect">
            <a:avLst/>
          </a:prstGeom>
          <a:gradFill>
            <a:gsLst>
              <a:gs pos="8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F64D2-3CE0-4FDA-86AA-64E8623761F4}"/>
              </a:ext>
            </a:extLst>
          </p:cNvPr>
          <p:cNvSpPr txBox="1"/>
          <p:nvPr/>
        </p:nvSpPr>
        <p:spPr>
          <a:xfrm>
            <a:off x="1847850" y="561975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Algerian" panose="04020705040A02060702" pitchFamily="82" charset="0"/>
              </a:rPr>
              <a:t>THE TEAM</a:t>
            </a:r>
            <a:endParaRPr lang="en-KE" sz="72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A677E-040F-63E8-30BA-1EF6A6BA2B3F}"/>
              </a:ext>
            </a:extLst>
          </p:cNvPr>
          <p:cNvSpPr txBox="1"/>
          <p:nvPr/>
        </p:nvSpPr>
        <p:spPr>
          <a:xfrm>
            <a:off x="352425" y="2295525"/>
            <a:ext cx="2457450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Programming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endParaRPr lang="en-US" sz="2400" dirty="0">
              <a:latin typeface="Algerian" panose="04020705040A02060702" pitchFamily="82" charset="0"/>
            </a:endParaRPr>
          </a:p>
          <a:p>
            <a:endParaRPr lang="en-US" sz="2400" dirty="0">
              <a:latin typeface="Algerian" panose="04020705040A02060702" pitchFamily="82" charset="0"/>
            </a:endParaRPr>
          </a:p>
          <a:p>
            <a:endParaRPr lang="en-KE" sz="24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6A94F-68CD-0DF4-AB6D-64EE7F6D8811}"/>
              </a:ext>
            </a:extLst>
          </p:cNvPr>
          <p:cNvSpPr txBox="1"/>
          <p:nvPr/>
        </p:nvSpPr>
        <p:spPr>
          <a:xfrm>
            <a:off x="3990975" y="2324279"/>
            <a:ext cx="2971800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GRAPHIC DESIGN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endParaRPr lang="en-US" sz="2400" dirty="0">
              <a:latin typeface="Algerian" panose="04020705040A02060702" pitchFamily="82" charset="0"/>
            </a:endParaRPr>
          </a:p>
          <a:p>
            <a:endParaRPr lang="en-US" sz="2400" dirty="0">
              <a:latin typeface="Algerian" panose="04020705040A02060702" pitchFamily="82" charset="0"/>
            </a:endParaRPr>
          </a:p>
          <a:p>
            <a:endParaRPr lang="en-KE" sz="24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B257F-53A2-1D1C-E343-5F4FD2F5E6BB}"/>
              </a:ext>
            </a:extLst>
          </p:cNvPr>
          <p:cNvSpPr txBox="1"/>
          <p:nvPr/>
        </p:nvSpPr>
        <p:spPr>
          <a:xfrm>
            <a:off x="8277227" y="2295524"/>
            <a:ext cx="3067048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MAINTANANCE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endParaRPr lang="en-US" sz="2400" dirty="0">
              <a:latin typeface="Algerian" panose="04020705040A02060702" pitchFamily="82" charset="0"/>
            </a:endParaRPr>
          </a:p>
          <a:p>
            <a:endParaRPr lang="en-US" sz="2400" dirty="0">
              <a:latin typeface="Algerian" panose="04020705040A02060702" pitchFamily="82" charset="0"/>
            </a:endParaRPr>
          </a:p>
          <a:p>
            <a:endParaRPr lang="en-KE" sz="2400" dirty="0">
              <a:latin typeface="Algerian" panose="04020705040A02060702" pitchFamily="8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1DA836-B7E6-E8B7-464C-86788155F723}"/>
              </a:ext>
            </a:extLst>
          </p:cNvPr>
          <p:cNvSpPr/>
          <p:nvPr/>
        </p:nvSpPr>
        <p:spPr>
          <a:xfrm>
            <a:off x="514350" y="2895600"/>
            <a:ext cx="2190750" cy="12003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TAURA ANDERSON</a:t>
            </a:r>
            <a:endParaRPr lang="en-KE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0B1C08-D7D9-B236-6AE6-3F576E84C1E2}"/>
              </a:ext>
            </a:extLst>
          </p:cNvPr>
          <p:cNvSpPr/>
          <p:nvPr/>
        </p:nvSpPr>
        <p:spPr>
          <a:xfrm>
            <a:off x="4400550" y="3034187"/>
            <a:ext cx="2200275" cy="1229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TJ TECH</a:t>
            </a:r>
            <a:endParaRPr lang="en-KE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40463C-723C-8618-9BDB-B7EBD33F2A71}"/>
              </a:ext>
            </a:extLst>
          </p:cNvPr>
          <p:cNvSpPr/>
          <p:nvPr/>
        </p:nvSpPr>
        <p:spPr>
          <a:xfrm>
            <a:off x="8515350" y="2895600"/>
            <a:ext cx="2438400" cy="13676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TAURA ANDERSON</a:t>
            </a:r>
            <a:endParaRPr lang="en-KE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291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105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Google Sans</vt:lpstr>
      <vt:lpstr>Times New Roman</vt:lpstr>
      <vt:lpstr>Wingdings</vt:lpstr>
      <vt:lpstr>Office Theme</vt:lpstr>
      <vt:lpstr>QUIZE CRAZE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Taura</dc:creator>
  <cp:lastModifiedBy>Anderson Taura</cp:lastModifiedBy>
  <cp:revision>4</cp:revision>
  <dcterms:created xsi:type="dcterms:W3CDTF">2024-01-09T10:51:44Z</dcterms:created>
  <dcterms:modified xsi:type="dcterms:W3CDTF">2024-01-10T05:50:48Z</dcterms:modified>
</cp:coreProperties>
</file>