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C5B209-02C1-4DC7-9814-B39419813FBC}">
  <a:tblStyle styleId="{54C5B209-02C1-4DC7-9814-B39419813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bbe470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fbbe470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fbbe47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fbbe47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bbe470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bbe470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159580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159580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159580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159580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fbbe470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fbbe47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159580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159580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fbbe470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fbbe470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159580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159580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fbbe47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fbbe47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fbbe47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fbbe47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fbbe470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fbbe470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fbbe47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fbbe47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fbbe47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fbbe47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fbbe47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fbbe47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0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ciencedirect.com/science/article/pii/S1877705813017566" TargetMode="External"/><Relationship Id="rId4" Type="http://schemas.openxmlformats.org/officeDocument/2006/relationships/hyperlink" Target="https://nathanrooy.github.io/posts/2016-08-17/simple-particle-swarm-optimization-with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Cinemática Inversa (IK)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otimização por onda de </a:t>
            </a:r>
            <a:r>
              <a:rPr lang="pt-BR"/>
              <a:t>partículas </a:t>
            </a:r>
            <a:r>
              <a:rPr lang="pt-BR"/>
              <a:t>(PSO)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12" y="1075475"/>
            <a:ext cx="8362176" cy="149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650" y="3589563"/>
            <a:ext cx="1857872" cy="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175" y="3038888"/>
            <a:ext cx="1136675" cy="15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24" y="3505314"/>
            <a:ext cx="2801725" cy="1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629425" y="2954638"/>
            <a:ext cx="3137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Matriz banda: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90913" y="594250"/>
            <a:ext cx="799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Matriz Jacobiana: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 PSO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50" y="2434682"/>
            <a:ext cx="1506550" cy="33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50" y="2926675"/>
            <a:ext cx="1908472" cy="53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49" y="3457552"/>
            <a:ext cx="4076575" cy="41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0226" y="1942675"/>
            <a:ext cx="1277991" cy="33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7321" y="1324405"/>
            <a:ext cx="1695250" cy="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8225" y="1043925"/>
            <a:ext cx="4673201" cy="33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Obtidos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4" y="1700450"/>
            <a:ext cx="4972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00" y="3332900"/>
            <a:ext cx="4962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500" y="2788750"/>
            <a:ext cx="4962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5500" y="2235075"/>
            <a:ext cx="4962524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085975" y="1199375"/>
            <a:ext cx="4868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Testes em pontos espelhados: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963" y="2335775"/>
            <a:ext cx="55911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977" y="1538330"/>
            <a:ext cx="5591175" cy="56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9225" y="3182475"/>
            <a:ext cx="55911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1589200" y="968575"/>
            <a:ext cx="5564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Teste de singularidade e de pontos isolados: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poderia melhorar o resultado?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Augusto Kich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Artigo: Inverse Kinematics Using Particle Swarm Optimization. </a:t>
            </a:r>
            <a:r>
              <a:rPr lang="pt-BR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https://www.sciencedirect.com/science/article/pii/S1877705813017566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Site: Particle Swarm Optimization from Scratch with Python. </a:t>
            </a:r>
            <a:r>
              <a:rPr lang="pt-BR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https://nathanrooy.github.io/posts/2016-08-17/simple-particle-swarm-optimization-with-python/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Artigo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950" y="1147225"/>
            <a:ext cx="42672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da Cinemática Inversa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3809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De forma simples, o problema da cinemática inversa consiste em descobrir os 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ângulos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 que cada motor deve ficar para que o terminal possua um X, Y e Z esperado.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	Existem 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inúmeras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 formas de resolver esse problema, onde velocidade de processamento e fluidez de movimento são os objetivos principais.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Para a realização de um percurso de movimento normalmente é utilizado um algoritmo de controle, nesse caso estaremos usando </a:t>
            </a:r>
            <a:r>
              <a:rPr i="1" lang="pt-BR" sz="1400">
                <a:latin typeface="Times New Roman"/>
                <a:ea typeface="Times New Roman"/>
                <a:cs typeface="Times New Roman"/>
                <a:sym typeface="Times New Roman"/>
              </a:rPr>
              <a:t>Dynamic Movement Primitive</a:t>
            </a: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 (DMP).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objetivo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242400" y="1666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{54C5B209-02C1-4DC7-9814-B39419813FBC}</a:tableStyleId>
              </a:tblPr>
              <a:tblGrid>
                <a:gridCol w="844925"/>
                <a:gridCol w="844925"/>
                <a:gridCol w="844925"/>
                <a:gridCol w="844925"/>
                <a:gridCol w="844925"/>
              </a:tblGrid>
              <a:tr h="4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ɑi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𝛼i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𝜃i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-π/2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𝜃1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π/2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𝜃2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-π/2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𝜃3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π/2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𝜃4-π/2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42400" y="1225225"/>
            <a:ext cx="42246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Parâmetros de Denavit-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Hartenberg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531075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Matriz de Transformação Homogênea: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00" y="1376900"/>
            <a:ext cx="7801599" cy="12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50" y="3854875"/>
            <a:ext cx="2992050" cy="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42975" y="3107725"/>
            <a:ext cx="7961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Cálculo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da Cinemática Direta: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3" y="742501"/>
            <a:ext cx="3245020" cy="97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750" y="742500"/>
            <a:ext cx="2919210" cy="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13" y="1912828"/>
            <a:ext cx="3245030" cy="94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5759" y="1897624"/>
            <a:ext cx="4966529" cy="97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9150" y="3285662"/>
            <a:ext cx="26098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6013" y="3604762"/>
            <a:ext cx="25241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da Transposição Jacobiana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" y="1333588"/>
            <a:ext cx="1815725" cy="9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075" y="1333588"/>
            <a:ext cx="3608161" cy="9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25" y="2511425"/>
            <a:ext cx="5727505" cy="9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325" y="3655300"/>
            <a:ext cx="8293351" cy="6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8138"/>
            <a:ext cx="1138150" cy="10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163" y="651575"/>
            <a:ext cx="1453775" cy="10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550" y="651588"/>
            <a:ext cx="1453742" cy="10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8125" y="651588"/>
            <a:ext cx="3604168" cy="10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650" y="2134650"/>
            <a:ext cx="8664714" cy="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775" y="3234675"/>
            <a:ext cx="4285008" cy="11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000" y="3234672"/>
            <a:ext cx="2135375" cy="11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