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9A64-6BFC-4038-8210-7C6CF27C3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FE5F8-1BF9-4E80-BFC0-08505B72D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D41D-66D8-4043-89EA-B18DDE66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0E71-4E41-42B8-9A4C-45FB2E70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437E-0E0E-4855-986D-E736BE89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71C-AD5B-4A70-B8D2-2E593F07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94039-4CE1-4E2A-9EF5-3382072D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2A2B-0A67-4BDB-A813-117858F3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E5F00-A243-4821-A64C-5B6E9C0A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4C5D-127D-428D-BDCE-C18A00F4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87DFE-B59E-4770-AB67-C84EE524B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75BC-86D8-4CC4-8474-6D698431E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935E-DFA1-4372-BFD3-32F9C4D7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F4EB-265B-4754-B431-60646A0C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E71B-1FBD-4BC3-942D-1150BF3F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D428-E4BD-46E1-BD65-3C0892B9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7DB7-C5B9-42BB-9437-FB0C8F63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50855-A509-4FBC-B7D8-AC34E0D1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ED9F-9AE5-403E-8CD9-585D537C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DC30-8DB4-40A8-BCF8-3ABAADB1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37B8-FDFA-4359-9B91-6A291576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58139-7F33-4829-982B-61F426BD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5A9D-F43A-4C22-A043-BF563ACA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A9ED-5E21-4504-80D5-136961D4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FE33-28F9-47C7-B4D6-2F770FDD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EC21-6DC3-4844-BDEE-1F2F268D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D1AA-C211-4370-A94A-4C3A96D8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B8BE8-44CD-4AE1-820A-57A9BA5E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32D29-2458-472F-8B8C-42EEAEC5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63454-656A-47B6-A924-C4E65CDA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8EB99-ABF1-4269-A97F-C8E21864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CDF1-156B-4F66-9C61-7254EF62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2550-9DB0-423B-B2A9-8D8A8426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C316-2DF7-403F-9B3B-8627F6382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4B9F-0BF1-4EF3-A8DC-E8D59C2B1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66DCF-B52D-4857-9C79-3916B7457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F834C-B188-4613-A0DF-944F4F5D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CD0B2-9B1E-4185-9DA8-04EB775C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5AF9-A96C-4D6A-8DD1-2AB9723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0555-0FB5-41BC-9D8C-51587C55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5EDA4-2557-4C01-8FCE-5DA01BFB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66222-DE70-4129-8F46-ED185D1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9AE78-03ED-4B6D-92DD-65C30B41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5C0FB-6CA9-4296-A97D-70CD93B2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DDC32-4913-48E0-AA88-47E1419F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44F2B-E4E5-44EC-88A9-1B2F6FA4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7F0-2E62-49E6-A95D-FF7196EF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8677-1EBD-4AF7-B24A-2AAD3CE9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1AAA1-7CB5-484F-BF1F-E6B107ED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E2BA-BF59-44E4-98A8-A2E6481A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B4916-94CF-43B0-B5A2-6B89E505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36DE-BE86-4F33-B21F-85B54007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5582-F960-47C1-9689-7E74648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143CF-A5CC-4DA0-9A4F-76ED9D7C1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41C3A-B9FC-4976-9D70-BCCEF669D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75F1-1689-4CD5-B7B2-AA943DE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8453D-BBDD-48A9-8FFB-5336F19C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A981A-AFA4-4E75-A895-145D9B14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B03D9-ABD4-45E9-997D-55F6B76F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A8184-17D2-4AAE-BF35-A7B3C4FB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F2557-5256-41D0-AB7B-727F906A4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E2A5-E95C-4D35-9FAC-31B19B053EF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4FBE-7460-4C10-9B6E-5825E840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2780-442B-4BC7-8E5E-FB4176CC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0B64-300F-4D53-A5C4-13A770613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BC26-36C4-4BDA-BD94-8BD74401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NDUB Computer Club Management System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D42F-F242-49C0-8065-9BABB7121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Management of Club Activities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Tasdiqul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Huq &amp; Esha Silvia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Rozario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7112-4976-4D67-A129-7D3F150F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D227-5F94-495E-9078-0AE05959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script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db.inc.php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connecting to the MySQL database.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for members, committees, and events.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for inserting, deleting, and retrieving data.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scripts dynamically generate content based on database data.</a:t>
            </a:r>
          </a:p>
        </p:txBody>
      </p:sp>
    </p:spTree>
    <p:extLst>
      <p:ext uri="{BB962C8B-B14F-4D97-AF65-F5344CB8AC3E}">
        <p14:creationId xmlns:p14="http://schemas.microsoft.com/office/powerpoint/2010/main" val="39270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4AE9-B61E-435B-9451-70BC8CB6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8D27-188B-4C7E-9C45-2F88319E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NDUB Computer Club Management System provides a robust and user-friendly platform for managing club activities.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web interface ensures efficient management of members, committees, and events.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communication and coordination within the club.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7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4310-262C-4D03-ABE2-5E8E6EFA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211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D2D8-4B83-4DF3-A8FF-4CE61BF2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C678-B021-4440-BE1F-054D3AF6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NDUB Computer Club Management System 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web application designed to manage the activities, members, committees, and events of the NDUB Computer Club.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To provide an efficient and user-friendly interface for club management and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AB88-6D9F-404B-A30E-6CFD8750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AF56-14BE-4782-8803-B0AC6BDB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with club information and upcoming events.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page displaying all club members.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Committees page displaying all committees.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page displaying all events.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for managing club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36F0-8AA3-408D-B08E-F9F56912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410E-D3F9-4020-A60B-541C1E9A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733"/>
            <a:ext cx="10515600" cy="4966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Tables-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(Primary Key)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(Primary Key)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committee_name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(Primary Key)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script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db.inc.php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connect to the MySQL database.</a:t>
            </a:r>
          </a:p>
        </p:txBody>
      </p:sp>
    </p:spTree>
    <p:extLst>
      <p:ext uri="{BB962C8B-B14F-4D97-AF65-F5344CB8AC3E}">
        <p14:creationId xmlns:p14="http://schemas.microsoft.com/office/powerpoint/2010/main" val="294926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6323-D1BF-4A25-AA61-522CE788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3503-A2AE-4882-B773-FBD62EAA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(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Welcomes users.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club information.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upcoming events dynamically.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Elements: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Modern, clean design.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layout.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grey background for better readability.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9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E177-687D-4059-BE98-D71E01BE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8531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Page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members.php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61A9-C7AD-4B03-ACA5-AF72DA4C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667" y="1163213"/>
            <a:ext cx="10304558" cy="406400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all club members.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fetched dynamically from the database.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80CE4-42CE-4803-8519-DA4872E9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620" y="2532415"/>
            <a:ext cx="5350760" cy="418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85E4-A41A-4964-B2CF-6A7DB10F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Committees Page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committees.php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2FE7-A8B9-47B5-A457-C4AF74A5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all committees.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fetched dynamically from the database.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1040F-BF33-4D63-9A37-C7F7BB1E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10" y="2853267"/>
            <a:ext cx="4903577" cy="36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D785-C7BB-4260-A371-4B2C689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Page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events.php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0104-0145-41BA-85B7-BD6CBBAD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all events.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fetched dynamically from the database.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38E96-BC2B-44F6-A90D-F862FE31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01" y="2827867"/>
            <a:ext cx="5789998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A430-3E75-4FE2-9980-D9D5000B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Page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add_delete_entries.php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9C30-8206-405A-8C7F-5700B271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admin to add and delete members, committees, and events.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data management.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2DA87-14F1-4701-ADEA-6EC2629C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3429000"/>
            <a:ext cx="802116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4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381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NDUB Computer Club Management System </vt:lpstr>
      <vt:lpstr>Introduction </vt:lpstr>
      <vt:lpstr>Project Overview </vt:lpstr>
      <vt:lpstr>Database Structure </vt:lpstr>
      <vt:lpstr>Front-End Development </vt:lpstr>
      <vt:lpstr>Members Page (members.php) </vt:lpstr>
      <vt:lpstr>Committees Page (committees.php) </vt:lpstr>
      <vt:lpstr>Events Page (events.php) </vt:lpstr>
      <vt:lpstr>Admin Page (add_delete_entries.php) </vt:lpstr>
      <vt:lpstr>Back-End Development 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NDUB Computer Club Management System </dc:title>
  <dc:creator>PC</dc:creator>
  <cp:lastModifiedBy>PC</cp:lastModifiedBy>
  <cp:revision>4</cp:revision>
  <dcterms:created xsi:type="dcterms:W3CDTF">2024-05-15T16:09:38Z</dcterms:created>
  <dcterms:modified xsi:type="dcterms:W3CDTF">2024-05-15T16:28:36Z</dcterms:modified>
</cp:coreProperties>
</file>