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93" r:id="rId5"/>
    <p:sldId id="292" r:id="rId6"/>
    <p:sldId id="295" r:id="rId7"/>
    <p:sldId id="285" r:id="rId8"/>
    <p:sldId id="294" r:id="rId9"/>
    <p:sldId id="291" r:id="rId10"/>
    <p:sldId id="297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E25-8881-9747-BDE6-0BF45B4B7CAA}" v="595" dt="2024-05-06T03:46:25.266"/>
    <p1510:client id="{695A65E6-5EC8-2D3F-12E4-584F5EF62AB3}" v="207" dt="2024-05-06T03:46:02.173"/>
    <p1510:client id="{F6067D91-AF3C-1ACE-98C5-346EABD8FAE2}" v="79" dt="2024-05-06T03:46:23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12"/>
  </p:normalViewPr>
  <p:slideViewPr>
    <p:cSldViewPr snapToGrid="0" snapToObjects="1">
      <p:cViewPr varScale="1">
        <p:scale>
          <a:sx n="230" d="100"/>
          <a:sy n="230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809D-B36F-416A-B99C-872810CF0578}" type="datetimeFigureOut">
              <a:rPr lang="en-IN" smtClean="0"/>
              <a:t>18/09/24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21A3-F97D-4A95-85A8-50E8DEC1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33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521A3-F97D-4A95-85A8-50E8DEC155C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1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nxuan1381/food-ordering-chatbot-using-a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adYasser1/Food-Recommending-Chatb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240" y="347530"/>
            <a:ext cx="8369519" cy="1788848"/>
          </a:xfrm>
        </p:spPr>
        <p:txBody>
          <a:bodyPr>
            <a:normAutofit/>
          </a:bodyPr>
          <a:lstStyle/>
          <a:p>
            <a:pPr fontAlgn="base"/>
            <a:r>
              <a:rPr lang="en-IN" sz="4000" b="1" i="0" dirty="0">
                <a:solidFill>
                  <a:srgbClr val="202124"/>
                </a:solidFill>
                <a:effectLst/>
                <a:latin typeface="Times New Roman"/>
                <a:cs typeface="Times New Roman"/>
              </a:rPr>
              <a:t>Food </a:t>
            </a:r>
            <a:r>
              <a:rPr lang="en-IN" sz="4000" b="1" dirty="0">
                <a:solidFill>
                  <a:srgbClr val="202124"/>
                </a:solidFill>
                <a:latin typeface="Times New Roman"/>
                <a:cs typeface="Times New Roman"/>
              </a:rPr>
              <a:t>court Fun – Chatbot on the run</a:t>
            </a:r>
            <a:endParaRPr lang="en-IN" sz="4000" b="1" i="0" dirty="0">
              <a:solidFill>
                <a:srgbClr val="202124"/>
              </a:solidFill>
              <a:effectLst/>
              <a:latin typeface="Times New Roman"/>
              <a:cs typeface="Times New Roman"/>
            </a:endParaRPr>
          </a:p>
        </p:txBody>
      </p:sp>
      <p:pic>
        <p:nvPicPr>
          <p:cNvPr id="6" name="Picture 5" descr="A cartoon robot holding a chef hat and knife&#10;&#10;Description automatically generated">
            <a:extLst>
              <a:ext uri="{FF2B5EF4-FFF2-40B4-BE49-F238E27FC236}">
                <a16:creationId xmlns:a16="http://schemas.microsoft.com/office/drawing/2014/main" id="{3E014E6A-4487-6D60-7AA5-A3FBE39A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9" y="1820388"/>
            <a:ext cx="2399222" cy="3086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B802B-0FA4-512C-5C59-D2BA30CCEA4C}"/>
              </a:ext>
            </a:extLst>
          </p:cNvPr>
          <p:cNvSpPr txBox="1"/>
          <p:nvPr/>
        </p:nvSpPr>
        <p:spPr>
          <a:xfrm>
            <a:off x="3155950" y="2108200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Atmakuri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black and white logo of a robot holding a tray&#10;&#10;Description automatically generated">
            <a:extLst>
              <a:ext uri="{FF2B5EF4-FFF2-40B4-BE49-F238E27FC236}">
                <a16:creationId xmlns:a16="http://schemas.microsoft.com/office/drawing/2014/main" id="{A1C4E83B-289F-734E-F96D-4C25F6773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999" y="2557480"/>
            <a:ext cx="944222" cy="750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252DD1-44F4-B2E5-E735-47EC453A1FE1}"/>
              </a:ext>
            </a:extLst>
          </p:cNvPr>
          <p:cNvSpPr txBox="1"/>
          <p:nvPr/>
        </p:nvSpPr>
        <p:spPr>
          <a:xfrm>
            <a:off x="6076950" y="211615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Sridhar Reddy </a:t>
            </a:r>
            <a:r>
              <a:rPr lang="en-US" sz="1800" dirty="0" err="1">
                <a:latin typeface="Times New Roman"/>
                <a:cs typeface="Times New Roman"/>
              </a:rPr>
              <a:t>Maram</a:t>
            </a: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14" name="Picture 13" descr="A black and white image of a robot holding a tray&#10;&#10;Description automatically generated">
            <a:extLst>
              <a:ext uri="{FF2B5EF4-FFF2-40B4-BE49-F238E27FC236}">
                <a16:creationId xmlns:a16="http://schemas.microsoft.com/office/drawing/2014/main" id="{02824917-F082-CC0F-E184-71BDABCCE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675" y="2579895"/>
            <a:ext cx="826877" cy="7836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02A4AB-3FF6-D02F-BBEF-D017FBDFC163}"/>
              </a:ext>
            </a:extLst>
          </p:cNvPr>
          <p:cNvSpPr txBox="1"/>
          <p:nvPr/>
        </p:nvSpPr>
        <p:spPr>
          <a:xfrm>
            <a:off x="3155950" y="3532214"/>
            <a:ext cx="17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Tauseef Taufiq K</a:t>
            </a:r>
          </a:p>
        </p:txBody>
      </p:sp>
      <p:pic>
        <p:nvPicPr>
          <p:cNvPr id="17" name="Picture 16" descr="A black and white robot&#10;&#10;Description automatically generated">
            <a:extLst>
              <a:ext uri="{FF2B5EF4-FFF2-40B4-BE49-F238E27FC236}">
                <a16:creationId xmlns:a16="http://schemas.microsoft.com/office/drawing/2014/main" id="{36FEEB67-DE6A-CE62-144E-987C2099E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139" y="3927415"/>
            <a:ext cx="558801" cy="7501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B53C1E-1DD8-5776-F6C6-A30D6B0A8650}"/>
              </a:ext>
            </a:extLst>
          </p:cNvPr>
          <p:cNvSpPr txBox="1"/>
          <p:nvPr/>
        </p:nvSpPr>
        <p:spPr>
          <a:xfrm>
            <a:off x="6134100" y="3491869"/>
            <a:ext cx="18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Teja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Avvaru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black and white logo of a robot holding food trays&#10;&#10;Description automatically generated">
            <a:extLst>
              <a:ext uri="{FF2B5EF4-FFF2-40B4-BE49-F238E27FC236}">
                <a16:creationId xmlns:a16="http://schemas.microsoft.com/office/drawing/2014/main" id="{2B15AD05-9A09-737A-A844-D0E88B7EE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499" y="4034283"/>
            <a:ext cx="882472" cy="7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0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6A65-D018-EEED-6089-6EEB226C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>
                <a:hlinkClick r:id="rId2"/>
              </a:rPr>
              <a:t>https://github.com/yenxuan1381/food-ordering-chatbot-using-ai</a:t>
            </a:r>
            <a:endParaRPr lang="en-US" sz="1600" dirty="0"/>
          </a:p>
          <a:p>
            <a:pPr marL="0" indent="0"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Kayo – AI-Based Food Ordering Chatbot</a:t>
            </a:r>
          </a:p>
          <a:p>
            <a:pPr marL="0" indent="0"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 Points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Kayo is an AI-based chatbot using NLTK and TensorFlow for natural language processing to interact with users via Telegram, presenting menus, handling orders, and calculating total prices. It requires Python 3.6+, NLTK, TensorFlow, and a Telegram bot token.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Architecture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architecture includes Python scripts (`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main.py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 for logic,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intents.json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 for predefined responses), NLTK and TensorFlow for NLP, menu data in JSON format, and Telegram integration using the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Telebot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library for real-time user interaction.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110E22-7B0A-7309-983F-1EF16C048CB4}"/>
              </a:ext>
            </a:extLst>
          </p:cNvPr>
          <p:cNvSpPr txBox="1">
            <a:spLocks/>
          </p:cNvSpPr>
          <p:nvPr/>
        </p:nvSpPr>
        <p:spPr>
          <a:xfrm>
            <a:off x="430823" y="852273"/>
            <a:ext cx="8282354" cy="352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atin typeface="Times New Roman"/>
                <a:cs typeface="Times New Roman"/>
              </a:rPr>
              <a:t>References</a:t>
            </a:r>
            <a:endParaRPr lang="en-US" sz="3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30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D66D7-B601-F826-D1AC-618E2492CE52}"/>
              </a:ext>
            </a:extLst>
          </p:cNvPr>
          <p:cNvSpPr txBox="1"/>
          <p:nvPr/>
        </p:nvSpPr>
        <p:spPr>
          <a:xfrm>
            <a:off x="5925015" y="2245112"/>
            <a:ext cx="184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600" dirty="0"/>
          </a:p>
          <a:p>
            <a:endParaRPr lang="en-IN" sz="6600" dirty="0"/>
          </a:p>
        </p:txBody>
      </p:sp>
      <p:pic>
        <p:nvPicPr>
          <p:cNvPr id="4" name="Picture 4" descr="What Is The Innovation Behind Chatbots And Why Is It Important?">
            <a:extLst>
              <a:ext uri="{FF2B5EF4-FFF2-40B4-BE49-F238E27FC236}">
                <a16:creationId xmlns:a16="http://schemas.microsoft.com/office/drawing/2014/main" id="{09180DE8-714D-CAD3-77B8-94A84E16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2521" y="2245112"/>
            <a:ext cx="4493475" cy="285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B1FFB-7E6D-44A1-33A7-F7EE78AB6FD2}"/>
              </a:ext>
            </a:extLst>
          </p:cNvPr>
          <p:cNvSpPr txBox="1"/>
          <p:nvPr/>
        </p:nvSpPr>
        <p:spPr>
          <a:xfrm>
            <a:off x="3042696" y="1192247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549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929E-086F-7C19-3560-72AEBE3C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944"/>
            <a:ext cx="8229600" cy="64406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700" b="1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C21A-8626-AD32-EA02-4A90496E0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99076"/>
            <a:ext cx="4038600" cy="3173395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IN" sz="1600" dirty="0"/>
              <a:t>The project focuses on creating a chatbot for campus food courts to provide real-time menu updates, nutritional information , and ingredient lists. </a:t>
            </a:r>
          </a:p>
          <a:p>
            <a:pPr algn="just">
              <a:lnSpc>
                <a:spcPct val="90000"/>
              </a:lnSpc>
            </a:pPr>
            <a:endParaRPr lang="en-IN" sz="1600" dirty="0"/>
          </a:p>
          <a:p>
            <a:pPr algn="just">
              <a:lnSpc>
                <a:spcPct val="90000"/>
              </a:lnSpc>
            </a:pPr>
            <a:r>
              <a:rPr lang="en-IN" sz="1600" dirty="0"/>
              <a:t>Utilizing </a:t>
            </a:r>
            <a:r>
              <a:rPr lang="en-IN" sz="1600" dirty="0" err="1"/>
              <a:t>Dialogflow</a:t>
            </a:r>
            <a:r>
              <a:rPr lang="en-IN" sz="1600" dirty="0"/>
              <a:t> for NLP, Fast API for backend integration, and MySQL for data management, it automates customer interactions. A web interface allows users to view menus for enhancing the ordering experience.</a:t>
            </a:r>
          </a:p>
        </p:txBody>
      </p:sp>
      <p:pic>
        <p:nvPicPr>
          <p:cNvPr id="10" name="Picture 9" descr="A hand holding a phone&#10;&#10;Description automatically generated">
            <a:extLst>
              <a:ext uri="{FF2B5EF4-FFF2-40B4-BE49-F238E27FC236}">
                <a16:creationId xmlns:a16="http://schemas.microsoft.com/office/drawing/2014/main" id="{479A7A67-34BA-2376-7485-8E7653C7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1699076"/>
            <a:ext cx="4038600" cy="25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4DD8-4ADD-9B42-1F9B-9DB00CF8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4587"/>
            <a:ext cx="8229600" cy="644065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latin typeface="Times New Roman"/>
                <a:cs typeface="Times New Roman"/>
              </a:rPr>
              <a:t>Data Preparation</a:t>
            </a:r>
          </a:p>
        </p:txBody>
      </p:sp>
      <p:pic>
        <p:nvPicPr>
          <p:cNvPr id="3" name="Picture 2" descr="Man v machine: can computers cook, write and paint better than us? |  Artificial intelligence (AI) | The Guardian">
            <a:extLst>
              <a:ext uri="{FF2B5EF4-FFF2-40B4-BE49-F238E27FC236}">
                <a16:creationId xmlns:a16="http://schemas.microsoft.com/office/drawing/2014/main" id="{7EC1893E-8F96-02DB-731E-E8AF74337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" b="2"/>
          <a:stretch/>
        </p:blipFill>
        <p:spPr bwMode="auto">
          <a:xfrm>
            <a:off x="5633587" y="621634"/>
            <a:ext cx="3459613" cy="3175158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759C8-88A2-19F3-FD59-63042C637D3B}"/>
              </a:ext>
            </a:extLst>
          </p:cNvPr>
          <p:cNvSpPr txBox="1"/>
          <p:nvPr/>
        </p:nvSpPr>
        <p:spPr>
          <a:xfrm>
            <a:off x="457200" y="1833086"/>
            <a:ext cx="51988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>
                <a:latin typeface="Arial" pitchFamily="34" charset="0"/>
                <a:cs typeface="Arial" pitchFamily="34" charset="0"/>
              </a:rPr>
              <a:t>Data for one of the campus food courts was </a:t>
            </a:r>
          </a:p>
          <a:p>
            <a:pPr algn="just"/>
            <a:r>
              <a:rPr lang="en-US" sz="1800" dirty="0">
                <a:latin typeface="Arial" pitchFamily="34" charset="0"/>
                <a:cs typeface="Arial" pitchFamily="34" charset="0"/>
              </a:rPr>
              <a:t>collected manually, while data for the other </a:t>
            </a:r>
          </a:p>
          <a:p>
            <a:pPr algn="just"/>
            <a:r>
              <a:rPr lang="en-US" sz="1800" dirty="0">
                <a:latin typeface="Arial" pitchFamily="34" charset="0"/>
                <a:cs typeface="Arial" pitchFamily="34" charset="0"/>
              </a:rPr>
              <a:t>food courts will be gathered in the future through </a:t>
            </a:r>
          </a:p>
          <a:p>
            <a:pPr algn="just"/>
            <a:r>
              <a:rPr lang="en-US" sz="1800" dirty="0">
                <a:latin typeface="Arial" pitchFamily="34" charset="0"/>
                <a:cs typeface="Arial" pitchFamily="34" charset="0"/>
              </a:rPr>
              <a:t>web scraping from 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dineoncampus.com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/UMBC."</a:t>
            </a:r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6775E-CDD1-96B5-AE71-A27596366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9282"/>
            <a:ext cx="7764088" cy="80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4628-4187-2841-D2D4-98844376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696785"/>
            <a:ext cx="8229600" cy="64406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39CD3-AD3F-D330-DF8F-D1BCCCB5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3615811"/>
            <a:ext cx="7772400" cy="890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EFF652-2135-E7EF-013B-E38B313F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994843"/>
            <a:ext cx="7772400" cy="794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6B66BA-EDCC-5E37-A443-8CCBFCB7DD29}"/>
              </a:ext>
            </a:extLst>
          </p:cNvPr>
          <p:cNvSpPr txBox="1"/>
          <p:nvPr/>
        </p:nvSpPr>
        <p:spPr>
          <a:xfrm>
            <a:off x="349250" y="1451228"/>
            <a:ext cx="142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Egg Sandwiches: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40287-473E-945E-6E5C-96D3BAF35478}"/>
              </a:ext>
            </a:extLst>
          </p:cNvPr>
          <p:cNvSpPr txBox="1"/>
          <p:nvPr/>
        </p:nvSpPr>
        <p:spPr>
          <a:xfrm>
            <a:off x="349250" y="304376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Lunch Sandwiches:</a:t>
            </a:r>
          </a:p>
        </p:txBody>
      </p:sp>
    </p:spTree>
    <p:extLst>
      <p:ext uri="{BB962C8B-B14F-4D97-AF65-F5344CB8AC3E}">
        <p14:creationId xmlns:p14="http://schemas.microsoft.com/office/powerpoint/2010/main" val="253317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F05C-F333-A002-3420-ABB907B0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681652"/>
            <a:ext cx="8229600" cy="64406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EFB4CD-69DB-B8C6-D4EF-EAF8CB67B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0" y="1708150"/>
            <a:ext cx="8324850" cy="703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9375E-FBF8-AB43-B73E-0CB102F57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2744274"/>
            <a:ext cx="8324850" cy="542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74517-0B5C-B634-D6ED-C882D3F70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3758595"/>
            <a:ext cx="4146550" cy="96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60AE6-161F-C11F-5203-BC3A335EE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3758595"/>
            <a:ext cx="3670300" cy="965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EF285-A945-B506-02F9-FEFB49C564F8}"/>
              </a:ext>
            </a:extLst>
          </p:cNvPr>
          <p:cNvSpPr txBox="1"/>
          <p:nvPr/>
        </p:nvSpPr>
        <p:spPr>
          <a:xfrm>
            <a:off x="206084" y="1325717"/>
            <a:ext cx="705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Drinks: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1AFFF-861F-38C5-2261-9BF9FD230149}"/>
              </a:ext>
            </a:extLst>
          </p:cNvPr>
          <p:cNvSpPr txBox="1"/>
          <p:nvPr/>
        </p:nvSpPr>
        <p:spPr>
          <a:xfrm>
            <a:off x="206084" y="3347289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Grab and Go: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5804A-5838-7C74-447B-9053E0B11845}"/>
              </a:ext>
            </a:extLst>
          </p:cNvPr>
          <p:cNvSpPr txBox="1"/>
          <p:nvPr/>
        </p:nvSpPr>
        <p:spPr>
          <a:xfrm>
            <a:off x="206084" y="2391131"/>
            <a:ext cx="2149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Bagels with cream cheese: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209EA-0636-46E7-D4A4-350B308EF9CA}"/>
              </a:ext>
            </a:extLst>
          </p:cNvPr>
          <p:cNvSpPr txBox="1"/>
          <p:nvPr/>
        </p:nvSpPr>
        <p:spPr>
          <a:xfrm>
            <a:off x="4822534" y="3369521"/>
            <a:ext cx="1656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Deserts and Snacks:</a:t>
            </a:r>
          </a:p>
        </p:txBody>
      </p:sp>
    </p:spTree>
    <p:extLst>
      <p:ext uri="{BB962C8B-B14F-4D97-AF65-F5344CB8AC3E}">
        <p14:creationId xmlns:p14="http://schemas.microsoft.com/office/powerpoint/2010/main" val="495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BF1602-9EB7-AB81-017F-0FD20544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58133"/>
            <a:ext cx="7772400" cy="8815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91584F-E4CC-A225-0B8B-41F93BFFB5E6}"/>
              </a:ext>
            </a:extLst>
          </p:cNvPr>
          <p:cNvSpPr txBox="1">
            <a:spLocks/>
          </p:cNvSpPr>
          <p:nvPr/>
        </p:nvSpPr>
        <p:spPr>
          <a:xfrm>
            <a:off x="342900" y="896562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125F6-66CC-E5DB-5C64-E815A7BCD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1975796"/>
            <a:ext cx="7772400" cy="881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783051-2C02-638D-6A8B-BC69F5AA4636}"/>
              </a:ext>
            </a:extLst>
          </p:cNvPr>
          <p:cNvSpPr txBox="1"/>
          <p:nvPr/>
        </p:nvSpPr>
        <p:spPr>
          <a:xfrm>
            <a:off x="342900" y="154062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Meal Deal: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B3C7B-C66F-28D3-D62A-A1C1025B61A1}"/>
              </a:ext>
            </a:extLst>
          </p:cNvPr>
          <p:cNvSpPr txBox="1"/>
          <p:nvPr/>
        </p:nvSpPr>
        <p:spPr>
          <a:xfrm>
            <a:off x="425450" y="300384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Add-On:</a:t>
            </a:r>
          </a:p>
        </p:txBody>
      </p:sp>
    </p:spTree>
    <p:extLst>
      <p:ext uri="{BB962C8B-B14F-4D97-AF65-F5344CB8AC3E}">
        <p14:creationId xmlns:p14="http://schemas.microsoft.com/office/powerpoint/2010/main" val="331674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9C47-8421-A199-9A15-C12D9728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8135"/>
            <a:ext cx="8229600" cy="64406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/>
                <a:cs typeface="Times New Roman"/>
              </a:rPr>
              <a:t>Architecture Diagram [ Implementation ]</a:t>
            </a:r>
          </a:p>
        </p:txBody>
      </p:sp>
      <p:pic>
        <p:nvPicPr>
          <p:cNvPr id="6" name="Picture 5" descr="A logo of a server&#10;&#10;Description automatically generated">
            <a:extLst>
              <a:ext uri="{FF2B5EF4-FFF2-40B4-BE49-F238E27FC236}">
                <a16:creationId xmlns:a16="http://schemas.microsoft.com/office/drawing/2014/main" id="{11569352-44D7-23CC-F72A-0AA19792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11" y="2815623"/>
            <a:ext cx="890217" cy="1078532"/>
          </a:xfrm>
          <a:prstGeom prst="rect">
            <a:avLst/>
          </a:prstGeom>
        </p:spPr>
      </p:pic>
      <p:pic>
        <p:nvPicPr>
          <p:cNvPr id="8" name="Picture 7" descr="A logo of a cube&#10;&#10;Description automatically generated">
            <a:extLst>
              <a:ext uri="{FF2B5EF4-FFF2-40B4-BE49-F238E27FC236}">
                <a16:creationId xmlns:a16="http://schemas.microsoft.com/office/drawing/2014/main" id="{7BC5B1E7-6385-7337-9E9B-F7BAFA45D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432655"/>
            <a:ext cx="1572460" cy="1117450"/>
          </a:xfrm>
          <a:prstGeom prst="rect">
            <a:avLst/>
          </a:prstGeom>
        </p:spPr>
      </p:pic>
      <p:pic>
        <p:nvPicPr>
          <p:cNvPr id="11" name="Picture 10" descr="A blue and orange logo&#10;&#10;Description automatically generated">
            <a:extLst>
              <a:ext uri="{FF2B5EF4-FFF2-40B4-BE49-F238E27FC236}">
                <a16:creationId xmlns:a16="http://schemas.microsoft.com/office/drawing/2014/main" id="{4120220E-675A-CDF1-A1CC-338E866C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706" y="3610104"/>
            <a:ext cx="1726021" cy="9796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AFB64E-FA1D-A3EF-BC67-D686A2FD8E81}"/>
              </a:ext>
            </a:extLst>
          </p:cNvPr>
          <p:cNvCxnSpPr>
            <a:cxnSpLocks/>
          </p:cNvCxnSpPr>
          <p:nvPr/>
        </p:nvCxnSpPr>
        <p:spPr>
          <a:xfrm>
            <a:off x="1462185" y="2036107"/>
            <a:ext cx="516050" cy="245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E8E834-ED52-F157-C4DA-2E1E1209B129}"/>
              </a:ext>
            </a:extLst>
          </p:cNvPr>
          <p:cNvCxnSpPr>
            <a:cxnSpLocks/>
          </p:cNvCxnSpPr>
          <p:nvPr/>
        </p:nvCxnSpPr>
        <p:spPr>
          <a:xfrm>
            <a:off x="5587840" y="3610104"/>
            <a:ext cx="657034" cy="313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6AAF1F-0194-7F69-1BFD-8243C3A69D0B}"/>
              </a:ext>
            </a:extLst>
          </p:cNvPr>
          <p:cNvCxnSpPr>
            <a:cxnSpLocks/>
          </p:cNvCxnSpPr>
          <p:nvPr/>
        </p:nvCxnSpPr>
        <p:spPr>
          <a:xfrm>
            <a:off x="3708692" y="2835824"/>
            <a:ext cx="539646" cy="257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-up of a logo&#10;&#10;Description automatically generated">
            <a:extLst>
              <a:ext uri="{FF2B5EF4-FFF2-40B4-BE49-F238E27FC236}">
                <a16:creationId xmlns:a16="http://schemas.microsoft.com/office/drawing/2014/main" id="{96A4CAAB-BDF1-BDDC-C7F6-8ACC84EFF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578" y="2403686"/>
            <a:ext cx="1471841" cy="4769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92389B-1FC4-24EF-DAE5-F0D4EE25C7D5}"/>
              </a:ext>
            </a:extLst>
          </p:cNvPr>
          <p:cNvSpPr txBox="1"/>
          <p:nvPr/>
        </p:nvSpPr>
        <p:spPr>
          <a:xfrm>
            <a:off x="339408" y="2570357"/>
            <a:ext cx="218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Chatbot </a:t>
            </a:r>
          </a:p>
          <a:p>
            <a:r>
              <a:rPr lang="en-US" sz="1400" dirty="0"/>
              <a:t>Development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5DCA5D-9A10-2735-8231-242F5761503E}"/>
              </a:ext>
            </a:extLst>
          </p:cNvPr>
          <p:cNvSpPr txBox="1"/>
          <p:nvPr/>
        </p:nvSpPr>
        <p:spPr>
          <a:xfrm>
            <a:off x="2288657" y="3047320"/>
            <a:ext cx="991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Backend </a:t>
            </a:r>
          </a:p>
          <a:p>
            <a:r>
              <a:rPr lang="en-US" sz="1400" dirty="0"/>
              <a:t>Integration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A28F5-9C43-2C0A-C858-35DD7D3D3F3B}"/>
              </a:ext>
            </a:extLst>
          </p:cNvPr>
          <p:cNvSpPr txBox="1"/>
          <p:nvPr/>
        </p:nvSpPr>
        <p:spPr>
          <a:xfrm>
            <a:off x="4436611" y="3947012"/>
            <a:ext cx="116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 </a:t>
            </a:r>
          </a:p>
          <a:p>
            <a:r>
              <a:rPr lang="en-US" sz="1400" dirty="0"/>
              <a:t>Management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42FA5-E697-558F-B2CE-26C508E973FC}"/>
              </a:ext>
            </a:extLst>
          </p:cNvPr>
          <p:cNvSpPr txBox="1"/>
          <p:nvPr/>
        </p:nvSpPr>
        <p:spPr>
          <a:xfrm>
            <a:off x="6627793" y="4634187"/>
            <a:ext cx="1254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 Interface</a:t>
            </a:r>
          </a:p>
        </p:txBody>
      </p:sp>
    </p:spTree>
    <p:extLst>
      <p:ext uri="{BB962C8B-B14F-4D97-AF65-F5344CB8AC3E}">
        <p14:creationId xmlns:p14="http://schemas.microsoft.com/office/powerpoint/2010/main" val="246392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BF51-7C67-6C1A-1C93-6F0AF87C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pic>
        <p:nvPicPr>
          <p:cNvPr id="5" name="Content Placeholder 4" descr="A screenshot of a chatbot&#10;&#10;Description automatically generated">
            <a:extLst>
              <a:ext uri="{FF2B5EF4-FFF2-40B4-BE49-F238E27FC236}">
                <a16:creationId xmlns:a16="http://schemas.microsoft.com/office/drawing/2014/main" id="{6398D10A-3745-6E2A-2B71-A876A9A09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67" y="1346709"/>
            <a:ext cx="5112833" cy="3679354"/>
          </a:xfrm>
        </p:spPr>
      </p:pic>
      <p:pic>
        <p:nvPicPr>
          <p:cNvPr id="8" name="Picture 7" descr="A diagram of a model&#10;&#10;Description automatically generated">
            <a:extLst>
              <a:ext uri="{FF2B5EF4-FFF2-40B4-BE49-F238E27FC236}">
                <a16:creationId xmlns:a16="http://schemas.microsoft.com/office/drawing/2014/main" id="{671572B9-3588-0359-5693-8B7D7A02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45" y="1539874"/>
            <a:ext cx="3689255" cy="27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A13-A1E2-B7B8-E1D0-18F5775C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23" y="852273"/>
            <a:ext cx="8282354" cy="352433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2302E-561D-C262-659D-7E9CC9E2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>
                <a:hlinkClick r:id="rId2"/>
              </a:rPr>
              <a:t>https://github.com/AhmadYasser1/Food-Recommending-Chatbot</a:t>
            </a:r>
            <a:endParaRPr lang="en-US" sz="1600" dirty="0"/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Mr. Hungry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 Points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task-oriented food recommending chatbot that uses a "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Restaurant.csv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file to offer personalized meal suggestions based on user preferences and dietary restrictions. It integrates with food delivery services and uses natural language processing for quick responses.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Architecture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chatbot's architecture includes a CSV data source for restaurant menus, natural language processing for user interactions, and an interface module for integration with food delivery services.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373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372</Words>
  <Application>Microsoft Macintosh PowerPoint</Application>
  <PresentationFormat>On-screen Show (16:9)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Times New Roman</vt:lpstr>
      <vt:lpstr>Office Theme</vt:lpstr>
      <vt:lpstr>Food court Fun – Chatbot on the run</vt:lpstr>
      <vt:lpstr>Problem Statement:</vt:lpstr>
      <vt:lpstr>Data Preparation</vt:lpstr>
      <vt:lpstr>Data Overview</vt:lpstr>
      <vt:lpstr>Data Overview</vt:lpstr>
      <vt:lpstr>PowerPoint Presentation</vt:lpstr>
      <vt:lpstr>Architecture Diagram [ Implementation ]</vt:lpstr>
      <vt:lpstr>Performance Metrics</vt:lpstr>
      <vt:lpstr>References</vt:lpstr>
      <vt:lpstr>PowerPoint Presentation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Tauseef Taufiq K</cp:lastModifiedBy>
  <cp:revision>237</cp:revision>
  <dcterms:created xsi:type="dcterms:W3CDTF">2019-02-27T15:38:32Z</dcterms:created>
  <dcterms:modified xsi:type="dcterms:W3CDTF">2024-09-18T21:16:54Z</dcterms:modified>
</cp:coreProperties>
</file>