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04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15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04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6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0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469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80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38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9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85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8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04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42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927C98-3FDA-482D-8649-A357E5EC27CA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3BD3-36D3-459E-99CA-0774BDB44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706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3E6-0E38-BCA5-5F0F-DE6E4C47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273835" cy="1655762"/>
          </a:xfrm>
        </p:spPr>
        <p:txBody>
          <a:bodyPr/>
          <a:lstStyle/>
          <a:p>
            <a:r>
              <a:rPr lang="en-IN" dirty="0"/>
              <a:t>Innovation &amp; Idea Submission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F8C3C-98F9-C088-2AB8-C8B5E3153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965" y="4539587"/>
            <a:ext cx="9144000" cy="1655762"/>
          </a:xfrm>
        </p:spPr>
        <p:txBody>
          <a:bodyPr/>
          <a:lstStyle/>
          <a:p>
            <a:r>
              <a:rPr lang="en-IN" dirty="0"/>
              <a:t>														Tauseef Ahmed  </a:t>
            </a:r>
          </a:p>
          <a:p>
            <a:pPr algn="l"/>
            <a:r>
              <a:rPr lang="en-IN" dirty="0"/>
              <a:t>						           							 Prakyath H N </a:t>
            </a:r>
          </a:p>
        </p:txBody>
      </p:sp>
    </p:spTree>
    <p:extLst>
      <p:ext uri="{BB962C8B-B14F-4D97-AF65-F5344CB8AC3E}">
        <p14:creationId xmlns:p14="http://schemas.microsoft.com/office/powerpoint/2010/main" val="300370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CC078-872E-DFA1-0616-CFF3A0C6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9651-EC2C-CD2E-9FFA-CF8C2B1A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94227"/>
          </a:xfrm>
        </p:spPr>
        <p:txBody>
          <a:bodyPr/>
          <a:lstStyle/>
          <a:p>
            <a:r>
              <a:rPr lang="en-US" dirty="0"/>
              <a:t>Flow/Demo</a:t>
            </a:r>
            <a:endParaRPr lang="en-IN" dirty="0"/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0FABA4DF-DCF8-F414-F156-FDEFB9CB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20" y="1245996"/>
            <a:ext cx="8400421" cy="537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7B4D-994E-6D7A-DC93-9A815D5F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1A87E-08B9-CE05-6042-FFC258A2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chatbot application is designed to streamline the </a:t>
            </a:r>
            <a:r>
              <a:rPr lang="en-US" b="1" dirty="0"/>
              <a:t>idea management process</a:t>
            </a:r>
            <a:r>
              <a:rPr lang="en-US" dirty="0"/>
              <a:t> within the organization by enabling employees to easily </a:t>
            </a:r>
            <a:r>
              <a:rPr lang="en-US" b="1" dirty="0"/>
              <a:t>submit, track, and evaluate ideas</a:t>
            </a:r>
            <a:r>
              <a:rPr lang="en-US" dirty="0"/>
              <a:t> through a conversational interface. Built using </a:t>
            </a:r>
            <a:r>
              <a:rPr lang="en-US" b="1" dirty="0"/>
              <a:t>Kore.ai</a:t>
            </a:r>
            <a:r>
              <a:rPr lang="en-US" dirty="0"/>
              <a:t> and powered by a backend </a:t>
            </a:r>
            <a:r>
              <a:rPr lang="en-US" b="1" dirty="0" err="1"/>
              <a:t>FastAPI</a:t>
            </a:r>
            <a:r>
              <a:rPr lang="en-US" b="1" dirty="0"/>
              <a:t> service with MongoDB integration</a:t>
            </a:r>
            <a:r>
              <a:rPr lang="en-US" dirty="0"/>
              <a:t>, the solution facilitates end-to-end management of employee-submitted ideas—from submission to review and feedback.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92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AB9B-C0E5-29F7-AE2C-702130C3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2DB52-9DEC-EBF5-665B-365C00BD4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85501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358B3-FC6E-1489-2CF5-1B90A70B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721694"/>
            <a:ext cx="8946541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8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14CF-E858-09AB-FDCD-25FCA91A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CE359-0CA2-7831-97F8-359508F3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1.Kore.ai Chatbot:</a:t>
            </a:r>
          </a:p>
          <a:p>
            <a:pPr>
              <a:buNone/>
            </a:pPr>
            <a:r>
              <a:rPr lang="en-US" dirty="0"/>
              <a:t>Handles conversational workflows for both </a:t>
            </a:r>
            <a:r>
              <a:rPr lang="en-US" b="1" dirty="0"/>
              <a:t>Employees</a:t>
            </a:r>
            <a:r>
              <a:rPr lang="en-US" dirty="0"/>
              <a:t> and  </a:t>
            </a:r>
            <a:r>
              <a:rPr lang="en-US" b="1" dirty="0"/>
              <a:t>Admins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Flow</a:t>
            </a:r>
            <a:r>
              <a:rPr lang="en-US" dirty="0"/>
              <a:t>: Enables authentication, idea submission, and viewing of previously submitted ideas.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 Flow</a:t>
            </a:r>
            <a:r>
              <a:rPr lang="en-US" dirty="0"/>
              <a:t>: Provides functionalities to view, approve, or reject submitted ideas, offering end-to-end idea management through a natural language interface.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86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9B1F-766F-E2C6-EA2F-4C73E6D3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763929"/>
            <a:ext cx="10775066" cy="54130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2. </a:t>
            </a:r>
            <a:r>
              <a:rPr lang="en-IN" b="1" dirty="0" err="1"/>
              <a:t>FastAPI</a:t>
            </a:r>
            <a:r>
              <a:rPr lang="en-IN" b="1" dirty="0"/>
              <a:t> App:</a:t>
            </a:r>
          </a:p>
          <a:p>
            <a:pPr>
              <a:buNone/>
            </a:pPr>
            <a:r>
              <a:rPr lang="en-IN" dirty="0"/>
              <a:t>Backend service powering chatbot interactions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Exposes RESTful APIs for idea submission, retrieval, deletion, and admin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Integrates with MongoDB for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Includes email service for notifications (e.g., idea status)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Enforces strict schema validation. Only predefined fields are accepted, ensuring data integrity and security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Ensures secure communication between Kore.ai chatbot and database</a:t>
            </a:r>
          </a:p>
        </p:txBody>
      </p:sp>
    </p:spTree>
    <p:extLst>
      <p:ext uri="{BB962C8B-B14F-4D97-AF65-F5344CB8AC3E}">
        <p14:creationId xmlns:p14="http://schemas.microsoft.com/office/powerpoint/2010/main" val="16277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3B80-4577-DDC6-362B-2947F98B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7" y="682906"/>
            <a:ext cx="10890813" cy="549405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3. MongoDB:</a:t>
            </a:r>
          </a:p>
          <a:p>
            <a:pPr>
              <a:buNone/>
            </a:pPr>
            <a:r>
              <a:rPr lang="en-US" dirty="0"/>
              <a:t>Serves as the primary data store for all chatbot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Persists data such as user profiles, submitted ideas, approval statuses, and timestamps.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fast querying and document-based storage, ideal for flexible and evolving data structures.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07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08DA-3688-AAD7-636C-F9E67D2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94227"/>
          </a:xfrm>
        </p:spPr>
        <p:txBody>
          <a:bodyPr/>
          <a:lstStyle/>
          <a:p>
            <a:r>
              <a:rPr lang="en-US" dirty="0"/>
              <a:t>Flow/Demo</a:t>
            </a:r>
            <a:endParaRPr lang="en-IN" dirty="0"/>
          </a:p>
        </p:txBody>
      </p:sp>
      <p:pic>
        <p:nvPicPr>
          <p:cNvPr id="4" name="Picture 3" descr="A diagram of a user flow&#10;&#10;AI-generated content may be incorrect.">
            <a:extLst>
              <a:ext uri="{FF2B5EF4-FFF2-40B4-BE49-F238E27FC236}">
                <a16:creationId xmlns:a16="http://schemas.microsoft.com/office/drawing/2014/main" id="{4DDF5B17-E7BE-1F32-A6FC-1991107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1585609"/>
            <a:ext cx="8389412" cy="474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3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D5879-98A9-F0AE-3B59-EC8B48DC5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0B50-C04A-39A5-F1F8-D2C55374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94227"/>
          </a:xfrm>
        </p:spPr>
        <p:txBody>
          <a:bodyPr/>
          <a:lstStyle/>
          <a:p>
            <a:r>
              <a:rPr lang="en-US" dirty="0"/>
              <a:t>Flow/Demo</a:t>
            </a:r>
            <a:endParaRPr lang="en-IN" dirty="0"/>
          </a:p>
        </p:txBody>
      </p:sp>
      <p:pic>
        <p:nvPicPr>
          <p:cNvPr id="6" name="Picture 5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70124EDF-B8B5-BD28-5325-0FA43103B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796" y="1381328"/>
            <a:ext cx="8287966" cy="49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4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3D9C8-8208-B802-505C-93FAEC318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2406-AE04-7FB7-8FFC-CE2CC9F4F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32311" cy="1394227"/>
          </a:xfrm>
        </p:spPr>
        <p:txBody>
          <a:bodyPr/>
          <a:lstStyle/>
          <a:p>
            <a:r>
              <a:rPr lang="en-US" dirty="0"/>
              <a:t>Flow/Demo</a:t>
            </a:r>
            <a:endParaRPr lang="en-IN" dirty="0"/>
          </a:p>
        </p:txBody>
      </p:sp>
      <p:pic>
        <p:nvPicPr>
          <p:cNvPr id="4" name="Picture 3" descr="A diagram of a work flow&#10;&#10;AI-generated content may be incorrect.">
            <a:extLst>
              <a:ext uri="{FF2B5EF4-FFF2-40B4-BE49-F238E27FC236}">
                <a16:creationId xmlns:a16="http://schemas.microsoft.com/office/drawing/2014/main" id="{1DD256CD-624E-2EA4-5E33-783BCF21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26" y="1342417"/>
            <a:ext cx="8320035" cy="49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</TotalTime>
  <Words>291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Innovation &amp; Idea Submission Bot</vt:lpstr>
      <vt:lpstr>Overview</vt:lpstr>
      <vt:lpstr>Architecture Diagram</vt:lpstr>
      <vt:lpstr>Architecture Components</vt:lpstr>
      <vt:lpstr>PowerPoint Presentation</vt:lpstr>
      <vt:lpstr>PowerPoint Presentation</vt:lpstr>
      <vt:lpstr>Flow/Demo</vt:lpstr>
      <vt:lpstr>Flow/Demo</vt:lpstr>
      <vt:lpstr>Flow/Demo</vt:lpstr>
      <vt:lpstr>Flow/Demo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Prakyath N</dc:creator>
  <cp:lastModifiedBy>Tauseef Ahmed</cp:lastModifiedBy>
  <cp:revision>8</cp:revision>
  <dcterms:created xsi:type="dcterms:W3CDTF">2025-04-16T11:42:31Z</dcterms:created>
  <dcterms:modified xsi:type="dcterms:W3CDTF">2025-05-15T09:18:33Z</dcterms:modified>
</cp:coreProperties>
</file>