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Nunito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77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0125b6bc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0125b6bc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ec2af2199_0_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ec2af2199_0_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ec2af2199_0_1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ec2af2199_0_1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c2af2199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c2af2199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ec2af2199_0_1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ec2af2199_0_1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ec2af2199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ec2af2199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ec2af2199_0_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ec2af2199_0_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ec2af2199_0_1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ec2af2199_0_1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ec2af2199_0_1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ec2af2199_0_1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ec2af2199_0_1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ec2af2199_0_1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c2af21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c2af21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ec2af2199_0_1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ec2af2199_0_1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ec2af2199_0_1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ec2af2199_0_1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ec2af2199_0_1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ec2af2199_0_1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0125b6bc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20125b6bc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20125b6bcc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20125b6bcc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4ed591f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4ed591f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ec2af2199_0_6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ec2af2199_0_6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ec2af2199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ec2af2199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ec2af2199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ec2af2199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0125b6b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0125b6b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0125b6bc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0125b6bc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0125b6bc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0125b6bc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WealthE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42517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CSE408 Project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3193725" y="2690575"/>
            <a:ext cx="3075000" cy="9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Finance Management and Tax Filing System</a:t>
            </a:r>
            <a:endParaRPr sz="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API Layer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Components</a:t>
            </a:r>
            <a:r>
              <a:rPr lang="en"/>
              <a:t>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CRUD Operations  Service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Input Validation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Checking Authentication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Tech : 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REST API, JWT auth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2475" y="1201800"/>
            <a:ext cx="2010650" cy="14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 descr="JWT auth comes to Abl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8287" y="2856950"/>
            <a:ext cx="1759025" cy="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Business Logic Layer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Purpose: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Implements calculations, and workflows, ensuring accurate processing of data and returns.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Manages tax rules and logic.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Business Logic Layer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8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Components/Services: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User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UserService </a:t>
            </a:r>
            <a:r>
              <a:rPr lang="en"/>
              <a:t>: User Registration, Login, Handles Personal Information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Financial Service </a:t>
            </a:r>
            <a:r>
              <a:rPr lang="en"/>
              <a:t>: Manage financial items ie. Income, expenses, assets, investments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TaxService</a:t>
            </a:r>
            <a:r>
              <a:rPr lang="en"/>
              <a:t>: Calculate and Estimate Tax, View Rebate Plans,  Return Submission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PaymentService </a:t>
            </a:r>
            <a:r>
              <a:rPr lang="en"/>
              <a:t>: Ensure Tax payment validation and coordination with the Integration Layer.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HistoryService </a:t>
            </a:r>
            <a:r>
              <a:rPr lang="en"/>
              <a:t>: View Previous Tax and Financial History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Business Logic Layer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Components/Services:</a:t>
            </a:r>
            <a:endParaRPr sz="15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Admin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Rules Management Service </a:t>
            </a:r>
            <a:r>
              <a:rPr lang="en"/>
              <a:t>: Manage and Add Different Tax Rules such as, income slabs, Rebate rules, Minimum Tax by Zone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FeedBack Service </a:t>
            </a:r>
            <a:r>
              <a:rPr lang="en"/>
              <a:t>: Provides service for Viewing and giving feedback to users on Return Submissions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Business Logic Layer</a:t>
            </a: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Tech Stack: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Spring Boot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Java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Ensures Enterprise Standard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15" name="Google Shape;21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928" y="1990723"/>
            <a:ext cx="2694747" cy="7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1325" y="3004047"/>
            <a:ext cx="2031175" cy="12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Persistence Layer</a:t>
            </a:r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Purpose: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Abstracts database interactions from the business layer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a clean interface for CRUD operation on database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Persistence Layer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body" idx="1"/>
          </p:nvPr>
        </p:nvSpPr>
        <p:spPr>
          <a:xfrm>
            <a:off x="819150" y="1744875"/>
            <a:ext cx="75057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Components: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Data Access Objects (DAO) :</a:t>
            </a:r>
            <a:r>
              <a:rPr lang="en"/>
              <a:t>  handle CRUD operations and complex queries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: PersonalInfo, TaxInfo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Financial Item: Income, Expense, Asset, Liability, Investment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Tax: Tax Return, Payment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 : Rules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Tech Stack:</a:t>
            </a:r>
            <a:r>
              <a:rPr lang="en" sz="1500"/>
              <a:t>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Spring Data JPA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(Java Persistence API)</a:t>
            </a:r>
            <a:endParaRPr/>
          </a:p>
        </p:txBody>
      </p:sp>
      <p:pic>
        <p:nvPicPr>
          <p:cNvPr id="229" name="Google Shape;22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846" y="2872921"/>
            <a:ext cx="2215650" cy="99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Database Layer</a:t>
            </a:r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Purpose: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Data Storage : </a:t>
            </a:r>
            <a:r>
              <a:rPr lang="en"/>
              <a:t>Store rules, User information, income/expense records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Data Retrieval : </a:t>
            </a:r>
            <a:r>
              <a:rPr lang="en"/>
              <a:t>Efficient query of data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Integrity :</a:t>
            </a:r>
            <a:r>
              <a:rPr lang="en"/>
              <a:t> Ensure data accuracy, consistency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Relations</a:t>
            </a:r>
            <a:r>
              <a:rPr lang="en"/>
              <a:t> : Support complex relation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Database Layer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Components: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Relational Database </a:t>
            </a:r>
            <a:r>
              <a:rPr lang="en"/>
              <a:t>: Store UserInfo, TaxInfo, Rules etc data in a structured manner.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Tech Stack</a:t>
            </a:r>
            <a:r>
              <a:rPr lang="en"/>
              <a:t> 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275" y="3258012"/>
            <a:ext cx="2478825" cy="11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Integration Layer</a:t>
            </a:r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Purpose: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Facilitates communication with external services and APIs, such as payment gateways, sms verification, and email notification.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u="sng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3545250" y="983275"/>
            <a:ext cx="20535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 Group-7</a:t>
            </a:r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3256025" y="1637150"/>
            <a:ext cx="2928900" cy="17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2005050 - Nabila Tabassum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2005052 - Tausif Rashid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2005056 - Azmal Karim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Integration Layer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5646300" cy="2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/>
              <a:t>Components:</a:t>
            </a:r>
            <a:endParaRPr sz="1500"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 dirty="0"/>
              <a:t>Payment Gateway Integration</a:t>
            </a:r>
            <a:r>
              <a:rPr lang="en" dirty="0"/>
              <a:t>: Manages interaction with third-party                                             services eg. bKash .                                                                                            Tech Stack : bkash API(mock)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 dirty="0"/>
              <a:t>Email Notification</a:t>
            </a:r>
            <a:r>
              <a:rPr lang="en" dirty="0"/>
              <a:t>: Send Submission Confirmation, Login Alert. 	     Tech Stack : SendGrid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 dirty="0"/>
              <a:t>External API Integration</a:t>
            </a:r>
            <a:r>
              <a:rPr lang="en" dirty="0"/>
              <a:t> : NBR api (mock) for TIN, NID Number verification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AI features: Google AI studio</a:t>
            </a:r>
            <a:endParaRPr dirty="0"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450" y="1926750"/>
            <a:ext cx="2375050" cy="156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1C4A48-287F-6BEB-13CB-DCD8CB9D2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529" y="3569622"/>
            <a:ext cx="1909247" cy="42038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Infrastructure Layer</a:t>
            </a:r>
            <a:endParaRPr/>
          </a:p>
        </p:txBody>
      </p:sp>
      <p:sp>
        <p:nvSpPr>
          <p:cNvPr id="261" name="Google Shape;261;p3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Purpose: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foundational support for hosting, scalability and deployment.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Ensure smooth performance in various environments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Infrastructure Layer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819150" y="1707875"/>
            <a:ext cx="5667300" cy="30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Component:</a:t>
            </a:r>
            <a:endParaRPr sz="1500"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Hosting</a:t>
            </a:r>
            <a:r>
              <a:rPr lang="en"/>
              <a:t> : Runs the application on a scalable cloud service. 		     Tech Stack : Azure VM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Containerization</a:t>
            </a:r>
            <a:r>
              <a:rPr lang="en"/>
              <a:t> : Ensures consistent deployment across environments. Tech Stack : Docker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Storage and Data Backup</a:t>
            </a:r>
            <a:r>
              <a:rPr lang="en"/>
              <a:t> : Storage for application and regular backup for Disaster Recovery. 		                                                                               Tech Stack : Azure PostgreSQL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Monitoring and Logging</a:t>
            </a:r>
            <a:r>
              <a:rPr lang="en"/>
              <a:t> : Tracks System performance, identifies bottlenecks, logs critical events. 	                                                                                           </a:t>
            </a:r>
            <a:r>
              <a:rPr lang="en" sz="1100"/>
              <a:t>Tech Stack : Azure Monitor + Application Insights</a:t>
            </a:r>
            <a:r>
              <a:rPr lang="en"/>
              <a:t> </a:t>
            </a:r>
            <a:endParaRPr/>
          </a:p>
        </p:txBody>
      </p:sp>
      <p:pic>
        <p:nvPicPr>
          <p:cNvPr id="268" name="Google Shape;2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6445" y="2571750"/>
            <a:ext cx="2326871" cy="137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6425" y="1193300"/>
            <a:ext cx="2756901" cy="13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Infrastructure Layer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7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Component: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CI/CD</a:t>
            </a:r>
            <a:r>
              <a:rPr lang="en"/>
              <a:t> : Automates the build, test, and deployment processes.  						Tech Stack : Github Actions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Load Balancing</a:t>
            </a:r>
            <a:r>
              <a:rPr lang="en"/>
              <a:t> : Scale servers dynamically based on traffic . 							Tech Stack : NGINX, Kubernetes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/>
              <a:t>Security :</a:t>
            </a:r>
            <a:r>
              <a:rPr lang="en"/>
              <a:t> Ensure https, protection from DDOS attacks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Tech Stack : Cloudflare + Spring config, azure for TLS certificate</a:t>
            </a:r>
            <a:endParaRPr/>
          </a:p>
        </p:txBody>
      </p:sp>
      <p:pic>
        <p:nvPicPr>
          <p:cNvPr id="276" name="Google Shape;2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677" y="1800201"/>
            <a:ext cx="3029873" cy="12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2650" y="3185125"/>
            <a:ext cx="2190050" cy="12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6"/>
          <p:cNvSpPr txBox="1">
            <a:spLocks noGrp="1"/>
          </p:cNvSpPr>
          <p:nvPr>
            <p:ph type="title"/>
          </p:nvPr>
        </p:nvSpPr>
        <p:spPr>
          <a:xfrm>
            <a:off x="3534600" y="2094450"/>
            <a:ext cx="20748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Layered Architecture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784225" y="19627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Separation of concerns among each layer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Scalability and reusability for individual layers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Suitable implementation for a monolithic service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Overview</a:t>
            </a:r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488550"/>
            <a:ext cx="7505700" cy="29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Presentation Layer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API Layer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Business Logic Layer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Persistence Layer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Database Layer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Integration Layer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Infrastructure Layer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5500" y="649925"/>
            <a:ext cx="2037675" cy="396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Presentation Layer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Purpose</a:t>
            </a:r>
            <a:r>
              <a:rPr lang="en"/>
              <a:t>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Provides user-friendly interface for taxpayers, and administrators to interact with the system.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ensures accessibility and securely routes user inputs to backend services for accurate processing.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Presentation Layer</a:t>
            </a:r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Components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Taxpayer Interface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Personal Information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Income UI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Expense UI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Asset-Liability UI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Investments UI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Tax estimation and Rebate Dashboard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Tax Return UI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Tax History dashboard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Presentation Layer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Components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Admin Interface</a:t>
            </a:r>
            <a:endParaRPr b="1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Admin Information UI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Rules Portal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Files and Feedback UI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Presentation Layer</a:t>
            </a:r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Tech Stack</a:t>
            </a:r>
            <a:r>
              <a:rPr lang="en"/>
              <a:t>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Reactjs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Tailwind CSS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Shadcn UI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475" y="2063500"/>
            <a:ext cx="1742000" cy="10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6875" y="2522825"/>
            <a:ext cx="2111050" cy="132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 descr="Shadcn: The Secret to Productive UI Development | daily.dev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9475" y="3345908"/>
            <a:ext cx="1742000" cy="994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API Layer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Purpose</a:t>
            </a:r>
            <a:r>
              <a:rPr lang="en"/>
              <a:t>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Provide connection to Presentation Layer with Business Logic Layer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Enforce authentication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761</Words>
  <Application>Microsoft Office PowerPoint</Application>
  <PresentationFormat>On-screen Show (16:9)</PresentationFormat>
  <Paragraphs>134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Nunito</vt:lpstr>
      <vt:lpstr>Arial</vt:lpstr>
      <vt:lpstr>Shift</vt:lpstr>
      <vt:lpstr>WealthE</vt:lpstr>
      <vt:lpstr>A2 Group-7</vt:lpstr>
      <vt:lpstr>Layered Architecture</vt:lpstr>
      <vt:lpstr>Layer Overview</vt:lpstr>
      <vt:lpstr>Presentation Layer</vt:lpstr>
      <vt:lpstr>Presentation Layer</vt:lpstr>
      <vt:lpstr>Presentation Layer</vt:lpstr>
      <vt:lpstr>Presentation Layer</vt:lpstr>
      <vt:lpstr>2. API Layer</vt:lpstr>
      <vt:lpstr>2. API Layer</vt:lpstr>
      <vt:lpstr>3. Business Logic Layer</vt:lpstr>
      <vt:lpstr>3. Business Logic Layer</vt:lpstr>
      <vt:lpstr>3. Business Logic Layer</vt:lpstr>
      <vt:lpstr>3. Business Logic Layer</vt:lpstr>
      <vt:lpstr>4. Persistence Layer</vt:lpstr>
      <vt:lpstr>4. Persistence Layer</vt:lpstr>
      <vt:lpstr>5. Database Layer</vt:lpstr>
      <vt:lpstr>5. Database Layer</vt:lpstr>
      <vt:lpstr>6. Integration Layer</vt:lpstr>
      <vt:lpstr>6. Integration Layer</vt:lpstr>
      <vt:lpstr>7. Infrastructure Layer</vt:lpstr>
      <vt:lpstr>7. Infrastructure Layer</vt:lpstr>
      <vt:lpstr>7. Infrastructure Layer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Tausif Rashid</cp:lastModifiedBy>
  <cp:revision>1</cp:revision>
  <dcterms:modified xsi:type="dcterms:W3CDTF">2025-05-07T04:41:23Z</dcterms:modified>
</cp:coreProperties>
</file>