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49cc623d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49cc623d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49cc623d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f49cc623d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f49cc623d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f49cc623d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f49cc623d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f49cc623d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f49cc623d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f49cc623d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f49cc623d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f49cc623d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SoC: Image Processing and Object Detection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161650"/>
            <a:ext cx="76881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Tausif Shahanshah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22M0329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MTech (CSRE)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I have to develop Python script to determine the % porosity of the surface of a porous metal.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% porosity is calculated as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number of pore pixels/total pixels in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</a:t>
            </a:r>
            <a:r>
              <a:rPr lang="en-GB">
                <a:solidFill>
                  <a:srgbClr val="000000"/>
                </a:solidFill>
              </a:rPr>
              <a:t>he </a:t>
            </a:r>
            <a:r>
              <a:rPr lang="en-GB">
                <a:solidFill>
                  <a:srgbClr val="000000"/>
                </a:solidFill>
              </a:rPr>
              <a:t>image.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The image is provided along with </a:t>
            </a:r>
            <a:r>
              <a:rPr lang="en-GB">
                <a:solidFill>
                  <a:srgbClr val="000000"/>
                </a:solidFill>
              </a:rPr>
              <a:t>the</a:t>
            </a:r>
            <a:r>
              <a:rPr lang="en-GB">
                <a:solidFill>
                  <a:srgbClr val="000000"/>
                </a:solidFill>
              </a:rPr>
              <a:t> problem.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The image shows the top view of a porous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metal. The dark pixels are the voids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	or pores, and the bright pixels depict the metal.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725" y="2536545"/>
            <a:ext cx="3600425" cy="195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Applied Gaussian Blur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</a:t>
            </a:r>
            <a:r>
              <a:rPr lang="en-GB" sz="1400"/>
              <a:t>o reduce noise from the image.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It is widely used filtering technique that works by convolving the image with a Gaussian kernel.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In this case, a Gaussian kernel of size (15, 15) is used with sigma set to 0.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Converting to grayscale</a:t>
            </a:r>
            <a:endParaRPr b="1"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	</a:t>
            </a:r>
            <a:r>
              <a:rPr lang="en-GB" sz="1400"/>
              <a:t>Convert the blurred image to a grayscale image.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	Grayscale images represents the intensity levels only as opposed to RGB in color image.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	It simplifies further processing and reduces memory usage.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Binarising the Image</a:t>
            </a:r>
            <a:endParaRPr b="1" sz="14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It converts the grayscale image into a binary image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Each pixel is either black (0) or white (255) based on a threshold value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In this case, a threshold of 72 is used, pixels with intensity greater than 72 is considered as white(255) and pixels with intensity less than 72 is considered as black(0).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Pixels with grayscale value 0 are pore pixels.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400"/>
              <a:t>Total Pixels are calculated as 72751314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400"/>
              <a:t>Pore pixels are 22638212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The percentage porosity comes out to be 31.12%.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640"/>
              <a:t>Thank You!!!</a:t>
            </a:r>
            <a:endParaRPr sz="61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