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1c7c368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1c7c368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11c7c3689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11c7c368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54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Practical =2</a:t>
            </a:r>
            <a:endParaRPr sz="1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33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FYCS =58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Mohammed tausif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373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300"/>
              <a:t>1 = Go to Gmail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/>
              <a:t>2 =click button compose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/>
              <a:t>           Compose button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200" y="1338550"/>
            <a:ext cx="2539600" cy="380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flipH="1">
            <a:off x="2763925" y="4672525"/>
            <a:ext cx="2305200" cy="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sz="1355"/>
              <a:t>3 = ‘to’ write email next person(as we send)</a:t>
            </a:r>
            <a:endParaRPr sz="1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5"/>
              <a:t>  4 = ‘subject’ write short term aim</a:t>
            </a:r>
            <a:endParaRPr sz="1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5"/>
              <a:t>  5 = ‘compose email’ explain aim</a:t>
            </a:r>
            <a:endParaRPr sz="1355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4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sz="1200"/>
              <a:t>6 = </a:t>
            </a:r>
            <a:r>
              <a:rPr lang="en-GB" sz="1300"/>
              <a:t>click’submit button’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Photo ,file, pdf attach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</a:t>
            </a:r>
            <a:r>
              <a:rPr lang="en-GB"/>
              <a:t>Submit button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025" y="68150"/>
            <a:ext cx="4958975" cy="488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 flipH="1">
            <a:off x="2875500" y="594900"/>
            <a:ext cx="5155800" cy="36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 flipH="1">
            <a:off x="2478775" y="644475"/>
            <a:ext cx="4982400" cy="27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