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4" d="100"/>
          <a:sy n="84" d="100"/>
        </p:scale>
        <p:origin x="86"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avadinimo skaidrė">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lt-LT" smtClean="0"/>
              <a:t>Spustelėję redag. ruoš. pavad. stilių</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t-LT" smtClean="0"/>
              <a:t>Spustelėję redag. ruoš. paantrš. stilių</a:t>
            </a:r>
            <a:endParaRPr lang="en-US" dirty="0"/>
          </a:p>
        </p:txBody>
      </p:sp>
      <p:sp>
        <p:nvSpPr>
          <p:cNvPr id="4" name="Date Placeholder 3"/>
          <p:cNvSpPr>
            <a:spLocks noGrp="1"/>
          </p:cNvSpPr>
          <p:nvPr>
            <p:ph type="dt" sz="half" idx="10"/>
          </p:nvPr>
        </p:nvSpPr>
        <p:spPr/>
        <p:txBody>
          <a:bodyPr/>
          <a:lstStyle/>
          <a:p>
            <a:fld id="{03FA3DEC-6856-4796-AB70-603B1BB2B757}"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7226-7731-4747-ABF6-DE0A84464A7B}" type="slidenum">
              <a:rPr lang="en-US" smtClean="0"/>
              <a:t>‹#›</a:t>
            </a:fld>
            <a:endParaRPr lang="en-US"/>
          </a:p>
        </p:txBody>
      </p:sp>
    </p:spTree>
    <p:extLst>
      <p:ext uri="{BB962C8B-B14F-4D97-AF65-F5344CB8AC3E}">
        <p14:creationId xmlns:p14="http://schemas.microsoft.com/office/powerpoint/2010/main" val="343962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vadinima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lt-LT" smtClean="0"/>
              <a:t>Spustelėję redag. ruoš. pavad. stilių</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smtClean="0"/>
              <a:t>Spustelėję redag. ruoš. teksto stilių</a:t>
            </a:r>
          </a:p>
        </p:txBody>
      </p:sp>
      <p:sp>
        <p:nvSpPr>
          <p:cNvPr id="4" name="Date Placeholder 3"/>
          <p:cNvSpPr>
            <a:spLocks noGrp="1"/>
          </p:cNvSpPr>
          <p:nvPr>
            <p:ph type="dt" sz="half" idx="10"/>
          </p:nvPr>
        </p:nvSpPr>
        <p:spPr/>
        <p:txBody>
          <a:bodyPr/>
          <a:lstStyle/>
          <a:p>
            <a:fld id="{03FA3DEC-6856-4796-AB70-603B1BB2B757}"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7226-7731-4747-ABF6-DE0A84464A7B}" type="slidenum">
              <a:rPr lang="en-US" smtClean="0"/>
              <a:t>‹#›</a:t>
            </a:fld>
            <a:endParaRPr lang="en-US"/>
          </a:p>
        </p:txBody>
      </p:sp>
    </p:spTree>
    <p:extLst>
      <p:ext uri="{BB962C8B-B14F-4D97-AF65-F5344CB8AC3E}">
        <p14:creationId xmlns:p14="http://schemas.microsoft.com/office/powerpoint/2010/main" val="289321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siūlymas su antrašt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lt-LT" smtClean="0"/>
              <a:t>Spustelėję redag. ruoš. pavad. stilių</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smtClean="0"/>
              <a:t>Spustelėję redag. ruoš. teksto stilių</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smtClean="0"/>
              <a:t>Spustelėję redag. ruoš. teksto stilių</a:t>
            </a:r>
          </a:p>
        </p:txBody>
      </p:sp>
      <p:sp>
        <p:nvSpPr>
          <p:cNvPr id="4" name="Date Placeholder 3"/>
          <p:cNvSpPr>
            <a:spLocks noGrp="1"/>
          </p:cNvSpPr>
          <p:nvPr>
            <p:ph type="dt" sz="half" idx="10"/>
          </p:nvPr>
        </p:nvSpPr>
        <p:spPr/>
        <p:txBody>
          <a:bodyPr/>
          <a:lstStyle/>
          <a:p>
            <a:fld id="{03FA3DEC-6856-4796-AB70-603B1BB2B757}"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7226-7731-4747-ABF6-DE0A84464A7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44943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ortelės pavadinimas">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lt-LT" smtClean="0"/>
              <a:t>Spustelėję redag. ruoš. pavad. stilių</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smtClean="0"/>
              <a:t>Spustelėję redag. ruoš. teksto stilių</a:t>
            </a:r>
          </a:p>
        </p:txBody>
      </p:sp>
      <p:sp>
        <p:nvSpPr>
          <p:cNvPr id="4" name="Date Placeholder 3"/>
          <p:cNvSpPr>
            <a:spLocks noGrp="1"/>
          </p:cNvSpPr>
          <p:nvPr>
            <p:ph type="dt" sz="half" idx="10"/>
          </p:nvPr>
        </p:nvSpPr>
        <p:spPr/>
        <p:txBody>
          <a:bodyPr/>
          <a:lstStyle/>
          <a:p>
            <a:fld id="{03FA3DEC-6856-4796-AB70-603B1BB2B757}"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7226-7731-4747-ABF6-DE0A84464A7B}" type="slidenum">
              <a:rPr lang="en-US" smtClean="0"/>
              <a:t>‹#›</a:t>
            </a:fld>
            <a:endParaRPr lang="en-US"/>
          </a:p>
        </p:txBody>
      </p:sp>
    </p:spTree>
    <p:extLst>
      <p:ext uri="{BB962C8B-B14F-4D97-AF65-F5344CB8AC3E}">
        <p14:creationId xmlns:p14="http://schemas.microsoft.com/office/powerpoint/2010/main" val="3324124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siūlymo pavadinimas kortelės">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lt-LT" smtClean="0"/>
              <a:t>Spustelėję redag. ruoš. pavad. stilių</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smtClean="0"/>
              <a:t>Spustelėję redag. ruoš. teksto stilių</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smtClean="0"/>
              <a:t>Spustelėję redag. ruoš. teksto stilių</a:t>
            </a:r>
          </a:p>
        </p:txBody>
      </p:sp>
      <p:sp>
        <p:nvSpPr>
          <p:cNvPr id="4" name="Date Placeholder 3"/>
          <p:cNvSpPr>
            <a:spLocks noGrp="1"/>
          </p:cNvSpPr>
          <p:nvPr>
            <p:ph type="dt" sz="half" idx="10"/>
          </p:nvPr>
        </p:nvSpPr>
        <p:spPr/>
        <p:txBody>
          <a:bodyPr/>
          <a:lstStyle/>
          <a:p>
            <a:fld id="{03FA3DEC-6856-4796-AB70-603B1BB2B757}"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7226-7731-4747-ABF6-DE0A84464A7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3702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rba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lt-LT" smtClean="0"/>
              <a:t>Spustelėję redag. ruoš. pavad. stilių</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smtClean="0"/>
              <a:t>Spustelėję redag. ruoš. teksto stilių</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smtClean="0"/>
              <a:t>Spustelėję redag. ruoš. teksto stilių</a:t>
            </a:r>
          </a:p>
        </p:txBody>
      </p:sp>
      <p:sp>
        <p:nvSpPr>
          <p:cNvPr id="4" name="Date Placeholder 3"/>
          <p:cNvSpPr>
            <a:spLocks noGrp="1"/>
          </p:cNvSpPr>
          <p:nvPr>
            <p:ph type="dt" sz="half" idx="10"/>
          </p:nvPr>
        </p:nvSpPr>
        <p:spPr/>
        <p:txBody>
          <a:bodyPr/>
          <a:lstStyle/>
          <a:p>
            <a:fld id="{03FA3DEC-6856-4796-AB70-603B1BB2B757}"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7226-7731-4747-ABF6-DE0A84464A7B}" type="slidenum">
              <a:rPr lang="en-US" smtClean="0"/>
              <a:t>‹#›</a:t>
            </a:fld>
            <a:endParaRPr lang="en-US"/>
          </a:p>
        </p:txBody>
      </p:sp>
    </p:spTree>
    <p:extLst>
      <p:ext uri="{BB962C8B-B14F-4D97-AF65-F5344CB8AC3E}">
        <p14:creationId xmlns:p14="http://schemas.microsoft.com/office/powerpoint/2010/main" val="332468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mtClean="0"/>
              <a:t>Spustelėję redag. ruoš. pavad. stilių</a:t>
            </a:r>
            <a:endParaRPr lang="en-US" dirty="0"/>
          </a:p>
        </p:txBody>
      </p:sp>
      <p:sp>
        <p:nvSpPr>
          <p:cNvPr id="3" name="Vertical Text Placeholder 2"/>
          <p:cNvSpPr>
            <a:spLocks noGrp="1"/>
          </p:cNvSpPr>
          <p:nvPr>
            <p:ph type="body" orient="vert" idx="1"/>
          </p:nvPr>
        </p:nvSpPr>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4" name="Date Placeholder 3"/>
          <p:cNvSpPr>
            <a:spLocks noGrp="1"/>
          </p:cNvSpPr>
          <p:nvPr>
            <p:ph type="dt" sz="half" idx="10"/>
          </p:nvPr>
        </p:nvSpPr>
        <p:spPr/>
        <p:txBody>
          <a:bodyPr/>
          <a:lstStyle/>
          <a:p>
            <a:fld id="{03FA3DEC-6856-4796-AB70-603B1BB2B757}"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7226-7731-4747-ABF6-DE0A84464A7B}" type="slidenum">
              <a:rPr lang="en-US" smtClean="0"/>
              <a:t>‹#›</a:t>
            </a:fld>
            <a:endParaRPr lang="en-US"/>
          </a:p>
        </p:txBody>
      </p:sp>
    </p:spTree>
    <p:extLst>
      <p:ext uri="{BB962C8B-B14F-4D97-AF65-F5344CB8AC3E}">
        <p14:creationId xmlns:p14="http://schemas.microsoft.com/office/powerpoint/2010/main" val="657674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lt-LT" smtClean="0"/>
              <a:t>Spustelėję redag. ruoš. pavad. stilių</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4" name="Date Placeholder 3"/>
          <p:cNvSpPr>
            <a:spLocks noGrp="1"/>
          </p:cNvSpPr>
          <p:nvPr>
            <p:ph type="dt" sz="half" idx="10"/>
          </p:nvPr>
        </p:nvSpPr>
        <p:spPr/>
        <p:txBody>
          <a:bodyPr/>
          <a:lstStyle/>
          <a:p>
            <a:fld id="{03FA3DEC-6856-4796-AB70-603B1BB2B757}"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7226-7731-4747-ABF6-DE0A84464A7B}" type="slidenum">
              <a:rPr lang="en-US" smtClean="0"/>
              <a:t>‹#›</a:t>
            </a:fld>
            <a:endParaRPr lang="en-US"/>
          </a:p>
        </p:txBody>
      </p:sp>
    </p:spTree>
    <p:extLst>
      <p:ext uri="{BB962C8B-B14F-4D97-AF65-F5344CB8AC3E}">
        <p14:creationId xmlns:p14="http://schemas.microsoft.com/office/powerpoint/2010/main" val="3288097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lt-LT" smtClean="0"/>
              <a:t>Spustelėję redag. ruoš. pavad. stilių</a:t>
            </a:r>
            <a:endParaRPr lang="en-US" dirty="0"/>
          </a:p>
        </p:txBody>
      </p:sp>
      <p:sp>
        <p:nvSpPr>
          <p:cNvPr id="3" name="Content Placeholder 2"/>
          <p:cNvSpPr>
            <a:spLocks noGrp="1"/>
          </p:cNvSpPr>
          <p:nvPr>
            <p:ph idx="1"/>
          </p:nvPr>
        </p:nvSpPr>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4" name="Date Placeholder 3"/>
          <p:cNvSpPr>
            <a:spLocks noGrp="1"/>
          </p:cNvSpPr>
          <p:nvPr>
            <p:ph type="dt" sz="half" idx="10"/>
          </p:nvPr>
        </p:nvSpPr>
        <p:spPr/>
        <p:txBody>
          <a:bodyPr/>
          <a:lstStyle/>
          <a:p>
            <a:fld id="{03FA3DEC-6856-4796-AB70-603B1BB2B757}"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7226-7731-4747-ABF6-DE0A84464A7B}" type="slidenum">
              <a:rPr lang="en-US" smtClean="0"/>
              <a:t>‹#›</a:t>
            </a:fld>
            <a:endParaRPr lang="en-US"/>
          </a:p>
        </p:txBody>
      </p:sp>
    </p:spTree>
    <p:extLst>
      <p:ext uri="{BB962C8B-B14F-4D97-AF65-F5344CB8AC3E}">
        <p14:creationId xmlns:p14="http://schemas.microsoft.com/office/powerpoint/2010/main" val="330030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lt-LT" smtClean="0"/>
              <a:t>Spustelėję redag. ruoš. pavad. stilių</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smtClean="0"/>
              <a:t>Spustelėję redag. ruoš. teksto stilių</a:t>
            </a:r>
          </a:p>
        </p:txBody>
      </p:sp>
      <p:sp>
        <p:nvSpPr>
          <p:cNvPr id="4" name="Date Placeholder 3"/>
          <p:cNvSpPr>
            <a:spLocks noGrp="1"/>
          </p:cNvSpPr>
          <p:nvPr>
            <p:ph type="dt" sz="half" idx="10"/>
          </p:nvPr>
        </p:nvSpPr>
        <p:spPr/>
        <p:txBody>
          <a:bodyPr/>
          <a:lstStyle/>
          <a:p>
            <a:fld id="{03FA3DEC-6856-4796-AB70-603B1BB2B757}"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7226-7731-4747-ABF6-DE0A84464A7B}" type="slidenum">
              <a:rPr lang="en-US" smtClean="0"/>
              <a:t>‹#›</a:t>
            </a:fld>
            <a:endParaRPr lang="en-US"/>
          </a:p>
        </p:txBody>
      </p:sp>
    </p:spTree>
    <p:extLst>
      <p:ext uri="{BB962C8B-B14F-4D97-AF65-F5344CB8AC3E}">
        <p14:creationId xmlns:p14="http://schemas.microsoft.com/office/powerpoint/2010/main" val="501088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mtClean="0"/>
              <a:t>Spustelėję redag. ruoš. pavad. stilių</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5" name="Date Placeholder 4"/>
          <p:cNvSpPr>
            <a:spLocks noGrp="1"/>
          </p:cNvSpPr>
          <p:nvPr>
            <p:ph type="dt" sz="half" idx="10"/>
          </p:nvPr>
        </p:nvSpPr>
        <p:spPr/>
        <p:txBody>
          <a:bodyPr/>
          <a:lstStyle/>
          <a:p>
            <a:fld id="{03FA3DEC-6856-4796-AB70-603B1BB2B757}"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67226-7731-4747-ABF6-DE0A84464A7B}" type="slidenum">
              <a:rPr lang="en-US" smtClean="0"/>
              <a:t>‹#›</a:t>
            </a:fld>
            <a:endParaRPr lang="en-US"/>
          </a:p>
        </p:txBody>
      </p:sp>
    </p:spTree>
    <p:extLst>
      <p:ext uri="{BB962C8B-B14F-4D97-AF65-F5344CB8AC3E}">
        <p14:creationId xmlns:p14="http://schemas.microsoft.com/office/powerpoint/2010/main" val="978469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lt-LT" smtClean="0"/>
              <a:t>Spustelėję redag. ruoš. pavad. stilių</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smtClean="0"/>
              <a:t>Spustelėję redag. ruoš. teksto stilių</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smtClean="0"/>
              <a:t>Spustelėję redag. ruoš. teksto stilių</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7" name="Date Placeholder 6"/>
          <p:cNvSpPr>
            <a:spLocks noGrp="1"/>
          </p:cNvSpPr>
          <p:nvPr>
            <p:ph type="dt" sz="half" idx="10"/>
          </p:nvPr>
        </p:nvSpPr>
        <p:spPr/>
        <p:txBody>
          <a:bodyPr/>
          <a:lstStyle/>
          <a:p>
            <a:fld id="{03FA3DEC-6856-4796-AB70-603B1BB2B757}" type="datetimeFigureOut">
              <a:rPr lang="en-US" smtClean="0"/>
              <a:t>3/6/2016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67226-7731-4747-ABF6-DE0A84464A7B}" type="slidenum">
              <a:rPr lang="en-US" smtClean="0"/>
              <a:t>‹#›</a:t>
            </a:fld>
            <a:endParaRPr lang="en-US"/>
          </a:p>
        </p:txBody>
      </p:sp>
    </p:spTree>
    <p:extLst>
      <p:ext uri="{BB962C8B-B14F-4D97-AF65-F5344CB8AC3E}">
        <p14:creationId xmlns:p14="http://schemas.microsoft.com/office/powerpoint/2010/main" val="141453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lt-LT" smtClean="0"/>
              <a:t>Spustelėję redag. ruoš. pavad. stilių</a:t>
            </a:r>
            <a:endParaRPr lang="en-US" dirty="0"/>
          </a:p>
        </p:txBody>
      </p:sp>
      <p:sp>
        <p:nvSpPr>
          <p:cNvPr id="3" name="Date Placeholder 2"/>
          <p:cNvSpPr>
            <a:spLocks noGrp="1"/>
          </p:cNvSpPr>
          <p:nvPr>
            <p:ph type="dt" sz="half" idx="10"/>
          </p:nvPr>
        </p:nvSpPr>
        <p:spPr/>
        <p:txBody>
          <a:bodyPr/>
          <a:lstStyle/>
          <a:p>
            <a:fld id="{03FA3DEC-6856-4796-AB70-603B1BB2B757}" type="datetimeFigureOut">
              <a:rPr lang="en-US" smtClean="0"/>
              <a:t>3/6/2016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67226-7731-4747-ABF6-DE0A84464A7B}" type="slidenum">
              <a:rPr lang="en-US" smtClean="0"/>
              <a:t>‹#›</a:t>
            </a:fld>
            <a:endParaRPr lang="en-US"/>
          </a:p>
        </p:txBody>
      </p:sp>
    </p:spTree>
    <p:extLst>
      <p:ext uri="{BB962C8B-B14F-4D97-AF65-F5344CB8AC3E}">
        <p14:creationId xmlns:p14="http://schemas.microsoft.com/office/powerpoint/2010/main" val="282297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A3DEC-6856-4796-AB70-603B1BB2B757}" type="datetimeFigureOut">
              <a:rPr lang="en-US" smtClean="0"/>
              <a:t>3/6/2016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67226-7731-4747-ABF6-DE0A84464A7B}" type="slidenum">
              <a:rPr lang="en-US" smtClean="0"/>
              <a:t>‹#›</a:t>
            </a:fld>
            <a:endParaRPr lang="en-US"/>
          </a:p>
        </p:txBody>
      </p:sp>
    </p:spTree>
    <p:extLst>
      <p:ext uri="{BB962C8B-B14F-4D97-AF65-F5344CB8AC3E}">
        <p14:creationId xmlns:p14="http://schemas.microsoft.com/office/powerpoint/2010/main" val="2708441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lt-LT" smtClean="0"/>
              <a:t>Spustelėję redag. ruoš. pavad. stilių</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lt-LT" smtClean="0"/>
              <a:t>Spustelėję redag. ruoš. teksto stilių</a:t>
            </a:r>
          </a:p>
        </p:txBody>
      </p:sp>
      <p:sp>
        <p:nvSpPr>
          <p:cNvPr id="5" name="Date Placeholder 4"/>
          <p:cNvSpPr>
            <a:spLocks noGrp="1"/>
          </p:cNvSpPr>
          <p:nvPr>
            <p:ph type="dt" sz="half" idx="10"/>
          </p:nvPr>
        </p:nvSpPr>
        <p:spPr/>
        <p:txBody>
          <a:bodyPr/>
          <a:lstStyle/>
          <a:p>
            <a:fld id="{03FA3DEC-6856-4796-AB70-603B1BB2B757}"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67226-7731-4747-ABF6-DE0A84464A7B}" type="slidenum">
              <a:rPr lang="en-US" smtClean="0"/>
              <a:t>‹#›</a:t>
            </a:fld>
            <a:endParaRPr lang="en-US"/>
          </a:p>
        </p:txBody>
      </p:sp>
    </p:spTree>
    <p:extLst>
      <p:ext uri="{BB962C8B-B14F-4D97-AF65-F5344CB8AC3E}">
        <p14:creationId xmlns:p14="http://schemas.microsoft.com/office/powerpoint/2010/main" val="277590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lt-LT" smtClean="0"/>
              <a:t>Spustelėję redag. ruoš. pavad. stilių</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lt-LT" smtClean="0"/>
              <a:t>Spustelėkite piktogr. norėdami įtraukti pav.</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smtClean="0"/>
              <a:t>Spustelėję redag. ruoš. teksto stilių</a:t>
            </a:r>
          </a:p>
        </p:txBody>
      </p:sp>
      <p:sp>
        <p:nvSpPr>
          <p:cNvPr id="5" name="Date Placeholder 4"/>
          <p:cNvSpPr>
            <a:spLocks noGrp="1"/>
          </p:cNvSpPr>
          <p:nvPr>
            <p:ph type="dt" sz="half" idx="10"/>
          </p:nvPr>
        </p:nvSpPr>
        <p:spPr/>
        <p:txBody>
          <a:bodyPr/>
          <a:lstStyle/>
          <a:p>
            <a:fld id="{03FA3DEC-6856-4796-AB70-603B1BB2B757}"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67226-7731-4747-ABF6-DE0A84464A7B}" type="slidenum">
              <a:rPr lang="en-US" smtClean="0"/>
              <a:t>‹#›</a:t>
            </a:fld>
            <a:endParaRPr lang="en-US"/>
          </a:p>
        </p:txBody>
      </p:sp>
    </p:spTree>
    <p:extLst>
      <p:ext uri="{BB962C8B-B14F-4D97-AF65-F5344CB8AC3E}">
        <p14:creationId xmlns:p14="http://schemas.microsoft.com/office/powerpoint/2010/main" val="6739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lt-LT" smtClean="0"/>
              <a:t>Spustelėję redag. ruoš. pavad. stilių</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A3DEC-6856-4796-AB70-603B1BB2B757}" type="datetimeFigureOut">
              <a:rPr lang="en-US" smtClean="0"/>
              <a:t>3/6/2016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967226-7731-4747-ABF6-DE0A84464A7B}" type="slidenum">
              <a:rPr lang="en-US" smtClean="0"/>
              <a:t>‹#›</a:t>
            </a:fld>
            <a:endParaRPr lang="en-US"/>
          </a:p>
        </p:txBody>
      </p:sp>
    </p:spTree>
    <p:extLst>
      <p:ext uri="{BB962C8B-B14F-4D97-AF65-F5344CB8AC3E}">
        <p14:creationId xmlns:p14="http://schemas.microsoft.com/office/powerpoint/2010/main" val="238463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ntrinis pavadinimas 2"/>
          <p:cNvSpPr>
            <a:spLocks noGrp="1"/>
          </p:cNvSpPr>
          <p:nvPr>
            <p:ph type="subTitle" idx="1"/>
          </p:nvPr>
        </p:nvSpPr>
        <p:spPr/>
        <p:txBody>
          <a:bodyPr/>
          <a:lstStyle/>
          <a:p>
            <a:pPr algn="ctr"/>
            <a:r>
              <a:rPr lang="en-US" dirty="0" err="1" smtClean="0"/>
              <a:t>Semestro</a:t>
            </a:r>
            <a:r>
              <a:rPr lang="en-US" dirty="0" smtClean="0"/>
              <a:t> </a:t>
            </a:r>
            <a:r>
              <a:rPr lang="en-US" dirty="0" err="1" smtClean="0"/>
              <a:t>projektas</a:t>
            </a:r>
            <a:r>
              <a:rPr lang="en-US" dirty="0" smtClean="0"/>
              <a:t> ( PR00B121)</a:t>
            </a:r>
            <a:endParaRPr lang="en-US" dirty="0"/>
          </a:p>
        </p:txBody>
      </p:sp>
      <p:pic>
        <p:nvPicPr>
          <p:cNvPr id="4"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4517136" y="1216088"/>
            <a:ext cx="3465576" cy="1810576"/>
          </a:xfrm>
          <a:prstGeom prst="rect">
            <a:avLst/>
          </a:prstGeom>
          <a:noFill/>
          <a:ln>
            <a:noFill/>
          </a:ln>
        </p:spPr>
      </p:pic>
    </p:spTree>
    <p:extLst>
      <p:ext uri="{BB962C8B-B14F-4D97-AF65-F5344CB8AC3E}">
        <p14:creationId xmlns:p14="http://schemas.microsoft.com/office/powerpoint/2010/main" val="1943355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en-US" dirty="0" err="1" smtClean="0"/>
              <a:t>Semestro</a:t>
            </a:r>
            <a:r>
              <a:rPr lang="en-US" dirty="0" smtClean="0"/>
              <a:t> </a:t>
            </a:r>
            <a:r>
              <a:rPr lang="en-US" dirty="0" err="1" smtClean="0"/>
              <a:t>projekto</a:t>
            </a:r>
            <a:r>
              <a:rPr lang="en-US" dirty="0" smtClean="0"/>
              <a:t> </a:t>
            </a:r>
            <a:r>
              <a:rPr lang="en-US" dirty="0" err="1" smtClean="0"/>
              <a:t>tema</a:t>
            </a:r>
            <a:r>
              <a:rPr lang="en-US" dirty="0" smtClean="0"/>
              <a:t>:</a:t>
            </a:r>
            <a:endParaRPr lang="en-US" dirty="0"/>
          </a:p>
        </p:txBody>
      </p:sp>
      <p:sp>
        <p:nvSpPr>
          <p:cNvPr id="3" name="Turinio vietos rezervavimo ženklas 2"/>
          <p:cNvSpPr>
            <a:spLocks noGrp="1"/>
          </p:cNvSpPr>
          <p:nvPr>
            <p:ph idx="1"/>
          </p:nvPr>
        </p:nvSpPr>
        <p:spPr/>
        <p:txBody>
          <a:bodyPr/>
          <a:lstStyle/>
          <a:p>
            <a:r>
              <a:rPr lang="en-US" dirty="0" err="1" smtClean="0"/>
              <a:t>Alternatyvi</a:t>
            </a:r>
            <a:r>
              <a:rPr lang="en-US" dirty="0" smtClean="0"/>
              <a:t> s</a:t>
            </a:r>
            <a:r>
              <a:rPr lang="lt-LT" dirty="0" err="1" smtClean="0"/>
              <a:t>porto</a:t>
            </a:r>
            <a:r>
              <a:rPr lang="lt-LT" dirty="0" smtClean="0"/>
              <a:t> varžybų lažybų svetainė</a:t>
            </a:r>
            <a:r>
              <a:rPr lang="en-US" dirty="0" smtClean="0"/>
              <a:t>.</a:t>
            </a:r>
            <a:endParaRPr lang="lt-LT" dirty="0" smtClean="0"/>
          </a:p>
          <a:p>
            <a:pPr marL="0" indent="0">
              <a:buNone/>
            </a:pPr>
            <a:endParaRPr lang="en-US" dirty="0"/>
          </a:p>
        </p:txBody>
      </p:sp>
    </p:spTree>
    <p:extLst>
      <p:ext uri="{BB962C8B-B14F-4D97-AF65-F5344CB8AC3E}">
        <p14:creationId xmlns:p14="http://schemas.microsoft.com/office/powerpoint/2010/main" val="2235194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dirty="0" smtClean="0"/>
              <a:t>Komanda:</a:t>
            </a:r>
            <a:endParaRPr lang="en-US" dirty="0"/>
          </a:p>
        </p:txBody>
      </p:sp>
      <p:sp>
        <p:nvSpPr>
          <p:cNvPr id="3" name="Turinio vietos rezervavimo ženklas 2"/>
          <p:cNvSpPr>
            <a:spLocks noGrp="1"/>
          </p:cNvSpPr>
          <p:nvPr>
            <p:ph idx="1"/>
          </p:nvPr>
        </p:nvSpPr>
        <p:spPr/>
        <p:txBody>
          <a:bodyPr/>
          <a:lstStyle/>
          <a:p>
            <a:r>
              <a:rPr lang="lt-LT" dirty="0" smtClean="0"/>
              <a:t>Mantas Lekavičius, IF-</a:t>
            </a:r>
            <a:r>
              <a:rPr lang="en-US" dirty="0" smtClean="0"/>
              <a:t>4/16, mantas.lekavicius@ktu.edu</a:t>
            </a:r>
            <a:endParaRPr lang="lt-LT" dirty="0" smtClean="0"/>
          </a:p>
          <a:p>
            <a:r>
              <a:rPr lang="lt-LT" dirty="0" smtClean="0"/>
              <a:t>Paulius Jomantas, </a:t>
            </a:r>
            <a:r>
              <a:rPr lang="lt-LT" dirty="0"/>
              <a:t>IF-</a:t>
            </a:r>
            <a:r>
              <a:rPr lang="en-US" dirty="0"/>
              <a:t>4/16, </a:t>
            </a:r>
            <a:r>
              <a:rPr lang="en-US" dirty="0" smtClean="0"/>
              <a:t>paulius.jomantas@ktu.edu</a:t>
            </a:r>
            <a:endParaRPr lang="lt-LT" dirty="0" smtClean="0"/>
          </a:p>
          <a:p>
            <a:r>
              <a:rPr lang="lt-LT" dirty="0" smtClean="0"/>
              <a:t>Tautvydas Vaičiūnas, </a:t>
            </a:r>
            <a:r>
              <a:rPr lang="lt-LT" dirty="0"/>
              <a:t>IF-</a:t>
            </a:r>
            <a:r>
              <a:rPr lang="en-US" dirty="0"/>
              <a:t>4/16, </a:t>
            </a:r>
            <a:r>
              <a:rPr lang="en-US" dirty="0" smtClean="0"/>
              <a:t>tautvydas.vaiciunas@ktu.edu</a:t>
            </a:r>
            <a:endParaRPr lang="en-US" dirty="0"/>
          </a:p>
        </p:txBody>
      </p:sp>
    </p:spTree>
    <p:extLst>
      <p:ext uri="{BB962C8B-B14F-4D97-AF65-F5344CB8AC3E}">
        <p14:creationId xmlns:p14="http://schemas.microsoft.com/office/powerpoint/2010/main" val="141784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dirty="0" smtClean="0"/>
              <a:t>Trumpas funkcinis projekto aprašymas</a:t>
            </a:r>
            <a:r>
              <a:rPr lang="en-US" dirty="0" smtClean="0"/>
              <a:t>(1)</a:t>
            </a:r>
            <a:endParaRPr lang="en-US" dirty="0"/>
          </a:p>
        </p:txBody>
      </p:sp>
      <p:sp>
        <p:nvSpPr>
          <p:cNvPr id="3" name="Turinio vietos rezervavimo ženklas 2"/>
          <p:cNvSpPr>
            <a:spLocks noGrp="1"/>
          </p:cNvSpPr>
          <p:nvPr>
            <p:ph idx="1"/>
          </p:nvPr>
        </p:nvSpPr>
        <p:spPr/>
        <p:txBody>
          <a:bodyPr/>
          <a:lstStyle/>
          <a:p>
            <a:r>
              <a:rPr lang="lt-LT" dirty="0" smtClean="0"/>
              <a:t>Sukurti alternatyvią sporto įvykių lažybų svetainę, kuri būtų paprastesnė ir patogesnė</a:t>
            </a:r>
          </a:p>
          <a:p>
            <a:r>
              <a:rPr lang="lt-LT" dirty="0" smtClean="0"/>
              <a:t>Lažybų svetainė bus nemokama, </a:t>
            </a:r>
            <a:r>
              <a:rPr lang="lt-LT" dirty="0" err="1" smtClean="0"/>
              <a:t>t.y</a:t>
            </a:r>
            <a:r>
              <a:rPr lang="lt-LT" dirty="0" smtClean="0"/>
              <a:t>. prisiregistravus bus gaunama tam tikras kiekis bazinis taškų kiekis, kuris bus naudojamas sporto statymams.</a:t>
            </a:r>
          </a:p>
          <a:p>
            <a:r>
              <a:rPr lang="lt-LT" dirty="0" smtClean="0"/>
              <a:t>Praradus visus taškus bus galima vėl atgauti pradinį bazinį kiekį ir tęsti lažybas.</a:t>
            </a:r>
            <a:endParaRPr lang="en-US" dirty="0"/>
          </a:p>
        </p:txBody>
      </p:sp>
    </p:spTree>
    <p:extLst>
      <p:ext uri="{BB962C8B-B14F-4D97-AF65-F5344CB8AC3E}">
        <p14:creationId xmlns:p14="http://schemas.microsoft.com/office/powerpoint/2010/main" val="226395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dirty="0" smtClean="0"/>
              <a:t>Trumpas funkcinis projekto aprašymas(</a:t>
            </a:r>
            <a:r>
              <a:rPr lang="en-US" dirty="0" smtClean="0"/>
              <a:t>2)</a:t>
            </a:r>
            <a:endParaRPr lang="en-US" dirty="0"/>
          </a:p>
        </p:txBody>
      </p:sp>
      <p:sp>
        <p:nvSpPr>
          <p:cNvPr id="3" name="Turinio vietos rezervavimo ženklas 2"/>
          <p:cNvSpPr>
            <a:spLocks noGrp="1"/>
          </p:cNvSpPr>
          <p:nvPr>
            <p:ph idx="1"/>
          </p:nvPr>
        </p:nvSpPr>
        <p:spPr/>
        <p:txBody>
          <a:bodyPr/>
          <a:lstStyle/>
          <a:p>
            <a:r>
              <a:rPr lang="lt-LT" dirty="0" smtClean="0"/>
              <a:t>Jeigu atsirastų poreikis šį projektą išvystyti taip, jog iš jo būtų galima gauti komercinės naudos, galima įsteigti prizus, kuriuos būtų galima įsigyti už taškus, tokiu atveju projektas susilauktų didesnio susidomėjimo, kadangi pramogaujant būtų galima laimėti įvairius prizus, o prizų ir reklamos kaštus kompensuotų talpinama reklama.</a:t>
            </a:r>
          </a:p>
          <a:p>
            <a:endParaRPr lang="en-US" dirty="0"/>
          </a:p>
        </p:txBody>
      </p:sp>
    </p:spTree>
    <p:extLst>
      <p:ext uri="{BB962C8B-B14F-4D97-AF65-F5344CB8AC3E}">
        <p14:creationId xmlns:p14="http://schemas.microsoft.com/office/powerpoint/2010/main" val="266745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dirty="0" smtClean="0"/>
              <a:t>Darbo priemonės:</a:t>
            </a:r>
            <a:endParaRPr lang="en-US" dirty="0"/>
          </a:p>
        </p:txBody>
      </p:sp>
      <p:sp>
        <p:nvSpPr>
          <p:cNvPr id="3" name="Turinio vietos rezervavimo ženklas 2"/>
          <p:cNvSpPr>
            <a:spLocks noGrp="1"/>
          </p:cNvSpPr>
          <p:nvPr>
            <p:ph idx="1"/>
          </p:nvPr>
        </p:nvSpPr>
        <p:spPr/>
        <p:txBody>
          <a:bodyPr/>
          <a:lstStyle/>
          <a:p>
            <a:r>
              <a:rPr lang="lt-LT" dirty="0" smtClean="0"/>
              <a:t>Programos ir jos fragmentų talpinimui naudosime </a:t>
            </a:r>
            <a:r>
              <a:rPr lang="lt-LT" dirty="0" err="1" smtClean="0"/>
              <a:t>GitHub</a:t>
            </a:r>
            <a:r>
              <a:rPr lang="lt-LT" dirty="0" smtClean="0"/>
              <a:t>.</a:t>
            </a:r>
          </a:p>
          <a:p>
            <a:r>
              <a:rPr lang="lt-LT" dirty="0" smtClean="0"/>
              <a:t>Darbo organizavimui, užduočių pasiskirstymui ir projekto vystymosi stebėjimui naudosime </a:t>
            </a:r>
            <a:r>
              <a:rPr lang="lt-LT" dirty="0" err="1" smtClean="0"/>
              <a:t>EasybackLog</a:t>
            </a:r>
            <a:r>
              <a:rPr lang="lt-LT" dirty="0" smtClean="0"/>
              <a:t>.</a:t>
            </a:r>
            <a:endParaRPr lang="en-US" dirty="0"/>
          </a:p>
        </p:txBody>
      </p:sp>
    </p:spTree>
    <p:extLst>
      <p:ext uri="{BB962C8B-B14F-4D97-AF65-F5344CB8AC3E}">
        <p14:creationId xmlns:p14="http://schemas.microsoft.com/office/powerpoint/2010/main" val="161300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dirty="0" smtClean="0"/>
              <a:t>Apibendrinimas:</a:t>
            </a:r>
            <a:endParaRPr lang="en-US" dirty="0"/>
          </a:p>
        </p:txBody>
      </p:sp>
      <p:sp>
        <p:nvSpPr>
          <p:cNvPr id="3" name="Turinio vietos rezervavimo ženklas 2"/>
          <p:cNvSpPr>
            <a:spLocks noGrp="1"/>
          </p:cNvSpPr>
          <p:nvPr>
            <p:ph idx="1"/>
          </p:nvPr>
        </p:nvSpPr>
        <p:spPr/>
        <p:txBody>
          <a:bodyPr/>
          <a:lstStyle/>
          <a:p>
            <a:r>
              <a:rPr lang="lt-LT" dirty="0" smtClean="0"/>
              <a:t>Kol kas dar tik planuojame, kaip ir kokiomis priemonėmis vystysim mūsų projektą, kokie pagrindiniai uždaviniai turi būti pirmiausia atlikti.</a:t>
            </a:r>
          </a:p>
          <a:p>
            <a:r>
              <a:rPr lang="lt-LT" dirty="0" smtClean="0"/>
              <a:t>Todėl sekantis žingsnis užsipildyti </a:t>
            </a:r>
            <a:r>
              <a:rPr lang="lt-LT" dirty="0" err="1" smtClean="0"/>
              <a:t>EasybackLog</a:t>
            </a:r>
            <a:r>
              <a:rPr lang="lt-LT" dirty="0" smtClean="0"/>
              <a:t> artimiausius tikslus, kuriuo turim atlikti su pirmu „sprintu“.</a:t>
            </a:r>
          </a:p>
          <a:p>
            <a:r>
              <a:rPr lang="lt-LT" dirty="0" smtClean="0"/>
              <a:t>Darbą ir toliau tęsim tokiu pat būdu, </a:t>
            </a:r>
            <a:r>
              <a:rPr lang="lt-LT" dirty="0" err="1" smtClean="0"/>
              <a:t>t.y</a:t>
            </a:r>
            <a:r>
              <a:rPr lang="lt-LT" dirty="0" smtClean="0"/>
              <a:t>. įvykdę užsibrėžtus uždavinius sukursim naujus „sprintus“ su kitomis užduotimis, tokiu darbų </a:t>
            </a:r>
            <a:r>
              <a:rPr lang="lt-LT" dirty="0" err="1" smtClean="0"/>
              <a:t>urganizavimu</a:t>
            </a:r>
            <a:r>
              <a:rPr lang="lt-LT" dirty="0" smtClean="0"/>
              <a:t> </a:t>
            </a:r>
            <a:r>
              <a:rPr lang="lt-LT" dirty="0" err="1" smtClean="0"/>
              <a:t>stenksimės</a:t>
            </a:r>
            <a:r>
              <a:rPr lang="lt-LT" dirty="0" smtClean="0"/>
              <a:t> vadovautis iki pat projekto sukūrimo pabaigos.</a:t>
            </a:r>
            <a:endParaRPr lang="en-US" dirty="0"/>
          </a:p>
        </p:txBody>
      </p:sp>
    </p:spTree>
    <p:extLst>
      <p:ext uri="{BB962C8B-B14F-4D97-AF65-F5344CB8AC3E}">
        <p14:creationId xmlns:p14="http://schemas.microsoft.com/office/powerpoint/2010/main" val="818087432"/>
      </p:ext>
    </p:extLst>
  </p:cSld>
  <p:clrMapOvr>
    <a:masterClrMapping/>
  </p:clrMapOvr>
</p:sld>
</file>

<file path=ppt/theme/theme1.xml><?xml version="1.0" encoding="utf-8"?>
<a:theme xmlns:a="http://schemas.openxmlformats.org/drawingml/2006/main" name="Briaunota">
  <a:themeElements>
    <a:clrScheme name="Briauno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Briauno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riauno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248</Words>
  <Application>Microsoft Office PowerPoint</Application>
  <PresentationFormat>Plačiaekranė</PresentationFormat>
  <Paragraphs>20</Paragraphs>
  <Slides>7</Slides>
  <Notes>0</Notes>
  <HiddenSlides>0</HiddenSlides>
  <MMClips>0</MMClips>
  <ScaleCrop>false</ScaleCrop>
  <HeadingPairs>
    <vt:vector size="6" baseType="variant">
      <vt:variant>
        <vt:lpstr>Naudojami šriftai</vt:lpstr>
      </vt:variant>
      <vt:variant>
        <vt:i4>3</vt:i4>
      </vt:variant>
      <vt:variant>
        <vt:lpstr>Tema</vt:lpstr>
      </vt:variant>
      <vt:variant>
        <vt:i4>1</vt:i4>
      </vt:variant>
      <vt:variant>
        <vt:lpstr>Skaidrių pavadinimai</vt:lpstr>
      </vt:variant>
      <vt:variant>
        <vt:i4>7</vt:i4>
      </vt:variant>
    </vt:vector>
  </HeadingPairs>
  <TitlesOfParts>
    <vt:vector size="11" baseType="lpstr">
      <vt:lpstr>Arial</vt:lpstr>
      <vt:lpstr>Trebuchet MS</vt:lpstr>
      <vt:lpstr>Wingdings 3</vt:lpstr>
      <vt:lpstr>Briaunota</vt:lpstr>
      <vt:lpstr>„PowerPoint“ pateiktis</vt:lpstr>
      <vt:lpstr>Semestro projekto tema:</vt:lpstr>
      <vt:lpstr>Komanda:</vt:lpstr>
      <vt:lpstr>Trumpas funkcinis projekto aprašymas(1)</vt:lpstr>
      <vt:lpstr>Trumpas funkcinis projekto aprašymas(2)</vt:lpstr>
      <vt:lpstr>Darbo priemonės:</vt:lpstr>
      <vt:lpstr>Apibendrinimas: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pateiktis</dc:title>
  <dc:creator>Nod4</dc:creator>
  <cp:lastModifiedBy>Nod4</cp:lastModifiedBy>
  <cp:revision>4</cp:revision>
  <dcterms:created xsi:type="dcterms:W3CDTF">2016-03-06T13:30:38Z</dcterms:created>
  <dcterms:modified xsi:type="dcterms:W3CDTF">2016-03-06T14:05:36Z</dcterms:modified>
</cp:coreProperties>
</file>