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  <p:sldMasterId id="2147483660" r:id="rId3"/>
  </p:sldMasterIdLst>
  <p:sldIdLst>
    <p:sldId id="265" r:id="rId4"/>
    <p:sldId id="262" r:id="rId5"/>
    <p:sldId id="266" r:id="rId6"/>
    <p:sldId id="279" r:id="rId7"/>
    <p:sldId id="278" r:id="rId8"/>
    <p:sldId id="274" r:id="rId9"/>
    <p:sldId id="275" r:id="rId10"/>
    <p:sldId id="272" r:id="rId11"/>
    <p:sldId id="273" r:id="rId12"/>
    <p:sldId id="277" r:id="rId13"/>
    <p:sldId id="276" r:id="rId14"/>
    <p:sldId id="268" r:id="rId15"/>
    <p:sldId id="269" r:id="rId16"/>
    <p:sldId id="270" r:id="rId17"/>
    <p:sldId id="264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D656E509-0459-448F-8A6E-318C28770D03}">
          <p14:sldIdLst>
            <p14:sldId id="265"/>
          </p14:sldIdLst>
        </p14:section>
        <p14:section name="CONTEÚDO" id="{BBF74BB0-12CC-4753-B41C-5C7A0FFA9167}">
          <p14:sldIdLst>
            <p14:sldId id="262"/>
            <p14:sldId id="266"/>
            <p14:sldId id="279"/>
            <p14:sldId id="278"/>
            <p14:sldId id="274"/>
            <p14:sldId id="275"/>
            <p14:sldId id="272"/>
            <p14:sldId id="273"/>
            <p14:sldId id="277"/>
            <p14:sldId id="276"/>
            <p14:sldId id="268"/>
            <p14:sldId id="269"/>
            <p14:sldId id="270"/>
          </p14:sldIdLst>
        </p14:section>
        <p14:section name="CONTRA-CAPA" id="{D174FED8-C005-4326-9951-96BDC2175373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07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18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824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A03A-8F7B-48B9-948C-9BE7447C3849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ECBA-CC04-4B41-8D71-9B1C84687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4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10B8-3662-478E-B4CB-4FF99F69FEFA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980C-1FC0-4F60-A5B0-289C2D090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32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45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01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9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29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74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3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58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52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D39F9-705D-4517-BD9B-73C7BC0EC39B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41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BA03A-8F7B-48B9-948C-9BE7447C3849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2ECBA-CC04-4B41-8D71-9B1C84687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80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10B8-3662-478E-B4CB-4FF99F69FEFA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0980C-1FC0-4F60-A5B0-289C2D090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99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berkerisen/wind-turbine-scada-datase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berkerisen/wind-turbine-scada-datas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D2145-8992-6FAE-F3F9-AF50C23FD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614680"/>
            <a:ext cx="6858000" cy="3555683"/>
          </a:xfrm>
        </p:spPr>
        <p:txBody>
          <a:bodyPr>
            <a:normAutofit/>
          </a:bodyPr>
          <a:lstStyle/>
          <a:p>
            <a:r>
              <a:rPr lang="pt-BR" b="0" dirty="0">
                <a:effectLst/>
              </a:rPr>
              <a:t>Um Sistema para a Visualização de Anomalias e Falhas em Turbinas Eólicas - Caso de Estudo</a:t>
            </a:r>
            <a:br>
              <a:rPr lang="en-US" b="0" dirty="0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A5689E-B7D5-2393-4DB6-9AF66C957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587558"/>
            <a:ext cx="6858000" cy="1655762"/>
          </a:xfrm>
        </p:spPr>
        <p:txBody>
          <a:bodyPr/>
          <a:lstStyle/>
          <a:p>
            <a:r>
              <a:rPr lang="pt-BR" dirty="0"/>
              <a:t>Nome: Carlos Henrique Tavares </a:t>
            </a:r>
            <a:r>
              <a:rPr lang="pt-BR" dirty="0" err="1"/>
              <a:t>Brumatti</a:t>
            </a:r>
            <a:endParaRPr lang="pt-BR" dirty="0"/>
          </a:p>
          <a:p>
            <a:r>
              <a:rPr lang="pt-BR" dirty="0"/>
              <a:t>Matrícula: 81853</a:t>
            </a:r>
          </a:p>
        </p:txBody>
      </p:sp>
      <p:pic>
        <p:nvPicPr>
          <p:cNvPr id="8" name="Imagem 7" descr="Código QR&#10;&#10;Descrição gerada automaticamente">
            <a:extLst>
              <a:ext uri="{FF2B5EF4-FFF2-40B4-BE49-F238E27FC236}">
                <a16:creationId xmlns:a16="http://schemas.microsoft.com/office/drawing/2014/main" id="{A5C1F722-F518-810C-9DC3-78079D711C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2" y="5212080"/>
            <a:ext cx="1221230" cy="123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22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E1CBD-F776-787D-270B-482B3F3D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1-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0E3E43-1D00-52DB-69B4-EF22AFE3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Conjunto de dados: </a:t>
            </a:r>
            <a:r>
              <a:rPr lang="pt-BR" dirty="0">
                <a:hlinkClick r:id="rId2"/>
              </a:rPr>
              <a:t>https://www.kaggle.com/datasets/berkerisen/wind-turbine-scada-dataset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Date/Time  (Coleta dos dados em um intervalo de 10 minutos, ao longo do ano de 2018, para uma turbina eólica localizada na Turquia)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LV Active Power (kW)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Wind </a:t>
            </a:r>
            <a:r>
              <a:rPr lang="pt-BR" dirty="0" err="1"/>
              <a:t>Speed</a:t>
            </a:r>
            <a:r>
              <a:rPr lang="pt-BR" dirty="0"/>
              <a:t> (m/s)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Theorical</a:t>
            </a:r>
            <a:r>
              <a:rPr lang="pt-BR" dirty="0"/>
              <a:t> Power Curve (KWh)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Wind Direction (°)</a:t>
            </a:r>
          </a:p>
          <a:p>
            <a:endParaRPr lang="pt-BR" dirty="0"/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0650AF1B-C885-6AA4-D407-9B2530135E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2" y="5212080"/>
            <a:ext cx="1221230" cy="123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E1CBD-F776-787D-270B-482B3F3D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1-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0E3E43-1D00-52DB-69B4-EF22AFE3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0650AF1B-C885-6AA4-D407-9B2530135E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2" y="5212080"/>
            <a:ext cx="1221230" cy="123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4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38053-663C-E30D-56DD-B9537408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2- 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F775B3-FAF1-FB09-C470-9AF764895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FC91A0BE-4BA1-E84A-12D3-94D0BD83FB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2" y="5212080"/>
            <a:ext cx="1221230" cy="123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45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B3120-9398-352C-332D-07C0CFAF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3-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4534DB-526A-C916-DC1E-B0EE3F429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CB896C63-FEC0-8575-A34E-7AD01478FC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2" y="5212080"/>
            <a:ext cx="1221230" cy="123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6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38E7C-87E7-DE78-7943-15907B6E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4- Conclusão e 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B6892C-F1D4-81D8-1C58-EB2A0197B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1AFADED4-89F8-590B-A375-5E3C671787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2" y="5212080"/>
            <a:ext cx="1221230" cy="123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3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91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Introdução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Metodologia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pt-BR" dirty="0"/>
              <a:t>Resultados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pt-BR" dirty="0"/>
              <a:t>Conclusão e Trabalhos Futuros</a:t>
            </a:r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EAC1BC91-7D51-D160-7724-CB80247892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2" y="5212080"/>
            <a:ext cx="1221230" cy="123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9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E1CBD-F776-787D-270B-482B3F3D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1-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0E3E43-1D00-52DB-69B4-EF22AFE3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0650AF1B-C885-6AA4-D407-9B2530135E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2" y="5212080"/>
            <a:ext cx="1221230" cy="123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2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E1CBD-F776-787D-270B-482B3F3D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1-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0E3E43-1D00-52DB-69B4-EF22AFE3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Motivação do trabalho = Ambiental; Econômica e Social</a:t>
            </a:r>
          </a:p>
          <a:p>
            <a:endParaRPr lang="pt-BR" dirty="0"/>
          </a:p>
          <a:p>
            <a:r>
              <a:rPr lang="pt-BR" b="1" dirty="0"/>
              <a:t>Ambiental</a:t>
            </a:r>
            <a:r>
              <a:rPr lang="pt-BR" dirty="0"/>
              <a:t> = Redução de emissões de gases de efeito estufa; Preservação dos recursos naturais e redução da poluição.</a:t>
            </a:r>
          </a:p>
          <a:p>
            <a:endParaRPr lang="pt-BR" dirty="0"/>
          </a:p>
          <a:p>
            <a:r>
              <a:rPr lang="pt-BR" b="1" dirty="0"/>
              <a:t>Econômico</a:t>
            </a:r>
            <a:r>
              <a:rPr lang="pt-BR" dirty="0"/>
              <a:t> = Independência energética; Estabilidade dos preços</a:t>
            </a:r>
          </a:p>
          <a:p>
            <a:endParaRPr lang="pt-BR" dirty="0"/>
          </a:p>
          <a:p>
            <a:r>
              <a:rPr lang="pt-BR" b="1" dirty="0"/>
              <a:t>Social</a:t>
            </a:r>
            <a:r>
              <a:rPr lang="pt-BR" dirty="0"/>
              <a:t> = Desenvolvimento regional; Educação e conscientização; Desenvolvimento tecnológico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0650AF1B-C885-6AA4-D407-9B2530135E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2" y="5212080"/>
            <a:ext cx="1221230" cy="123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1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E1CBD-F776-787D-270B-482B3F3D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1-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0E3E43-1D00-52DB-69B4-EF22AFE3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SCADA = Dados produzidos por um conjunto de sensores internos e externos a turbina eólica.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0650AF1B-C885-6AA4-D407-9B2530135E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2" y="5212080"/>
            <a:ext cx="1221230" cy="123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5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E1CBD-F776-787D-270B-482B3F3D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1-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0E3E43-1D00-52DB-69B4-EF22AFE3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SCADA = Dados produzidos por um conjunto de sensores internos e externos a turbina eólica.</a:t>
            </a:r>
          </a:p>
          <a:p>
            <a:r>
              <a:rPr lang="pt-BR" dirty="0"/>
              <a:t>Equipamentos externos = </a:t>
            </a:r>
            <a:r>
              <a:rPr lang="pt-BR" dirty="0" err="1"/>
              <a:t>Anenômetro</a:t>
            </a:r>
            <a:r>
              <a:rPr lang="pt-BR" dirty="0"/>
              <a:t> e a Biruta (direção e a velocidade do vento)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0650AF1B-C885-6AA4-D407-9B2530135E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2" y="5212080"/>
            <a:ext cx="1221230" cy="1230067"/>
          </a:xfrm>
          <a:prstGeom prst="rect">
            <a:avLst/>
          </a:prstGeom>
        </p:spPr>
      </p:pic>
      <p:pic>
        <p:nvPicPr>
          <p:cNvPr id="6" name="Imagem 5" descr="Uma imagem contendo computador&#10;&#10;Descrição gerada automaticamente">
            <a:extLst>
              <a:ext uri="{FF2B5EF4-FFF2-40B4-BE49-F238E27FC236}">
                <a16:creationId xmlns:a16="http://schemas.microsoft.com/office/drawing/2014/main" id="{FB7EDC0E-BD89-EF27-81CF-0958126C3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79" y="3678056"/>
            <a:ext cx="2813279" cy="281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9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E1CBD-F776-787D-270B-482B3F3D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1-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0E3E43-1D00-52DB-69B4-EF22AFE3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SCADA = Dados produzidos por um conjunto de sensores internos e externos a turbina eólica.</a:t>
            </a:r>
          </a:p>
          <a:p>
            <a:r>
              <a:rPr lang="pt-BR" dirty="0"/>
              <a:t>Equipamentos externos = </a:t>
            </a:r>
            <a:r>
              <a:rPr lang="pt-BR" dirty="0" err="1"/>
              <a:t>Anenômetro</a:t>
            </a:r>
            <a:r>
              <a:rPr lang="pt-BR" dirty="0"/>
              <a:t> e a Biruta (direção e a velocidade do vento).</a:t>
            </a:r>
          </a:p>
          <a:p>
            <a:r>
              <a:rPr lang="pt-BR" dirty="0"/>
              <a:t>Equipamentos internos = Sensores, baterias, computadores industriais </a:t>
            </a:r>
            <a:r>
              <a:rPr lang="pt-BR" dirty="0" err="1"/>
              <a:t>etc</a:t>
            </a:r>
            <a:r>
              <a:rPr lang="pt-BR" dirty="0"/>
              <a:t> (Monitoramento da integridade estrutural, das condições da turbina e vibração, por exemplo)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0650AF1B-C885-6AA4-D407-9B2530135E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2" y="5212080"/>
            <a:ext cx="1221230" cy="123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0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E1CBD-F776-787D-270B-482B3F3D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1- Introdução</a:t>
            </a:r>
          </a:p>
        </p:txBody>
      </p:sp>
      <p:pic>
        <p:nvPicPr>
          <p:cNvPr id="6" name="Espaço Reservado para Conteúdo 5" descr="Diagrama&#10;&#10;Descrição gerada automaticamente">
            <a:extLst>
              <a:ext uri="{FF2B5EF4-FFF2-40B4-BE49-F238E27FC236}">
                <a16:creationId xmlns:a16="http://schemas.microsoft.com/office/drawing/2014/main" id="{E948F019-A358-CA5D-A19B-35A2FCC97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528" y="665444"/>
            <a:ext cx="3741993" cy="5776703"/>
          </a:xfrm>
        </p:spPr>
      </p:pic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0650AF1B-C885-6AA4-D407-9B2530135E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2" y="5212080"/>
            <a:ext cx="1221230" cy="123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0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E1CBD-F776-787D-270B-482B3F3D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1-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0E3E43-1D00-52DB-69B4-EF22AFE3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Conjunto de dados: </a:t>
            </a:r>
            <a:r>
              <a:rPr lang="pt-BR" dirty="0">
                <a:hlinkClick r:id="rId2"/>
              </a:rPr>
              <a:t>https://www.kaggle.com/datasets/berkerisen/wind-turbine-scada-dataset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0650AF1B-C885-6AA4-D407-9B2530135E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2" y="5212080"/>
            <a:ext cx="1221230" cy="123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2478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UFV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b="1" dirty="0" smtClean="0">
            <a:latin typeface="Lucida Sans" panose="020B0602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presentação2" id="{203D246C-41F3-4123-8143-B26B1712F00B}" vid="{075A9422-3074-4231-8E48-9D0729C11DF5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2" id="{203D246C-41F3-4123-8143-B26B1712F00B}" vid="{52D01A56-082F-4693-8DC4-45D1D60C3DB9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2" id="{203D246C-41F3-4123-8143-B26B1712F00B}" vid="{2E2E52A3-502E-415C-BCDB-051E8AB394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Slide_UFV</Template>
  <TotalTime>62</TotalTime>
  <Words>298</Words>
  <Application>Microsoft Office PowerPoint</Application>
  <PresentationFormat>Apresentação na tela (4:3)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Slide_UFV</vt:lpstr>
      <vt:lpstr>1_Personalizar design</vt:lpstr>
      <vt:lpstr>Personalizar design</vt:lpstr>
      <vt:lpstr>Um Sistema para a Visualização de Anomalias e Falhas em Turbinas Eólicas - Caso de Estudo </vt:lpstr>
      <vt:lpstr>Sumário</vt:lpstr>
      <vt:lpstr>1- Introdução</vt:lpstr>
      <vt:lpstr>1- Introdução</vt:lpstr>
      <vt:lpstr>1- Introdução</vt:lpstr>
      <vt:lpstr>1- Introdução</vt:lpstr>
      <vt:lpstr>1- Introdução</vt:lpstr>
      <vt:lpstr>1- Introdução</vt:lpstr>
      <vt:lpstr>1- Introdução</vt:lpstr>
      <vt:lpstr>1- Introdução</vt:lpstr>
      <vt:lpstr>1- Introdução</vt:lpstr>
      <vt:lpstr>2- Metodologia</vt:lpstr>
      <vt:lpstr>3- Resultados</vt:lpstr>
      <vt:lpstr>4- Conclusão e Trabalhos Futuros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Carlos Henrique Tavares</cp:lastModifiedBy>
  <cp:revision>13</cp:revision>
  <dcterms:created xsi:type="dcterms:W3CDTF">2017-10-20T10:59:02Z</dcterms:created>
  <dcterms:modified xsi:type="dcterms:W3CDTF">2024-06-18T01:09:39Z</dcterms:modified>
</cp:coreProperties>
</file>