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3" r:id="rId4"/>
    <p:sldId id="265" r:id="rId5"/>
    <p:sldId id="262" r:id="rId6"/>
    <p:sldId id="266" r:id="rId7"/>
    <p:sldId id="267" r:id="rId8"/>
    <p:sldId id="271" r:id="rId9"/>
    <p:sldId id="268" r:id="rId10"/>
    <p:sldId id="269" r:id="rId11"/>
    <p:sldId id="270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3"/>
            <p14:sldId id="265"/>
          </p14:sldIdLst>
        </p14:section>
        <p14:section name="CONTEÚDO" id="{BBF74BB0-12CC-4753-B41C-5C7A0FFA9167}">
          <p14:sldIdLst>
            <p14:sldId id="262"/>
            <p14:sldId id="266"/>
            <p14:sldId id="267"/>
            <p14:sldId id="271"/>
            <p14:sldId id="268"/>
            <p14:sldId id="269"/>
            <p14:sldId id="270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03A-8F7B-48B9-948C-9BE7447C3849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10B8-3662-478E-B4CB-4FF99F69FEFA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39F9-705D-4517-BD9B-73C7BC0EC39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A03A-8F7B-48B9-948C-9BE7447C3849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10B8-3662-478E-B4CB-4FF99F69FEFA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60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D2145-8992-6FAE-F3F9-AF50C23F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Wind</a:t>
            </a:r>
            <a:r>
              <a:rPr lang="pt-BR" dirty="0">
                <a:latin typeface="Consolas" panose="020B0609020204030204" pitchFamily="49" charset="0"/>
              </a:rPr>
              <a:t> Power Data SCADA </a:t>
            </a:r>
            <a:r>
              <a:rPr lang="pt-BR" dirty="0" err="1">
                <a:latin typeface="Consolas" panose="020B0609020204030204" pitchFamily="49" charset="0"/>
              </a:rPr>
              <a:t>Viewer</a:t>
            </a:r>
            <a:b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5689E-B7D5-2393-4DB6-9AF66C957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Nome: Carlos Henrique Tavares </a:t>
            </a:r>
            <a:r>
              <a:rPr lang="pt-BR" dirty="0" err="1"/>
              <a:t>Brumatti</a:t>
            </a:r>
            <a:endParaRPr lang="pt-BR" dirty="0"/>
          </a:p>
          <a:p>
            <a:r>
              <a:rPr lang="pt-BR" dirty="0"/>
              <a:t>Matrícula: 81853</a:t>
            </a:r>
          </a:p>
        </p:txBody>
      </p:sp>
    </p:spTree>
    <p:extLst>
      <p:ext uri="{BB962C8B-B14F-4D97-AF65-F5344CB8AC3E}">
        <p14:creationId xmlns:p14="http://schemas.microsoft.com/office/powerpoint/2010/main" val="159602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Referencial Teórico</a:t>
            </a:r>
          </a:p>
          <a:p>
            <a:pPr lvl="1"/>
            <a:r>
              <a:rPr lang="pt-BR" dirty="0"/>
              <a:t>Dados SCADA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Metodologia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Resultados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Conclusão e 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D244E-D2BE-D5A4-E7FD-836E1030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7693C-7EC2-3A99-E588-074960CC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35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28909-AEB5-B3AC-B4EF-59F5F23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2.1- Dados SCADA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A1759-E919-2114-8EF0-3D004BE8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8053-663C-E30D-56DD-B953740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775B3-FAF1-FB09-C470-9AF76489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3120-9398-352C-332D-07C0CFAF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534DB-526A-C916-DC1E-B0EE3F42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6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38E7C-87E7-DE78-7943-15907B6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5- Conclusão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6892C-F1D4-81D8-1C58-EB2A0197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036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11</TotalTime>
  <Words>44</Words>
  <Application>Microsoft Office PowerPoint</Application>
  <PresentationFormat>Apresentação na tela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Slide_UFV</vt:lpstr>
      <vt:lpstr>1_Personalizar design</vt:lpstr>
      <vt:lpstr>Personalizar design</vt:lpstr>
      <vt:lpstr>Apresentação do PowerPoint</vt:lpstr>
      <vt:lpstr>Wind Power Data SCADA Viewer </vt:lpstr>
      <vt:lpstr>Sumário</vt:lpstr>
      <vt:lpstr>1- Introdução</vt:lpstr>
      <vt:lpstr>2- Referencial Teórico</vt:lpstr>
      <vt:lpstr>2.1- Dados SCADA </vt:lpstr>
      <vt:lpstr>3- Metodologia</vt:lpstr>
      <vt:lpstr>4- Resultados</vt:lpstr>
      <vt:lpstr>5- Conclusão e 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Carlos Henrique Tavares</cp:lastModifiedBy>
  <cp:revision>4</cp:revision>
  <dcterms:created xsi:type="dcterms:W3CDTF">2017-10-20T10:59:02Z</dcterms:created>
  <dcterms:modified xsi:type="dcterms:W3CDTF">2024-05-07T20:47:02Z</dcterms:modified>
</cp:coreProperties>
</file>