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19"/>
  </p:notesMasterIdLst>
  <p:sldIdLst>
    <p:sldId id="256" r:id="rId2"/>
    <p:sldId id="257" r:id="rId3"/>
    <p:sldId id="286" r:id="rId4"/>
    <p:sldId id="272" r:id="rId5"/>
    <p:sldId id="276" r:id="rId6"/>
    <p:sldId id="274" r:id="rId7"/>
    <p:sldId id="284" r:id="rId8"/>
    <p:sldId id="277" r:id="rId9"/>
    <p:sldId id="282" r:id="rId10"/>
    <p:sldId id="285" r:id="rId11"/>
    <p:sldId id="278" r:id="rId12"/>
    <p:sldId id="279" r:id="rId13"/>
    <p:sldId id="280" r:id="rId14"/>
    <p:sldId id="281" r:id="rId15"/>
    <p:sldId id="275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gurta" initials="J" lastIdx="5" clrIdx="0">
    <p:extLst>
      <p:ext uri="{19B8F6BF-5375-455C-9EA6-DF929625EA0E}">
        <p15:presenceInfo xmlns:p15="http://schemas.microsoft.com/office/powerpoint/2012/main" userId="6928f279b35a9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609B2-6F07-4C0B-843C-9564CDBBC7C4}" v="5" dt="2021-04-06T01:04:57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gurta" userId="6928f279b35a9efe" providerId="LiveId" clId="{835609B2-6F07-4C0B-843C-9564CDBBC7C4}"/>
    <pc:docChg chg="custSel modSld">
      <pc:chgData name="Jugurta" userId="6928f279b35a9efe" providerId="LiveId" clId="{835609B2-6F07-4C0B-843C-9564CDBBC7C4}" dt="2021-04-06T01:04:57.719" v="9"/>
      <pc:docMkLst>
        <pc:docMk/>
      </pc:docMkLst>
      <pc:sldChg chg="addCm modCm">
        <pc:chgData name="Jugurta" userId="6928f279b35a9efe" providerId="LiveId" clId="{835609B2-6F07-4C0B-843C-9564CDBBC7C4}" dt="2021-04-06T01:03:32.143" v="5"/>
        <pc:sldMkLst>
          <pc:docMk/>
          <pc:sldMk cId="2762171324" sldId="272"/>
        </pc:sldMkLst>
      </pc:sldChg>
      <pc:sldChg chg="addCm modCm">
        <pc:chgData name="Jugurta" userId="6928f279b35a9efe" providerId="LiveId" clId="{835609B2-6F07-4C0B-843C-9564CDBBC7C4}" dt="2021-04-06T01:04:57.719" v="9"/>
        <pc:sldMkLst>
          <pc:docMk/>
          <pc:sldMk cId="936591440" sldId="279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22:02:39.307" idx="1">
    <p:pos x="10" y="10"/>
    <p:text>este slide nao apresenta os objetivos do trabalho.</p:text>
    <p:extLst>
      <p:ext uri="{C676402C-5697-4E1C-873F-D02D1690AC5C}">
        <p15:threadingInfo xmlns:p15="http://schemas.microsoft.com/office/powerpoint/2012/main" timeZoneBias="180"/>
      </p:ext>
    </p:extLst>
  </p:cm>
  <p:cm authorId="1" dt="2021-04-05T22:02:58.786" idx="2">
    <p:pos x="146" y="146"/>
    <p:text>que vc tem neste slide são as etapas do desenvolvimento do projeto</p:text>
    <p:extLst>
      <p:ext uri="{C676402C-5697-4E1C-873F-D02D1690AC5C}">
        <p15:threadingInfo xmlns:p15="http://schemas.microsoft.com/office/powerpoint/2012/main" timeZoneBias="180"/>
      </p:ext>
    </p:extLst>
  </p:cm>
  <p:cm authorId="1" dt="2021-04-05T22:03:18.340" idx="3">
    <p:pos x="282" y="282"/>
    <p:text>mas seria interessante manter um slide com os objetivos do projeto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22:04:14.853" idx="4">
    <p:pos x="10" y="10"/>
    <p:text>as letras estao super pequenas, nao sei se o pessoal vai conseguir enxergar mesmo sendo apresentado na tela compartilhada.</p:text>
    <p:extLst>
      <p:ext uri="{C676402C-5697-4E1C-873F-D02D1690AC5C}">
        <p15:threadingInfo xmlns:p15="http://schemas.microsoft.com/office/powerpoint/2012/main" timeZoneBias="180"/>
      </p:ext>
    </p:extLst>
  </p:cm>
  <p:cm authorId="1" dt="2021-04-05T22:04:45.673" idx="5">
    <p:pos x="146" y="146"/>
    <p:text>talvez dar um zoom e capturar a tela maior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1393-FDFC-4B54-ACAC-19209947AB45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176C-D441-46B6-8AEF-1747D75A7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1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E2F0-FC85-4531-A6E2-5B6D3CC0E84C}" type="datetime1">
              <a:rPr lang="pt-BR" smtClean="0"/>
              <a:t>06/04/2021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63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59E-A030-4E43-8A7C-7CF56828A05E}" type="datetime1">
              <a:rPr lang="pt-BR" smtClean="0"/>
              <a:t>06/04/2021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8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5000-9A27-4723-A42F-86790FC177E4}" type="datetime1">
              <a:rPr lang="pt-BR" smtClean="0"/>
              <a:t>06/04/2021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44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7B2C-B9F5-4D20-99D2-9D76FD95B3E6}" type="datetime1">
              <a:rPr lang="pt-BR" smtClean="0"/>
              <a:t>06/04/2021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91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06AB-964E-459B-889F-337904FDD328}" type="datetime1">
              <a:rPr lang="pt-BR" smtClean="0"/>
              <a:t>06/04/2021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64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4CA4-0DB8-49AC-A9C7-8A12BC694679}" type="datetime1">
              <a:rPr lang="pt-BR" smtClean="0"/>
              <a:t>06/04/2021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34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9C38-F4CF-4299-865E-FEF8BAFF01AE}" type="datetime1">
              <a:rPr lang="pt-BR" smtClean="0"/>
              <a:t>06/04/2021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8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2245-4267-48EA-B366-842CFF33295F}" type="datetime1">
              <a:rPr lang="pt-BR" smtClean="0"/>
              <a:t>06/04/2021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65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931-B508-4432-A500-7E8AA61776D4}" type="datetime1">
              <a:rPr lang="pt-BR" smtClean="0"/>
              <a:t>06/04/2021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72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6EF8-A906-4BE4-9CEF-4388A0BD9062}" type="datetime1">
              <a:rPr lang="pt-BR" smtClean="0"/>
              <a:t>06/04/2021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46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916E-866A-4148-9979-B3CDF811CE63}" type="datetime1">
              <a:rPr lang="pt-BR" smtClean="0"/>
              <a:t>06/04/2021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9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4B66-485B-4CC1-BB9F-DA2AF8618B54}" type="datetime1">
              <a:rPr lang="pt-BR" smtClean="0"/>
              <a:t>06/04/2021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4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FC88-0AE7-4361-BD6C-21632E1C26A6}" type="datetime1">
              <a:rPr lang="pt-BR" smtClean="0"/>
              <a:t>06/04/2021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8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387-28BF-4FB8-AB11-381A9D73AF23}" type="datetime1">
              <a:rPr lang="pt-BR" smtClean="0"/>
              <a:t>06/04/2021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509-ED21-4817-85C4-86088EA16D33}" type="datetime1">
              <a:rPr lang="pt-BR" smtClean="0"/>
              <a:t>06/04/2021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52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5DF-0EAD-4409-B89F-3C18C4EE4721}" type="datetime1">
              <a:rPr lang="pt-BR" smtClean="0"/>
              <a:t>06/04/2021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26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2189-26F1-479D-8E86-1F69112D6B63}" type="datetime1">
              <a:rPr lang="pt-BR" smtClean="0"/>
              <a:t>06/04/2021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88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D902-F645-490F-95B8-93CFC4A2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19" y="1735494"/>
            <a:ext cx="9144000" cy="131726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Um </a:t>
            </a:r>
            <a:r>
              <a:rPr lang="pt-BR" sz="4000" i="1" dirty="0"/>
              <a:t>framework</a:t>
            </a:r>
            <a:r>
              <a:rPr lang="pt-BR" sz="4000" dirty="0"/>
              <a:t> para desenvolvimento de sistemas VGI com base no </a:t>
            </a:r>
            <a:r>
              <a:rPr lang="pt-BR" sz="4000" i="1" dirty="0" err="1"/>
              <a:t>OpenStreetMap</a:t>
            </a:r>
            <a:endParaRPr lang="pt-BR" sz="40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87EAC-B4DA-4462-BD72-B14157D5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637" y="5103845"/>
            <a:ext cx="9144000" cy="1317269"/>
          </a:xfrm>
        </p:spPr>
        <p:txBody>
          <a:bodyPr>
            <a:normAutofit/>
          </a:bodyPr>
          <a:lstStyle/>
          <a:p>
            <a:r>
              <a:rPr lang="pt-BR" dirty="0"/>
              <a:t>Aluno: Carlos Henrique Tavares (DPI)</a:t>
            </a:r>
          </a:p>
          <a:p>
            <a:r>
              <a:rPr lang="pt-BR" dirty="0"/>
              <a:t>Orientador: </a:t>
            </a:r>
            <a:r>
              <a:rPr lang="pt-BR" dirty="0" err="1"/>
              <a:t>Jugurta</a:t>
            </a:r>
            <a:r>
              <a:rPr lang="pt-BR" dirty="0"/>
              <a:t> Lisboa-Filho (DPI)</a:t>
            </a:r>
          </a:p>
          <a:p>
            <a:r>
              <a:rPr lang="pt-BR" dirty="0"/>
              <a:t>Coorientador: Victor dos Santos </a:t>
            </a:r>
            <a:r>
              <a:rPr lang="pt-BR" dirty="0" err="1"/>
              <a:t>Marotta</a:t>
            </a:r>
            <a:r>
              <a:rPr lang="pt-BR" dirty="0"/>
              <a:t> (DEC)</a:t>
            </a:r>
          </a:p>
        </p:txBody>
      </p:sp>
    </p:spTree>
    <p:extLst>
      <p:ext uri="{BB962C8B-B14F-4D97-AF65-F5344CB8AC3E}">
        <p14:creationId xmlns:p14="http://schemas.microsoft.com/office/powerpoint/2010/main" val="140516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AA96-3756-4101-888B-618587E3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EB3D198-0D43-4941-A49C-B3A0F1256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61" y="160366"/>
            <a:ext cx="9515980" cy="623389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B649F9-6A3B-4E30-8AB8-D05482E9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10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EDD3AA-A033-4226-ACE9-C7B4D485C15B}"/>
              </a:ext>
            </a:extLst>
          </p:cNvPr>
          <p:cNvSpPr txBox="1"/>
          <p:nvPr/>
        </p:nvSpPr>
        <p:spPr>
          <a:xfrm>
            <a:off x="1632261" y="6394256"/>
            <a:ext cx="6553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Figura 3: Tela inicial do sistema</a:t>
            </a:r>
          </a:p>
        </p:txBody>
      </p:sp>
    </p:spTree>
    <p:extLst>
      <p:ext uri="{BB962C8B-B14F-4D97-AF65-F5344CB8AC3E}">
        <p14:creationId xmlns:p14="http://schemas.microsoft.com/office/powerpoint/2010/main" val="180734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773D-2546-44D2-A945-C0EFF856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1A3836-F0D7-4255-BBD6-7D70D74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11</a:t>
            </a:fld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BD201B-57E0-4630-A48F-FE820945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33" y="68883"/>
            <a:ext cx="9602186" cy="633368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5BEF97-728B-4602-A06F-DE0DB3947266}"/>
              </a:ext>
            </a:extLst>
          </p:cNvPr>
          <p:cNvSpPr txBox="1"/>
          <p:nvPr/>
        </p:nvSpPr>
        <p:spPr>
          <a:xfrm>
            <a:off x="1650533" y="6419785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4: Interface do usuário Administrador</a:t>
            </a:r>
          </a:p>
        </p:txBody>
      </p:sp>
    </p:spTree>
    <p:extLst>
      <p:ext uri="{BB962C8B-B14F-4D97-AF65-F5344CB8AC3E}">
        <p14:creationId xmlns:p14="http://schemas.microsoft.com/office/powerpoint/2010/main" val="282289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1F8BF-3AAC-4414-B562-434D2A03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D07CBCA-CF6E-4DDF-8662-B7550872B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05" y="103772"/>
            <a:ext cx="9444938" cy="6307494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34A98E-6F42-4BC1-AFEC-48B56F5E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12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A7B943-CC1B-422D-B6CF-FCF65CF9097F}"/>
              </a:ext>
            </a:extLst>
          </p:cNvPr>
          <p:cNvSpPr txBox="1"/>
          <p:nvPr/>
        </p:nvSpPr>
        <p:spPr>
          <a:xfrm>
            <a:off x="1723805" y="63848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Figura 5: Interface do usuário Moderador</a:t>
            </a:r>
          </a:p>
        </p:txBody>
      </p:sp>
    </p:spTree>
    <p:extLst>
      <p:ext uri="{BB962C8B-B14F-4D97-AF65-F5344CB8AC3E}">
        <p14:creationId xmlns:p14="http://schemas.microsoft.com/office/powerpoint/2010/main" val="93659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62290-064B-4F56-AB1D-E1EB20FF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C3411F7-5AC4-4BE9-88C7-F897E761E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33" y="139959"/>
            <a:ext cx="9564886" cy="6286217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427A7F-517E-4BA9-823D-17F9B79C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13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75330C-15B3-4A3D-8F1C-D4CB8FD26B28}"/>
              </a:ext>
            </a:extLst>
          </p:cNvPr>
          <p:cNvSpPr txBox="1"/>
          <p:nvPr/>
        </p:nvSpPr>
        <p:spPr>
          <a:xfrm>
            <a:off x="1673333" y="642617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Figura 6: Interface do usuário Colaborador</a:t>
            </a:r>
          </a:p>
        </p:txBody>
      </p:sp>
    </p:spTree>
    <p:extLst>
      <p:ext uri="{BB962C8B-B14F-4D97-AF65-F5344CB8AC3E}">
        <p14:creationId xmlns:p14="http://schemas.microsoft.com/office/powerpoint/2010/main" val="314525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FB943-2055-4B82-A037-33BA0C6C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813D52-F598-4E28-96BF-EA5862AF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14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7AFBA2-28D1-4102-8927-93429FBF4DBC}"/>
              </a:ext>
            </a:extLst>
          </p:cNvPr>
          <p:cNvSpPr txBox="1"/>
          <p:nvPr/>
        </p:nvSpPr>
        <p:spPr>
          <a:xfrm>
            <a:off x="1716141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Figura 6: Interface do usuário Anônimo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578E7267-C560-4115-ABA8-E6346BF69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41" y="149290"/>
            <a:ext cx="9580545" cy="6339378"/>
          </a:xfrm>
        </p:spPr>
      </p:pic>
    </p:spTree>
    <p:extLst>
      <p:ext uri="{BB962C8B-B14F-4D97-AF65-F5344CB8AC3E}">
        <p14:creationId xmlns:p14="http://schemas.microsoft.com/office/powerpoint/2010/main" val="90784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9F2C1-B4EB-4412-8303-24427CF8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000F07-BB96-4EE0-A90F-AE9E6751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  <a:p>
            <a:r>
              <a:rPr lang="pt-BR" dirty="0"/>
              <a:t>Desenvolvimento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 e Trabalhos Futuros</a:t>
            </a:r>
          </a:p>
          <a:p>
            <a:r>
              <a:rPr lang="pt-BR" dirty="0"/>
              <a:t>Caso de uso</a:t>
            </a:r>
          </a:p>
          <a:p>
            <a:r>
              <a:rPr lang="pt-BR" dirty="0"/>
              <a:t>Referências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5C44C8-B891-4066-B2E3-5BA9CB4A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A009AA-1E1A-4017-9855-AB6F9108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56" y="2133600"/>
            <a:ext cx="295470" cy="3021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9101887-D454-427C-B83D-C2EAC746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01" y="4120095"/>
            <a:ext cx="295470" cy="3021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4A92BF-C375-438C-BC51-B491D0A4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40" y="2557514"/>
            <a:ext cx="295470" cy="3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5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5EA2-EEAB-49B5-A52C-68B2A219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Cronograma</a:t>
            </a:r>
            <a:endParaRPr lang="pt-BR" dirty="0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A8043BE-E305-4D7C-88D7-38A0D5548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300653"/>
              </p:ext>
            </p:extLst>
          </p:nvPr>
        </p:nvGraphicFramePr>
        <p:xfrm>
          <a:off x="933063" y="2105607"/>
          <a:ext cx="10851470" cy="2416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294">
                  <a:extLst>
                    <a:ext uri="{9D8B030D-6E8A-4147-A177-3AD203B41FA5}">
                      <a16:colId xmlns:a16="http://schemas.microsoft.com/office/drawing/2014/main" val="949142715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300872244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805591336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4137005672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2464739970"/>
                    </a:ext>
                  </a:extLst>
                </a:gridCol>
              </a:tblGrid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Fevereiro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Março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8522264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Implementação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80656304"/>
                  </a:ext>
                </a:extLst>
              </a:tr>
              <a:tr h="64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Revisão de literatura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46400493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Artigo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025088086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Documentação</a:t>
                      </a:r>
                    </a:p>
                    <a:p>
                      <a:pPr algn="ctr"/>
                      <a:r>
                        <a:rPr lang="pt-BR" dirty="0"/>
                        <a:t>(</a:t>
                      </a:r>
                      <a:r>
                        <a:rPr lang="pt-BR" dirty="0" err="1"/>
                        <a:t>Github</a:t>
                      </a:r>
                      <a:r>
                        <a:rPr lang="pt-BR" dirty="0"/>
                        <a:t>)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608459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2B20DAE-A678-4276-9316-0B3077A6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0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5D02-69C4-4672-8EF0-F1C63F8E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Dúvidas ou sugestões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ABC03-D737-4EBF-9571-BAA76FA7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https://github.com/TavaresCarlos/TCC</a:t>
            </a:r>
          </a:p>
          <a:p>
            <a:pPr marL="0" indent="0" algn="ctr">
              <a:buNone/>
            </a:pPr>
            <a:r>
              <a:rPr lang="pt-BR" dirty="0"/>
              <a:t>(carlos.h.tavares@ufv.br)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F039A5-B09F-41E9-AFCC-E33B7F99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5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0709A-F905-4C11-988E-2134C74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E9B25-AD2C-4E47-8D05-026EAA9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Objetivos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Etapas de desenvolvimento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Arquitetura do sistema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Diagrama de Casos de Uso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Telas do sistema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Artigo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Cronograma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3ED5E-8ECA-40EE-8A4E-9A7EB14D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8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E2C10-9A8E-4E7A-98B0-66512F07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2392C-9926-4900-9D57-F44823B06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um </a:t>
            </a:r>
            <a:r>
              <a:rPr lang="pt-BR" i="1" dirty="0"/>
              <a:t>framework</a:t>
            </a:r>
            <a:r>
              <a:rPr lang="pt-BR" dirty="0"/>
              <a:t> </a:t>
            </a:r>
            <a:r>
              <a:rPr lang="pt-BR" i="1" dirty="0"/>
              <a:t>open </a:t>
            </a:r>
            <a:r>
              <a:rPr lang="pt-BR" i="1" dirty="0" err="1"/>
              <a:t>source</a:t>
            </a:r>
            <a:r>
              <a:rPr lang="pt-BR" dirty="0"/>
              <a:t> para o desenvolvimento de Sistemas de Informação Geográfica Voluntária que consiga dimensionar e exportar os dados colaborados.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1F5E3D-6D82-4F73-9C8E-2C65CA3A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37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 e </a:t>
            </a:r>
            <a:r>
              <a:rPr lang="pt-BR" dirty="0" err="1"/>
              <a:t>csv</a:t>
            </a:r>
            <a:r>
              <a:rPr lang="pt-BR" dirty="0"/>
              <a:t>, permitindo assim a leitura deles por qualquer sistema GIS (Sistema de Informação Geográfica)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C864FD-B25A-4021-9A49-780D92B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7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 e </a:t>
            </a:r>
            <a:r>
              <a:rPr lang="pt-BR" dirty="0" err="1"/>
              <a:t>csv</a:t>
            </a:r>
            <a:r>
              <a:rPr lang="pt-BR" dirty="0"/>
              <a:t>, permitindo assim a leitura deles por qualquer sistema GIS (Sistema de Informação Geográfica)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C864FD-B25A-4021-9A49-780D92B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662172-9C97-4773-A555-08FFE52EE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35" y="2172311"/>
            <a:ext cx="295470" cy="3021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927178-6CC9-42EF-B492-DA0816FF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64" y="2857960"/>
            <a:ext cx="270684" cy="2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E4F-188C-4D1D-8B29-09EC2EA6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Geral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53465CA-D9B9-400B-9131-D064E0B2D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6" y="1967718"/>
            <a:ext cx="9681806" cy="3181722"/>
          </a:xfr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F9137DF-9FF8-464D-9AE9-C38D4B72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339B18-0D27-47F6-A248-176D9519CB94}"/>
              </a:ext>
            </a:extLst>
          </p:cNvPr>
          <p:cNvSpPr txBox="1"/>
          <p:nvPr/>
        </p:nvSpPr>
        <p:spPr>
          <a:xfrm>
            <a:off x="1903445" y="5337110"/>
            <a:ext cx="935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1: Arquitetura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145220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FEFCD-33B5-49F4-8BF9-DBF3DD35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2788555"/>
            <a:ext cx="10193033" cy="1280890"/>
          </a:xfrm>
        </p:spPr>
        <p:txBody>
          <a:bodyPr/>
          <a:lstStyle/>
          <a:p>
            <a:pPr algn="ctr"/>
            <a:r>
              <a:rPr lang="pt-BR" dirty="0"/>
              <a:t>	Diagrama de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8C486-EAEF-47A5-9627-6A6E323D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329404"/>
            <a:ext cx="8915400" cy="158181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3E77BB-7DEB-4F40-B0F5-505EFCA1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9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DA3CA-954D-43FB-B3CD-A7560E98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958" y="147337"/>
            <a:ext cx="8911687" cy="128089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93E353-3295-4A4A-8ECE-6EE1D2C7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8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9857AE-D7E5-469E-A800-22D6F4F49AB8}"/>
              </a:ext>
            </a:extLst>
          </p:cNvPr>
          <p:cNvSpPr txBox="1"/>
          <p:nvPr/>
        </p:nvSpPr>
        <p:spPr>
          <a:xfrm>
            <a:off x="2330321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Figura 2: Diagrama de Casos de Uso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50A9511-F89A-45CB-9A59-8DAA89ED6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21" y="-65314"/>
            <a:ext cx="7380721" cy="6642650"/>
          </a:xfrm>
        </p:spPr>
      </p:pic>
    </p:spTree>
    <p:extLst>
      <p:ext uri="{BB962C8B-B14F-4D97-AF65-F5344CB8AC3E}">
        <p14:creationId xmlns:p14="http://schemas.microsoft.com/office/powerpoint/2010/main" val="345315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3EA22-3FD4-4555-9A61-E26F5559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80" y="2555547"/>
            <a:ext cx="10189320" cy="1280890"/>
          </a:xfrm>
        </p:spPr>
        <p:txBody>
          <a:bodyPr/>
          <a:lstStyle/>
          <a:p>
            <a:pPr algn="ctr"/>
            <a:r>
              <a:rPr lang="pt-BR" dirty="0"/>
              <a:t>Telas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166A0-1DD3-4438-82C0-36DC358D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553338"/>
            <a:ext cx="8915400" cy="135788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FB5F4B-A8EF-4B14-B652-74108C7F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25200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398</TotalTime>
  <Words>338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Cacho</vt:lpstr>
      <vt:lpstr>Um framework para desenvolvimento de sistemas VGI com base no OpenStreetMap</vt:lpstr>
      <vt:lpstr>Sumário</vt:lpstr>
      <vt:lpstr>Objetivo do trabalho</vt:lpstr>
      <vt:lpstr>Etapas de desenvolvimento</vt:lpstr>
      <vt:lpstr>Etapas de desenvolvimento</vt:lpstr>
      <vt:lpstr>Arquitetura Geral</vt:lpstr>
      <vt:lpstr> Diagrama de Casos de Uso</vt:lpstr>
      <vt:lpstr>Apresentação do PowerPoint</vt:lpstr>
      <vt:lpstr>Telas do Sistema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Artigo </vt:lpstr>
      <vt:lpstr>Cronograma</vt:lpstr>
      <vt:lpstr>Dúvidas ou sugestões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framework para desenvolvimento de sistemas VGI com base no OpenStreetMap</dc:title>
  <dc:creator>Usuário</dc:creator>
  <cp:lastModifiedBy>Usuário</cp:lastModifiedBy>
  <cp:revision>45</cp:revision>
  <dcterms:created xsi:type="dcterms:W3CDTF">2021-02-03T19:29:59Z</dcterms:created>
  <dcterms:modified xsi:type="dcterms:W3CDTF">2021-04-06T17:23:46Z</dcterms:modified>
</cp:coreProperties>
</file>