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4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2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52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9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0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3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3121-EEC5-4217-9790-EDD58901A106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BF21B-4AC2-4D1F-B6C5-0BA92CC7D0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9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D902-F645-490F-95B8-93CFC4A2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19" y="1735494"/>
            <a:ext cx="9144000" cy="1317269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Um framework para desenvolvimento de sistemas VGI com base no </a:t>
            </a:r>
            <a:r>
              <a:rPr lang="pt-BR" sz="4000" dirty="0" err="1"/>
              <a:t>OpenStreetMap</a:t>
            </a: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7EAC-B4DA-4462-BD72-B14157D5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7" y="5103845"/>
            <a:ext cx="9144000" cy="1317269"/>
          </a:xfrm>
        </p:spPr>
        <p:txBody>
          <a:bodyPr>
            <a:normAutofit/>
          </a:bodyPr>
          <a:lstStyle/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  <a:p>
            <a:r>
              <a:rPr lang="pt-BR" dirty="0"/>
              <a:t>Aluno: Carlos Henrique Tavares (DPI)</a:t>
            </a:r>
          </a:p>
        </p:txBody>
      </p:sp>
    </p:spTree>
    <p:extLst>
      <p:ext uri="{BB962C8B-B14F-4D97-AF65-F5344CB8AC3E}">
        <p14:creationId xmlns:p14="http://schemas.microsoft.com/office/powerpoint/2010/main" val="1405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0709A-F905-4C11-988E-2134C745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E9B25-AD2C-4E47-8D05-026EAA9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Principais conceitos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ClickOnMap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 com 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Progresso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Evolução do trabalho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Cronograma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8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7D4B-1B57-45C1-A0F0-D3A58151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3- Objetivos com 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924DB-59EC-4539-B090-BDA922E6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Leaflet</a:t>
            </a:r>
            <a:r>
              <a:rPr lang="pt-BR" dirty="0"/>
              <a:t> para compor o mapa principal</a:t>
            </a:r>
          </a:p>
          <a:p>
            <a:r>
              <a:rPr lang="pt-BR" dirty="0"/>
              <a:t>Associar a colaboração a um dos tipos de dados vetoriais existentes – ponto, linha ou polígono (dimensionamento do fato observado)</a:t>
            </a:r>
          </a:p>
          <a:p>
            <a:r>
              <a:rPr lang="pt-BR" dirty="0"/>
              <a:t>Exportação dos dados no formato </a:t>
            </a:r>
            <a:r>
              <a:rPr lang="pt-BR" dirty="0" err="1"/>
              <a:t>geojson</a:t>
            </a:r>
            <a:r>
              <a:rPr lang="pt-BR" dirty="0"/>
              <a:t>, permitindo assim a leitura deles por qualquer sistema GIS (Sistema de Informação Geográfica)</a:t>
            </a:r>
          </a:p>
        </p:txBody>
      </p:sp>
    </p:spTree>
    <p:extLst>
      <p:ext uri="{BB962C8B-B14F-4D97-AF65-F5344CB8AC3E}">
        <p14:creationId xmlns:p14="http://schemas.microsoft.com/office/powerpoint/2010/main" val="22971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5EA2-EEAB-49B5-A52C-68B2A21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Calendário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A8043BE-E305-4D7C-88D7-38A0D5548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522003"/>
              </p:ext>
            </p:extLst>
          </p:nvPr>
        </p:nvGraphicFramePr>
        <p:xfrm>
          <a:off x="933063" y="2105607"/>
          <a:ext cx="10851470" cy="2416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294">
                  <a:extLst>
                    <a:ext uri="{9D8B030D-6E8A-4147-A177-3AD203B41FA5}">
                      <a16:colId xmlns:a16="http://schemas.microsoft.com/office/drawing/2014/main" val="949142715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300872244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1805591336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4137005672"/>
                    </a:ext>
                  </a:extLst>
                </a:gridCol>
                <a:gridCol w="2170294">
                  <a:extLst>
                    <a:ext uri="{9D8B030D-6E8A-4147-A177-3AD203B41FA5}">
                      <a16:colId xmlns:a16="http://schemas.microsoft.com/office/drawing/2014/main" val="2464739970"/>
                    </a:ext>
                  </a:extLst>
                </a:gridCol>
              </a:tblGrid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Fevereiro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Março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8522264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Implementação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380656304"/>
                  </a:ext>
                </a:extLst>
              </a:tr>
              <a:tr h="64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Revisão de literatura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464004935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Artigo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4025088086"/>
                  </a:ext>
                </a:extLst>
              </a:tr>
              <a:tr h="375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)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marL="77525" marR="77525"/>
                </a:tc>
                <a:extLst>
                  <a:ext uri="{0D108BD9-81ED-4DB2-BD59-A6C34878D82A}">
                    <a16:rowId xmlns:a16="http://schemas.microsoft.com/office/drawing/2014/main" val="29608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0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5D02-69C4-4672-8EF0-F1C63F8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Dúvidas ou sugestões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ABC03-D737-4EBF-9571-BAA76FA7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https://github.com/TavaresCarlos/TCC</a:t>
            </a:r>
          </a:p>
        </p:txBody>
      </p:sp>
    </p:spTree>
    <p:extLst>
      <p:ext uri="{BB962C8B-B14F-4D97-AF65-F5344CB8AC3E}">
        <p14:creationId xmlns:p14="http://schemas.microsoft.com/office/powerpoint/2010/main" val="1519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149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Um framework para desenvolvimento de sistemas VGI com base no OpenStreetMap</vt:lpstr>
      <vt:lpstr>Sumário</vt:lpstr>
      <vt:lpstr>3- Objetivos com o trabalho</vt:lpstr>
      <vt:lpstr>6- Calendário</vt:lpstr>
      <vt:lpstr>Dúvidas ou sugestões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framework para desenvolvimento de sistemas VGI com base no OpenStreetMap</dc:title>
  <dc:creator>Usuário</dc:creator>
  <cp:lastModifiedBy>Usuário</cp:lastModifiedBy>
  <cp:revision>18</cp:revision>
  <dcterms:created xsi:type="dcterms:W3CDTF">2021-02-03T19:29:59Z</dcterms:created>
  <dcterms:modified xsi:type="dcterms:W3CDTF">2021-02-12T11:56:05Z</dcterms:modified>
</cp:coreProperties>
</file>