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60" r:id="rId3"/>
  </p:sldMasterIdLst>
  <p:notesMasterIdLst>
    <p:notesMasterId r:id="rId10"/>
  </p:notesMasterIdLst>
  <p:handoutMasterIdLst>
    <p:handoutMasterId r:id="rId11"/>
  </p:handoutMasterIdLst>
  <p:sldIdLst>
    <p:sldId id="265" r:id="rId4"/>
    <p:sldId id="266" r:id="rId5"/>
    <p:sldId id="262" r:id="rId6"/>
    <p:sldId id="268" r:id="rId7"/>
    <p:sldId id="267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D656E509-0459-448F-8A6E-318C28770D03}">
          <p14:sldIdLst>
            <p14:sldId id="265"/>
          </p14:sldIdLst>
        </p14:section>
        <p14:section name="CONTEÚDO" id="{BBF74BB0-12CC-4753-B41C-5C7A0FFA9167}">
          <p14:sldIdLst>
            <p14:sldId id="266"/>
            <p14:sldId id="262"/>
            <p14:sldId id="268"/>
            <p14:sldId id="267"/>
          </p14:sldIdLst>
        </p14:section>
        <p14:section name="CONTRA-CAPA" id="{D174FED8-C005-4326-9951-96BDC217537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A0FB326-3044-4E9D-BEB7-9B0AB6D0E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41E27D-063B-4877-A5D2-1EB548D99F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41B1-FF61-4F1F-BFA0-5CA5FED4888F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3052F1-5F4A-45E3-AB65-4031B1FC9B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21924A-D7AC-42DA-9672-ED930F75F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98330-481A-4425-9385-E3F242532A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0201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BC3AC-69E9-4862-AF6F-34D082A2B44F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EE66-3728-4F54-9925-6535FDCF9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26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6387-92F0-4C22-BB2A-42F418DD1A9F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E8FE-5271-4540-8F62-9276E0A45DFE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5472-9225-438F-9788-DBB41DC9C4C3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AE51-8F00-4A62-89AF-86426231A2F5}" type="datetime1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C258-5B26-4C13-A7C2-F2F580A002DD}" type="datetime1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947D-9072-4240-AD14-81BF55B04726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BF53-2578-4AE7-906A-273E2E6DA380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C49D-7A78-41C7-9B98-AE66BE9B5BC5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0A9-4501-4823-9A76-A0966720CAA4}" type="datetime1">
              <a:rPr lang="pt-BR" smtClean="0"/>
              <a:t>10/03/2021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8C2-31D2-49C8-97DF-1496A246E2F9}" type="datetime1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323E-182D-44E0-AF4C-BA83ACFACD03}" type="datetime1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9E81-6B6D-429B-B11F-0C188431B3F2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0D1D-100A-431D-B4FD-237820B9DAAA}" type="datetime1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EAD4-40F7-4D2C-A084-A943E0F33EBB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C951-9F12-46DC-A9EC-5AF0884967D4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BA12-5BAB-4981-BDFC-002E5486A486}" type="datetime1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E7E7C-C5E9-4237-B5CB-55DC7063E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/>
              <a:t>Um </a:t>
            </a:r>
            <a:r>
              <a:rPr lang="pt-BR" dirty="0"/>
              <a:t>framework para desenvolvimento de sistemas VGI com base no </a:t>
            </a:r>
            <a:r>
              <a:rPr lang="pt-BR" dirty="0" err="1"/>
              <a:t>OpenStreetMap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473E30-2CE7-4392-8F5C-142888EEF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pt-BR" dirty="0"/>
              <a:t>Nome: Carlos Henrique Tavares (DPI)</a:t>
            </a:r>
          </a:p>
          <a:p>
            <a:r>
              <a:rPr lang="pt-BR" dirty="0"/>
              <a:t>Orientador: </a:t>
            </a:r>
            <a:r>
              <a:rPr lang="pt-BR" dirty="0" err="1"/>
              <a:t>Jugurta</a:t>
            </a:r>
            <a:r>
              <a:rPr lang="pt-BR" dirty="0"/>
              <a:t> Lisboa-Filho (DPI)</a:t>
            </a:r>
          </a:p>
          <a:p>
            <a:r>
              <a:rPr lang="pt-BR" dirty="0"/>
              <a:t>Coorientador: Victor dos Santos </a:t>
            </a:r>
            <a:r>
              <a:rPr lang="pt-BR" dirty="0" err="1"/>
              <a:t>Marotta</a:t>
            </a:r>
            <a:r>
              <a:rPr lang="pt-BR" dirty="0"/>
              <a:t> (DEC)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1ED00E-5423-40BF-8F12-29941F38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9942" y="6492875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t>1</a:t>
            </a:fld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7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30796-4D9A-49C7-993E-0AD384C6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7FE183-8AF0-4EB9-BAA0-E4202101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t>2</a:t>
            </a:fld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F451ABD-9CC6-4112-9EE7-1F98BE02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74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60435"/>
            <a:ext cx="7886700" cy="1325563"/>
          </a:xfrm>
        </p:spPr>
        <p:txBody>
          <a:bodyPr/>
          <a:lstStyle/>
          <a:p>
            <a:r>
              <a:rPr lang="pt-BR" dirty="0"/>
              <a:t>4- Arquitetura do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F3AC71-E462-4E71-817B-9742C174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5478" y="6492875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pPr/>
              <a:t>3</a:t>
            </a:fld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8">
            <a:extLst>
              <a:ext uri="{FF2B5EF4-FFF2-40B4-BE49-F238E27FC236}">
                <a16:creationId xmlns:a16="http://schemas.microsoft.com/office/drawing/2014/main" id="{DC26B61B-DDAF-4F41-8443-1421DAABB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2" y="2018575"/>
            <a:ext cx="8684840" cy="306037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1E0CED-17D3-4E15-A433-33F9AE398766}"/>
              </a:ext>
            </a:extLst>
          </p:cNvPr>
          <p:cNvSpPr txBox="1"/>
          <p:nvPr/>
        </p:nvSpPr>
        <p:spPr>
          <a:xfrm>
            <a:off x="148442" y="5228948"/>
            <a:ext cx="868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Lucida Sans" panose="020B0602030504020204" pitchFamily="34" charset="0"/>
              </a:rPr>
              <a:t>Imagem 0x – Arquitetura geral da aplicação. Fonte: </a:t>
            </a:r>
          </a:p>
        </p:txBody>
      </p:sp>
    </p:spTree>
    <p:extLst>
      <p:ext uri="{BB962C8B-B14F-4D97-AF65-F5344CB8AC3E}">
        <p14:creationId xmlns:p14="http://schemas.microsoft.com/office/powerpoint/2010/main" val="71029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B5777-B0A8-4676-A21A-4363AC68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EDD6C-3C07-4BED-9103-409AA29F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88DBB5-CC3B-473C-BE08-006F843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7294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t>4</a:t>
            </a:fld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020A9-89F0-4C8D-9DA4-373E2C1A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6- Cronograma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61D014-2828-49DA-B4A4-EA059B9A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06B6ED82-E45B-4C13-ADD9-C0F942C38057}" type="slidenum">
              <a:rPr lang="pt-BR" sz="1400" smtClean="0">
                <a:solidFill>
                  <a:schemeClr val="tx1"/>
                </a:solidFill>
              </a:rPr>
              <a:t>5</a:t>
            </a:fld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5" name="Espaço Reservado para Conteúdo 6">
            <a:extLst>
              <a:ext uri="{FF2B5EF4-FFF2-40B4-BE49-F238E27FC236}">
                <a16:creationId xmlns:a16="http://schemas.microsoft.com/office/drawing/2014/main" id="{8EFE1896-73A9-475A-9A91-C75E98D7D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0233"/>
            <a:ext cx="9188788" cy="2363631"/>
          </a:xfrm>
        </p:spPr>
      </p:pic>
    </p:spTree>
    <p:extLst>
      <p:ext uri="{BB962C8B-B14F-4D97-AF65-F5344CB8AC3E}">
        <p14:creationId xmlns:p14="http://schemas.microsoft.com/office/powerpoint/2010/main" val="335164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99804A-ED88-4E97-9FA7-45541FB4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91642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2E2E52A3-502E-415C-BCDB-051E8AB394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11</TotalTime>
  <Words>58</Words>
  <Application>Microsoft Office PowerPoint</Application>
  <PresentationFormat>Apresentação na tela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Lucida Sans</vt:lpstr>
      <vt:lpstr>Slide_UFV</vt:lpstr>
      <vt:lpstr>1_Personalizar design</vt:lpstr>
      <vt:lpstr>Personalizar design</vt:lpstr>
      <vt:lpstr>Um framework para desenvolvimento de sistemas VGI com base no OpenStreetMap</vt:lpstr>
      <vt:lpstr>Sumário</vt:lpstr>
      <vt:lpstr>4- Arquitetura do sistema</vt:lpstr>
      <vt:lpstr>Apresentação do PowerPoint</vt:lpstr>
      <vt:lpstr>6- Cronograma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Usuário</cp:lastModifiedBy>
  <cp:revision>4</cp:revision>
  <dcterms:created xsi:type="dcterms:W3CDTF">2017-10-20T10:59:02Z</dcterms:created>
  <dcterms:modified xsi:type="dcterms:W3CDTF">2021-03-10T19:36:22Z</dcterms:modified>
</cp:coreProperties>
</file>