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1"/>
  </p:notesMasterIdLst>
  <p:sldIdLst>
    <p:sldId id="256" r:id="rId2"/>
    <p:sldId id="257" r:id="rId3"/>
    <p:sldId id="267" r:id="rId4"/>
    <p:sldId id="272" r:id="rId5"/>
    <p:sldId id="274" r:id="rId6"/>
    <p:sldId id="275" r:id="rId7"/>
    <p:sldId id="273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393-FDFC-4B54-ACAC-19209947AB45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176C-D441-46B6-8AEF-1747D75A7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1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6964-47FB-4874-A33D-5D10DE7C09BB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6EE2-862A-4662-BA86-8304C569CC07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116F-AF2B-4209-AFFD-F3FD70BCC2A6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84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F99-93FF-4818-AFF7-02282D9935C0}" type="datetime1">
              <a:rPr lang="pt-BR" smtClean="0"/>
              <a:t>25/02/2021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2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3076-BDEA-461F-A146-8E296655B1DA}" type="datetime1">
              <a:rPr lang="pt-BR" smtClean="0"/>
              <a:t>25/02/2021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52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E35B-25D0-4589-88CC-B55E59D72326}" type="datetime1">
              <a:rPr lang="pt-BR" smtClean="0"/>
              <a:t>25/02/2021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523C-A79E-498A-A4D9-344845B49400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9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D0BF-8DB3-46F9-AB6B-05EB5F1F9DF1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9AA-6EAB-4FB7-AF5F-662EF6CDD452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002E-80CF-4025-AA74-D53A28310CC2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0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396B-AC27-45D6-9DA2-978A7876735E}" type="datetime1">
              <a:rPr lang="pt-BR" smtClean="0"/>
              <a:t>25/02/2021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0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9F20-FF5E-4973-86AD-91AD1E9E38A5}" type="datetime1">
              <a:rPr lang="pt-BR" smtClean="0"/>
              <a:t>25/02/2021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623D-FDF3-4D72-894A-17B83FB1E6C6}" type="datetime1">
              <a:rPr lang="pt-BR" smtClean="0"/>
              <a:t>25/02/2021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E8-0E5F-42A0-B8C5-E7136EBF3FF4}" type="datetime1">
              <a:rPr lang="pt-BR" smtClean="0"/>
              <a:t>25/02/2021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D141-40FE-4499-8C14-D0F6ECF4B410}" type="datetime1">
              <a:rPr lang="pt-BR" smtClean="0"/>
              <a:t>25/02/2021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3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E0E-74AB-4112-A1D3-F082B1A60E3E}" type="datetime1">
              <a:rPr lang="pt-BR" smtClean="0"/>
              <a:t>25/02/2021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E23BC-8DE2-4335-951E-92054DC502A5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9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D902-F645-490F-95B8-93CFC4A2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19" y="1735494"/>
            <a:ext cx="9144000" cy="13172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Um framework para desenvolvimento de sistemas VGI com base no </a:t>
            </a:r>
            <a:r>
              <a:rPr lang="pt-BR" sz="4000" dirty="0" err="1"/>
              <a:t>OpenStreetMap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7EAC-B4DA-4462-BD72-B14157D5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7" y="5103845"/>
            <a:ext cx="9144000" cy="1317269"/>
          </a:xfrm>
        </p:spPr>
        <p:txBody>
          <a:bodyPr>
            <a:normAutofit/>
          </a:bodyPr>
          <a:lstStyle/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  <a:p>
            <a:r>
              <a:rPr lang="pt-BR" dirty="0"/>
              <a:t>Aluno: Carlos Henrique Tavares (DPI)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8E2F26-E3E1-455A-AD5D-5C28A354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09A-F905-4C11-988E-2134C74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E9B25-AD2C-4E47-8D05-026EAA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Principais conceitos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 com 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Progresso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Evolução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Cronograma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3ED5E-8ECA-40EE-8A4E-9A7EB14D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2ADA50-E1A7-4EF3-9E9B-26908B6A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9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662172-9C97-4773-A555-08FFE52E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35" y="2172311"/>
            <a:ext cx="295470" cy="3021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927178-6CC9-42EF-B492-DA0816FF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64" y="2857960"/>
            <a:ext cx="270684" cy="276806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864FD-B25A-4021-9A49-780D92B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7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E4F-188C-4D1D-8B29-09EC2EA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Arquitetura do sistema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EE2698D-487E-4932-8034-C76F2441B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16" y="2057157"/>
            <a:ext cx="10578955" cy="3727823"/>
          </a:xfr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F9137DF-9FF8-464D-9AE9-C38D4B72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0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9F2C1-B4EB-4412-8303-24427CF8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5- Artigo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00F07-BB96-4EE0-A90F-AE9E6751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 e Trabalhos Futuros</a:t>
            </a:r>
          </a:p>
          <a:p>
            <a:r>
              <a:rPr lang="pt-BR" dirty="0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5C44C8-B891-4066-B2E3-5BA9CB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A009AA-1E1A-4017-9855-AB6F9108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56" y="2133600"/>
            <a:ext cx="295470" cy="3021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101887-D454-427C-B83D-C2EAC746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81" y="3720258"/>
            <a:ext cx="295470" cy="3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5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E5388-95B7-4E85-A673-595FE16E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Documentação (GitHub)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3E9C8-50AD-42D2-A414-079AB326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B2C98A-D154-451D-91EB-625AB306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9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5EA2-EEAB-49B5-A52C-68B2A21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Calendário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A8043BE-E305-4D7C-88D7-38A0D5548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77537"/>
              </p:ext>
            </p:extLst>
          </p:nvPr>
        </p:nvGraphicFramePr>
        <p:xfrm>
          <a:off x="933063" y="2105607"/>
          <a:ext cx="10851470" cy="2416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294">
                  <a:extLst>
                    <a:ext uri="{9D8B030D-6E8A-4147-A177-3AD203B41FA5}">
                      <a16:colId xmlns:a16="http://schemas.microsoft.com/office/drawing/2014/main" val="949142715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300872244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805591336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4137005672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2464739970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Fevereiro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Março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8522264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Implementação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80656304"/>
                  </a:ext>
                </a:extLst>
              </a:tr>
              <a:tr h="64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literatura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46400493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Artigo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25088086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Github</a:t>
                      </a:r>
                      <a:r>
                        <a:rPr lang="pt-BR" dirty="0"/>
                        <a:t>)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608459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B20DAE-A678-4276-9316-0B3077A6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D02-69C4-4672-8EF0-F1C63F8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 ou sugestões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ABC03-D737-4EBF-9571-BAA76FA7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https://github.com/TavaresCarlos/TCC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F039A5-B09F-41E9-AFCC-E33B7F99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0268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235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Cacho</vt:lpstr>
      <vt:lpstr>Um framework para desenvolvimento de sistemas VGI com base no OpenStreetMap</vt:lpstr>
      <vt:lpstr>Sumário</vt:lpstr>
      <vt:lpstr>3- Objetivos com o trabalho</vt:lpstr>
      <vt:lpstr>3- Objetivos com o trabalho</vt:lpstr>
      <vt:lpstr>4- Arquitetura do sistema</vt:lpstr>
      <vt:lpstr>5- Artigo </vt:lpstr>
      <vt:lpstr>6- Documentação (GitHub)</vt:lpstr>
      <vt:lpstr>6- Calendário</vt:lpstr>
      <vt:lpstr>Dúvidas ou sugestões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para desenvolvimento de sistemas VGI com base no OpenStreetMap</dc:title>
  <dc:creator>Usuário</dc:creator>
  <cp:lastModifiedBy>Usuário</cp:lastModifiedBy>
  <cp:revision>21</cp:revision>
  <dcterms:created xsi:type="dcterms:W3CDTF">2021-02-03T19:29:59Z</dcterms:created>
  <dcterms:modified xsi:type="dcterms:W3CDTF">2021-02-25T14:08:50Z</dcterms:modified>
</cp:coreProperties>
</file>