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7" r:id="rId4"/>
    <p:sldId id="272" r:id="rId5"/>
    <p:sldId id="273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84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2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52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9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9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1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0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0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53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3121-EEC5-4217-9790-EDD58901A106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9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D902-F645-490F-95B8-93CFC4A2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19" y="1735494"/>
            <a:ext cx="9144000" cy="131726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Um framework para desenvolvimento de sistemas VGI com base no </a:t>
            </a:r>
            <a:r>
              <a:rPr lang="pt-BR" sz="4000" dirty="0" err="1"/>
              <a:t>OpenStreetMap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87EAC-B4DA-4462-BD72-B14157D5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637" y="5103845"/>
            <a:ext cx="9144000" cy="1317269"/>
          </a:xfrm>
        </p:spPr>
        <p:txBody>
          <a:bodyPr>
            <a:normAutofit/>
          </a:bodyPr>
          <a:lstStyle/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  <a:p>
            <a:r>
              <a:rPr lang="pt-BR" dirty="0"/>
              <a:t>Aluno: Carlos Henrique Tavares (DPI)</a:t>
            </a:r>
          </a:p>
        </p:txBody>
      </p:sp>
    </p:spTree>
    <p:extLst>
      <p:ext uri="{BB962C8B-B14F-4D97-AF65-F5344CB8AC3E}">
        <p14:creationId xmlns:p14="http://schemas.microsoft.com/office/powerpoint/2010/main" val="140516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709A-F905-4C11-988E-2134C74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E9B25-AD2C-4E47-8D05-026EAA9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Objetivos com 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Progresso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Evolução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Cronograma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8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</p:spTree>
    <p:extLst>
      <p:ext uri="{BB962C8B-B14F-4D97-AF65-F5344CB8AC3E}">
        <p14:creationId xmlns:p14="http://schemas.microsoft.com/office/powerpoint/2010/main" val="229719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Progresso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 (e </a:t>
            </a:r>
            <a:r>
              <a:rPr lang="pt-BR" dirty="0" err="1"/>
              <a:t>csv</a:t>
            </a:r>
            <a:r>
              <a:rPr lang="pt-BR" dirty="0"/>
              <a:t>), permitindo assim a leitura deles por qualquer sistema GIS (Sistema de Informação Geográfica)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662172-9C97-4773-A555-08FFE52E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35" y="2172311"/>
            <a:ext cx="295470" cy="3021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927178-6CC9-42EF-B492-DA0816FF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64" y="2857960"/>
            <a:ext cx="270684" cy="2768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7D1BFB-7507-4039-ABC9-7D2858D6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70" y="3546575"/>
            <a:ext cx="270684" cy="2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7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E5388-95B7-4E85-A673-595FE16E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O que resta fazer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3E9C8-50AD-42D2-A414-079AB326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9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5EA2-EEAB-49B5-A52C-68B2A219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 Calendário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A8043BE-E305-4D7C-88D7-38A0D5548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907069"/>
              </p:ext>
            </p:extLst>
          </p:nvPr>
        </p:nvGraphicFramePr>
        <p:xfrm>
          <a:off x="933063" y="2105607"/>
          <a:ext cx="10851470" cy="30560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294">
                  <a:extLst>
                    <a:ext uri="{9D8B030D-6E8A-4147-A177-3AD203B41FA5}">
                      <a16:colId xmlns:a16="http://schemas.microsoft.com/office/drawing/2014/main" val="949142715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300872244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805591336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4137005672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2464739970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Fevereiro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Março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8522264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Implementação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80656304"/>
                  </a:ext>
                </a:extLst>
              </a:tr>
              <a:tr h="64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 de literatura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46400493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Artigo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25088086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</a:t>
                      </a:r>
                    </a:p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Github</a:t>
                      </a:r>
                      <a:r>
                        <a:rPr lang="pt-BR" dirty="0"/>
                        <a:t>)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6084593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 de código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87983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20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5D02-69C4-4672-8EF0-F1C63F8E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 ou sugestões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ABC03-D737-4EBF-9571-BAA76FA7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https://github.com/TavaresCarlos/TCC</a:t>
            </a:r>
          </a:p>
        </p:txBody>
      </p:sp>
    </p:spTree>
    <p:extLst>
      <p:ext uri="{BB962C8B-B14F-4D97-AF65-F5344CB8AC3E}">
        <p14:creationId xmlns:p14="http://schemas.microsoft.com/office/powerpoint/2010/main" val="151950268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219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Cacho</vt:lpstr>
      <vt:lpstr>Um framework para desenvolvimento de sistemas VGI com base no OpenStreetMap</vt:lpstr>
      <vt:lpstr>Sumário</vt:lpstr>
      <vt:lpstr>1- Objetivos com o trabalho</vt:lpstr>
      <vt:lpstr>2- Progresso com o trabalho</vt:lpstr>
      <vt:lpstr>4- O que resta fazer ?</vt:lpstr>
      <vt:lpstr>6- Calendário</vt:lpstr>
      <vt:lpstr>Dúvidas ou sugestões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para desenvolvimento de sistemas VGI com base no OpenStreetMap</dc:title>
  <dc:creator>Usuário</dc:creator>
  <cp:lastModifiedBy>Usuário</cp:lastModifiedBy>
  <cp:revision>22</cp:revision>
  <dcterms:created xsi:type="dcterms:W3CDTF">2021-02-03T19:29:59Z</dcterms:created>
  <dcterms:modified xsi:type="dcterms:W3CDTF">2021-02-20T00:31:04Z</dcterms:modified>
</cp:coreProperties>
</file>