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0"/>
  </p:notesMasterIdLst>
  <p:sldIdLst>
    <p:sldId id="256" r:id="rId2"/>
    <p:sldId id="257" r:id="rId3"/>
    <p:sldId id="267" r:id="rId4"/>
    <p:sldId id="272" r:id="rId5"/>
    <p:sldId id="274" r:id="rId6"/>
    <p:sldId id="273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D04A7-7D94-4D9D-8198-0A64DF38DB22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89D9-D192-4A5B-9231-7F0FC6899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35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2A32-0567-4541-9C11-4C214B13790B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A9E3-79C2-4ED6-A99F-52A6D4662D52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2387-40B3-4623-BA29-C2B05198E8AE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861-FADF-47D3-9FAF-B84F95960D2C}" type="datetime1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86A8-9BC2-4AE4-8008-0DE25FFD77CA}" type="datetime1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52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C57-154C-4A50-AF5E-D477C138DAA6}" type="datetime1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67C-BD5E-421E-980F-F7A525485FC6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9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8981-6F45-445F-AA6F-B99DF37C5107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30D-2550-4481-AEDD-619780452000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65C1-08E4-44BD-8145-2C9EA35FD1C5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2985-AE8E-453F-9A74-D0938539BC4C}" type="datetime1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4B7F-D05E-4C6D-9969-E19CBC1736BB}" type="datetime1">
              <a:rPr lang="pt-BR" smtClean="0"/>
              <a:t>22/02/2021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A79-CD0B-4648-89BB-BD7E8D0312B2}" type="datetime1">
              <a:rPr lang="pt-BR" smtClean="0"/>
              <a:t>22/02/2021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EA6B-3D37-4D48-95FD-A427E9D83E6F}" type="datetime1">
              <a:rPr lang="pt-BR" smtClean="0"/>
              <a:t>22/02/2021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6FB-4E97-489E-B94A-7E50C60526AB}" type="datetime1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A6F5-F67C-456E-9B64-3C544B7976F2}" type="datetime1">
              <a:rPr lang="pt-BR" smtClean="0"/>
              <a:t>22/02/2021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4E82-9334-471E-B317-1F4BC75D128C}" type="datetime1">
              <a:rPr lang="pt-BR" smtClean="0"/>
              <a:t>22/02/2021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5F8442-F8A3-4BF8-A262-19DB435D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88B867-620D-477A-ACEE-0DA62548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9BE19A-7F98-4F26-A3DB-8C90F671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Progresso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 (e </a:t>
            </a:r>
            <a:r>
              <a:rPr lang="pt-BR" dirty="0" err="1"/>
              <a:t>csv</a:t>
            </a:r>
            <a:r>
              <a:rPr lang="pt-BR" dirty="0"/>
              <a:t>), permitindo assim a leitura deles por qualquer sistema GIS (Sistema de Informação Geográfica)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62172-9C97-4773-A555-08FFE52E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5" y="2172311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27178-6CC9-42EF-B492-DA0816FF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64" y="2857960"/>
            <a:ext cx="270684" cy="2768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7D1BFB-7507-4039-ABC9-7D2858D6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70" y="3546575"/>
            <a:ext cx="270684" cy="276806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F394D6-CA60-4E48-A2F5-EB3B09BB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B7844-5DFD-4F96-99DA-ADEBD3E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Arquitetura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8B8127-5EFC-4550-8431-83A26BEE8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29" y="2026358"/>
            <a:ext cx="9564862" cy="314274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9C61F7-041B-4346-B6DD-B08C707A3FB6}"/>
              </a:ext>
            </a:extLst>
          </p:cNvPr>
          <p:cNvSpPr txBox="1"/>
          <p:nvPr/>
        </p:nvSpPr>
        <p:spPr>
          <a:xfrm>
            <a:off x="1435929" y="5290457"/>
            <a:ext cx="956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Imagem 01: Arquitetura do sistema. Imagem original editada pelo autor. Disponível em: https://bezkoder.com/</a:t>
            </a:r>
            <a:r>
              <a:rPr lang="pt-BR" sz="1200" dirty="0" err="1"/>
              <a:t>vue</a:t>
            </a:r>
            <a:r>
              <a:rPr lang="pt-BR" sz="1200" dirty="0"/>
              <a:t>-</a:t>
            </a:r>
            <a:r>
              <a:rPr lang="pt-BR" sz="1200" dirty="0" err="1"/>
              <a:t>js</a:t>
            </a:r>
            <a:r>
              <a:rPr lang="pt-BR" sz="1200" dirty="0"/>
              <a:t>-node-</a:t>
            </a:r>
            <a:r>
              <a:rPr lang="pt-BR" sz="1200" dirty="0" err="1"/>
              <a:t>js</a:t>
            </a:r>
            <a:r>
              <a:rPr lang="pt-BR" sz="1200" dirty="0"/>
              <a:t>-</a:t>
            </a:r>
            <a:r>
              <a:rPr lang="pt-BR" sz="1200" dirty="0" err="1"/>
              <a:t>express-mysql-crud-example</a:t>
            </a:r>
            <a:r>
              <a:rPr lang="pt-BR" sz="1200" dirty="0"/>
              <a:t>/. Acessada em: 22/02/2021.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BF03FF-42AC-4F41-ADC9-27D5B79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5388-95B7-4E85-A673-595FE16E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O que resta fazer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3E9C8-50AD-42D2-A414-079AB32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B556D4-745D-4AF9-8B51-9D9B064F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9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64708"/>
              </p:ext>
            </p:extLst>
          </p:nvPr>
        </p:nvGraphicFramePr>
        <p:xfrm>
          <a:off x="933063" y="2105607"/>
          <a:ext cx="10851470" cy="3168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4883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código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879830854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9E76AB-639E-4272-AEEA-02B49EF8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2B02EB-5DE2-4067-BD0A-9F5A2DAE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259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1- Objetivos com o trabalho</vt:lpstr>
      <vt:lpstr>2- Progresso com o trabalho</vt:lpstr>
      <vt:lpstr>3- Arquitetura</vt:lpstr>
      <vt:lpstr>4- O que resta fazer ?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24</cp:revision>
  <dcterms:created xsi:type="dcterms:W3CDTF">2021-02-03T19:29:59Z</dcterms:created>
  <dcterms:modified xsi:type="dcterms:W3CDTF">2021-02-22T12:34:37Z</dcterms:modified>
</cp:coreProperties>
</file>