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5" r:id="rId2"/>
  </p:sldMasterIdLst>
  <p:sldIdLst>
    <p:sldId id="256" r:id="rId3"/>
    <p:sldId id="257" r:id="rId4"/>
    <p:sldId id="261" r:id="rId5"/>
    <p:sldId id="260" r:id="rId6"/>
    <p:sldId id="259" r:id="rId7"/>
    <p:sldId id="258" r:id="rId8"/>
    <p:sldId id="267" r:id="rId9"/>
    <p:sldId id="263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52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9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C315-FFC0-49FF-9650-C962D28A4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9677E-6743-4CE1-94E0-AA65CAAAB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633E4-F333-4D9E-94F1-9F097D8D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4EF00-D72E-4CDF-97C3-A5F152F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5E65D-2D25-46A5-A921-B84596EB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18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C9D27-7DAC-4AFC-BDD9-71AC356E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B0B2B-722D-4AF3-A02C-356C6A6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B7C7B-FC57-4C43-8FCB-E9371A66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9FFE7-26AD-42BA-A289-C56729C3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C8876-AC10-4523-9E0E-3AD3CD67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39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D41E5-EAE4-427E-BFD5-A5E81D78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907FA-D5EE-4DB4-937E-F28C5DB3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DCDBF-81F3-48A6-B18A-7225EED2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01463-3BBD-4465-AB28-CD83AA24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37C5C-B87E-4A45-BB73-0447483B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1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08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43CBE-072D-416D-B1DB-8A526EFB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1FC6F-6F14-40D8-9115-4BBF06D4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BD2CB-C9BB-4E90-BA88-5AD82F68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830E23-59FA-450F-9165-73CC158B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7D3AB-8CE4-49F9-8CCE-17D2DB54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786DC-5D7F-4573-A7D9-B7C6CA2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5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CDF3-544F-4420-814D-4EE59B11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347607-C84A-4FB5-93A7-EA1E682C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B33E92-1F65-4D5B-BC02-2D21BE38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BBAC88-6DB5-425F-9884-1B914C65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50B43C-EEB3-4DF0-955D-8F7777D31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D2CA26-E210-4DF8-9EAB-7A3A89F9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479A6-BABB-4EEF-8147-F6178AE9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B0AD91-7F2E-4245-A9FC-DA6C9C72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1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97037-4BD1-4E95-A0EB-220599E8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A0DF74-996E-4C25-9022-79A30E94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E6D45D-F5AD-44D9-8044-CE2382BF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B23BD1-FB37-4922-925C-FDDCECA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4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FBA0E7-F181-42E0-BBE8-C1E05E29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5CFB53-E1CA-4690-8EBD-78D0F6AA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7B6735-5232-4399-B096-1125E6B2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59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FF7D-63C0-44DB-9A7F-DD78B4F5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5BDCC-C83F-45AA-9F46-3AD7E849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AE08B-27E1-4CBC-A934-9E1189E9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5D369-AB94-4C81-8C46-F12A5EB3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68A44-9493-4545-A0FE-8FCF08B0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7CB4F4-FC14-4E4D-8CB3-E9C2E6C3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5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903FA-A645-472D-954E-F95072F8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F4E0FF-4582-4BEE-B93E-B4482BB23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962893-6023-4D72-B8DA-2206861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C077CC-4DDD-4939-ACDF-A72E859E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B8408-4935-4308-9D7B-2726AD0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CDE0D2-1BAC-49B3-984B-25055E59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4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E3632-4961-40A6-97CD-D3D6F355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BED712-24B0-449F-A910-226E6497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471DD-72E4-4853-99F8-DE8FA648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940E8-901E-49C2-B564-9FC3FC5A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C0BB1-EF7F-485F-AF06-5426826E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94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6ADB2E-F81E-4ACA-9D1C-423453E3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05445A-F3DA-4288-B103-5F86F39B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25850-D5A1-4874-88BF-F206EF0D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BD4E9-CEA2-428F-A4E5-D6BCE8D9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0732B-CA9F-4157-8CD1-F9B2CB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A426E0-FDB8-4BD4-B080-C6388B5C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755887-B893-4BAF-A937-57682F58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91F22-818C-4A35-814F-B9D62DFE7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3121-EEC5-4217-9790-EDD58901A106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A218-A212-4571-B39C-A013F429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BC0D3-C310-4E5D-B55F-3AB215E3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5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0E4AE-5E93-4801-9C3D-E1A5F71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Progresso do trabalho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D3B24-508D-452D-AE9F-15A64634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 de Seminários I</a:t>
            </a:r>
          </a:p>
          <a:p>
            <a:pPr lvl="1"/>
            <a:r>
              <a:rPr lang="pt-BR" dirty="0" err="1"/>
              <a:t>Leaflet</a:t>
            </a:r>
            <a:endParaRPr lang="pt-BR" dirty="0"/>
          </a:p>
          <a:p>
            <a:pPr lvl="1"/>
            <a:r>
              <a:rPr lang="pt-BR" dirty="0"/>
              <a:t>Visualizador de dados espaciais (http://www.dpi.ufv.br/projetos/OSM2diagram/manualVisualizador.html)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2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0860-37B3-49D7-A1B6-CF20A1A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5- Evolução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D69DB-3BAA-4582-B017-F294E901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Vue</a:t>
            </a:r>
            <a:r>
              <a:rPr lang="pt-BR" dirty="0"/>
              <a:t> + </a:t>
            </a:r>
            <a:r>
              <a:rPr lang="pt-BR" dirty="0" err="1"/>
              <a:t>NodeJS</a:t>
            </a:r>
            <a:r>
              <a:rPr lang="pt-BR" dirty="0"/>
              <a:t> + PostgreSQL (Aprendizado)</a:t>
            </a:r>
          </a:p>
          <a:p>
            <a:r>
              <a:rPr lang="pt-BR" dirty="0"/>
              <a:t>Revisão de literatura</a:t>
            </a:r>
          </a:p>
        </p:txBody>
      </p:sp>
    </p:spTree>
    <p:extLst>
      <p:ext uri="{BB962C8B-B14F-4D97-AF65-F5344CB8AC3E}">
        <p14:creationId xmlns:p14="http://schemas.microsoft.com/office/powerpoint/2010/main" val="277386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22003"/>
              </p:ext>
            </p:extLst>
          </p:nvPr>
        </p:nvGraphicFramePr>
        <p:xfrm>
          <a:off x="933063" y="2105607"/>
          <a:ext cx="10851470" cy="2416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Principais conceitos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ClickOnMap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98B1-A681-48C5-A691-3B0CD4B5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Principais 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EDD7B-E042-4C75-9581-584156AB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de Informação Geográfica Voluntária (VGI)</a:t>
            </a:r>
          </a:p>
          <a:p>
            <a:r>
              <a:rPr lang="pt-BR" dirty="0" err="1"/>
              <a:t>OpenStreetMap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53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93419-C761-4BD2-A699-E6A9A60D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</a:t>
            </a:r>
            <a:r>
              <a:rPr lang="pt-BR" dirty="0" err="1"/>
              <a:t>ClickOnMap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3346E-AFEF-43DA-837E-B78483D9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para desenvolvimento de sistemas web que utilizam Informação Geográfica Voluntária (VGI).</a:t>
            </a:r>
          </a:p>
          <a:p>
            <a:r>
              <a:rPr lang="pt-BR" dirty="0"/>
              <a:t>Desenvolvido por:</a:t>
            </a:r>
          </a:p>
          <a:p>
            <a:pPr lvl="1"/>
            <a:r>
              <a:rPr lang="pt-BR" dirty="0" err="1"/>
              <a:t>Jugurta</a:t>
            </a:r>
            <a:r>
              <a:rPr lang="pt-BR" dirty="0"/>
              <a:t> Lisboa filho</a:t>
            </a:r>
          </a:p>
          <a:p>
            <a:pPr lvl="1"/>
            <a:r>
              <a:rPr lang="pt-BR" dirty="0"/>
              <a:t>Wagner Dias de Souza</a:t>
            </a:r>
          </a:p>
          <a:p>
            <a:pPr lvl="1"/>
            <a:r>
              <a:rPr lang="pt-BR" dirty="0"/>
              <a:t>Jean Henrique de Sousa Câmara</a:t>
            </a:r>
          </a:p>
          <a:p>
            <a:pPr lvl="1"/>
            <a:r>
              <a:rPr lang="pt-BR" dirty="0"/>
              <a:t>Rafael Oliveira Pereira</a:t>
            </a:r>
          </a:p>
          <a:p>
            <a:r>
              <a:rPr lang="pt-BR" dirty="0"/>
              <a:t>Disponível em: http://www.dpi.ufv.br/projetos/clickonmap/</a:t>
            </a:r>
          </a:p>
        </p:txBody>
      </p:sp>
    </p:spTree>
    <p:extLst>
      <p:ext uri="{BB962C8B-B14F-4D97-AF65-F5344CB8AC3E}">
        <p14:creationId xmlns:p14="http://schemas.microsoft.com/office/powerpoint/2010/main" val="248631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C30AF-6206-4352-B960-2C5F617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EEAB0-C161-4BDE-9C9D-E573B40D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A5E29F5-2966-41AA-9EDA-68A01DDE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0" y="7938"/>
            <a:ext cx="9885362" cy="63833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C95D8D-59E8-4351-891E-7F986F691C06}"/>
              </a:ext>
            </a:extLst>
          </p:cNvPr>
          <p:cNvSpPr txBox="1"/>
          <p:nvPr/>
        </p:nvSpPr>
        <p:spPr>
          <a:xfrm>
            <a:off x="984542" y="6386058"/>
            <a:ext cx="1012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000" dirty="0"/>
              <a:t>Imagem 01 – Cidadão Viçosa. Acesso em: agosto de 2020. Disponível em: www.ide.ufv.br/cidadaovicosa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17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E406-4F4F-43FA-91ED-DEABA179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8497F-1DB7-4299-87EC-0C39B630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BD268D4-C8EC-405C-B349-A96972AD5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416" y="-3308"/>
            <a:ext cx="9713167" cy="62347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EB9476-8CC6-4DB1-86B0-BE2253DF5E7C}"/>
              </a:ext>
            </a:extLst>
          </p:cNvPr>
          <p:cNvSpPr txBox="1"/>
          <p:nvPr/>
        </p:nvSpPr>
        <p:spPr>
          <a:xfrm>
            <a:off x="1147665" y="6285839"/>
            <a:ext cx="1037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000" dirty="0"/>
              <a:t>Imagem 02 – Mossoró Crimes.  Acesso em: agosto de 2020. Disponível em: www.ide.ufv.br/mossorocrimes/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71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77673-7E51-4364-9F44-9F664369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737684-7990-4659-8BF5-93CCF1F0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0" y="0"/>
            <a:ext cx="9269903" cy="622937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03B72-B865-48D2-9894-0C8F1D063919}"/>
              </a:ext>
            </a:extLst>
          </p:cNvPr>
          <p:cNvSpPr txBox="1"/>
          <p:nvPr/>
        </p:nvSpPr>
        <p:spPr>
          <a:xfrm>
            <a:off x="1292350" y="6308209"/>
            <a:ext cx="9367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000" dirty="0"/>
              <a:t>Imagem 03 – Formulário de colaboração do </a:t>
            </a:r>
            <a:r>
              <a:rPr lang="pt-BR" altLang="pt-BR" sz="1000" dirty="0" err="1"/>
              <a:t>ClickOnMap</a:t>
            </a:r>
            <a:r>
              <a:rPr lang="pt-BR" altLang="pt-BR" sz="1000" dirty="0"/>
              <a:t>.  Fonte: Autor (2021)</a:t>
            </a:r>
          </a:p>
        </p:txBody>
      </p:sp>
    </p:spTree>
    <p:extLst>
      <p:ext uri="{BB962C8B-B14F-4D97-AF65-F5344CB8AC3E}">
        <p14:creationId xmlns:p14="http://schemas.microsoft.com/office/powerpoint/2010/main" val="10702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BCBEA-DB64-45B3-8C8A-81B82B81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0E3ECCC-8AE7-45FD-9947-1E0DD6A88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60" y="19714"/>
            <a:ext cx="8311911" cy="614302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7464FB-5936-442C-8266-26A2FCED3149}"/>
              </a:ext>
            </a:extLst>
          </p:cNvPr>
          <p:cNvSpPr txBox="1"/>
          <p:nvPr/>
        </p:nvSpPr>
        <p:spPr>
          <a:xfrm>
            <a:off x="1158660" y="6191955"/>
            <a:ext cx="87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000" dirty="0"/>
              <a:t>Imagem 04 – Tabela de colaborações do </a:t>
            </a:r>
            <a:r>
              <a:rPr lang="pt-BR" altLang="pt-BR" sz="1000" dirty="0" err="1"/>
              <a:t>ClickOnMap</a:t>
            </a:r>
            <a:r>
              <a:rPr lang="pt-BR" altLang="pt-BR" sz="1000" dirty="0"/>
              <a:t>.  Fonte: Autor (2021)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93654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340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3</vt:lpstr>
      <vt:lpstr>Cacho</vt:lpstr>
      <vt:lpstr>Tema do Office</vt:lpstr>
      <vt:lpstr>Um framework para desenvolvimento de sistemas VGI com base no OpenStreetMap</vt:lpstr>
      <vt:lpstr>Sumário</vt:lpstr>
      <vt:lpstr>1- Principais conceitos</vt:lpstr>
      <vt:lpstr>2- ClickOnMap</vt:lpstr>
      <vt:lpstr>Apresentação do PowerPoint</vt:lpstr>
      <vt:lpstr>Apresentação do PowerPoint</vt:lpstr>
      <vt:lpstr>3- Objetivos com o trabalho</vt:lpstr>
      <vt:lpstr>Apresentação do PowerPoint</vt:lpstr>
      <vt:lpstr>Apresentação do PowerPoint</vt:lpstr>
      <vt:lpstr>4- Progresso do trabalho </vt:lpstr>
      <vt:lpstr>5- Evolução do trabalho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17</cp:revision>
  <dcterms:created xsi:type="dcterms:W3CDTF">2021-02-03T19:29:59Z</dcterms:created>
  <dcterms:modified xsi:type="dcterms:W3CDTF">2021-02-06T14:08:42Z</dcterms:modified>
</cp:coreProperties>
</file>