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7" r:id="rId8"/>
    <p:sldId id="263" r:id="rId9"/>
    <p:sldId id="264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5E0F8-4D7F-4D60-B22A-B288F62EE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A70B85-4FAB-462E-A25A-FEBFC13E0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277F7B-0CE5-4269-8B9F-1B9D7915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90E18-A400-4FD5-986D-B11A2CAE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504F29-55A1-4E8E-98FD-403D2A0D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20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8A096-1A26-45AE-8026-28387EC1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539E8C-C07E-4B41-932E-8A41C75E0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D03553-245F-4F80-9614-B3B8B359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AEC4F2-C6BE-4D6E-B9AB-946689AC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63581A-056E-47B8-B420-AD2703A5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9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7B9301-E874-413E-8DC3-A8128E4E0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4F2D17-2D2C-4C05-AD78-DD5F70A3C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20A3FB-FE08-4939-BAD7-C4F0AF3A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0E6D8E-CB43-4E2C-AD78-1FCA84B6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FDFD8-2BA1-44B8-BE11-EB5918ED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0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798B2-9C4A-4AF7-82F7-5222CFB0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B51FE7-4821-48C3-8CE8-D24ECD1C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17698-0A88-47C5-8654-DACDDF26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F03D85-A2BF-4F32-8A92-D4C75CC1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85F5CE-C3D7-4F62-AF7D-4EC05BA8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07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95B8C-5FA3-4B6D-A506-4AB57AD5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2C7754-B371-4B55-80DA-806A2BDD8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7A0471-B602-4A69-A509-78B820E5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502D51-A48F-4C72-AB77-8ED23811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36AA6-28F2-4482-80E1-40019C2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56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0BBFC-50C0-4621-BFAC-1CC987CE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E21F31-620E-4B1F-B247-93E194100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652881-3044-43D9-9235-FCA40E508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C41B9F-E5C9-45D8-876A-56D45608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FA5CC9-92A5-424E-AE4A-9449DC7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1E08F5-41C0-4F2C-BC00-5C90B90F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78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924BD-8A6B-4DA2-B809-2DB0D970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AD2B8F-003A-425E-AEAA-15E0ABFF0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00F400-FAF5-45D3-A2E8-46AB2DDF0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B66419-EC1E-4163-BCA8-117B9F04A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63EFB4-286B-49CE-8E18-27BB79201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E80334-6CEB-4950-AB61-0C736486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6E18E6-B39C-4070-8041-EFC4F464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8CF51F-C6D5-4892-8CAB-7648414C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7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EB25A-E71D-4080-85CF-1D207949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10BD45-CCCE-4A1B-BB47-A9356A83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C8B133-FC3A-45FD-9F7C-CCE82E14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5AA78A-FCFD-4414-9F0B-88A3E889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21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B50C7E-6C0A-455E-8426-0C109BF1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C9ACEE-1B63-45DB-8A20-7F35A020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004A62-9E51-495F-AE5F-6BB1D131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7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35140-CFA2-4908-9542-2647405F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89DDF1-A86D-45FA-9764-861239BE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F067F6-0171-4D5C-A171-F8B6EB7C9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322325-D33D-43EC-973D-484980A1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79BDAD-BCBA-4791-A9B3-3FA067D0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95E98F-8722-4F7D-A37C-481CA415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28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3748C-4BEE-4A75-A966-F5EA5677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5AAB6A-47B1-4C8E-A402-EE907E132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CA8A79-586D-49A3-B415-B1CB2C11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B35B27-DE71-461D-AE11-EE98BA20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60DEBE-2D68-47CC-8413-CD3B9262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B1C45A-2B92-46D5-B983-34EC3E79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71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29C8A0-2A7F-4E82-B5CF-2341E352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0912E2-CA3F-4785-AA8F-26B9787E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97FB33-BD3E-4752-B057-DB27DE65A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3121-EEC5-4217-9790-EDD58901A10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D16527-3B05-4957-AE13-BFDA0C7E7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5BFEA5-3BBE-4DD8-BFBC-7A3C0343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61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DD902-F645-490F-95B8-93CFC4A28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19" y="1735494"/>
            <a:ext cx="9144000" cy="1317269"/>
          </a:xfrm>
        </p:spPr>
        <p:txBody>
          <a:bodyPr>
            <a:normAutofit/>
          </a:bodyPr>
          <a:lstStyle/>
          <a:p>
            <a:r>
              <a:rPr lang="pt-BR" sz="4000" dirty="0"/>
              <a:t>Um framework para desenvolvimento de sistemas VGI com base no </a:t>
            </a:r>
            <a:r>
              <a:rPr lang="pt-BR" sz="4000" dirty="0" err="1"/>
              <a:t>OpenStreetMap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B87EAC-B4DA-4462-BD72-B14157D53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637" y="5103845"/>
            <a:ext cx="9144000" cy="131726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Orientador: </a:t>
            </a:r>
            <a:r>
              <a:rPr lang="pt-BR" dirty="0" err="1"/>
              <a:t>Jugurta</a:t>
            </a:r>
            <a:r>
              <a:rPr lang="pt-BR" dirty="0"/>
              <a:t> Lisboa-Filho (DPI)</a:t>
            </a:r>
          </a:p>
          <a:p>
            <a:r>
              <a:rPr lang="pt-BR" dirty="0"/>
              <a:t>Coorientador: Victor dos Santos </a:t>
            </a:r>
            <a:r>
              <a:rPr lang="pt-BR" dirty="0" err="1"/>
              <a:t>Marotta</a:t>
            </a:r>
            <a:r>
              <a:rPr lang="pt-BR" dirty="0"/>
              <a:t> (DEC)</a:t>
            </a:r>
          </a:p>
          <a:p>
            <a:r>
              <a:rPr lang="pt-BR" dirty="0"/>
              <a:t>Aluno: Carlos Henrique Tavares (DPI)</a:t>
            </a:r>
          </a:p>
        </p:txBody>
      </p:sp>
    </p:spTree>
    <p:extLst>
      <p:ext uri="{BB962C8B-B14F-4D97-AF65-F5344CB8AC3E}">
        <p14:creationId xmlns:p14="http://schemas.microsoft.com/office/powerpoint/2010/main" val="140516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0E4AE-5E93-4801-9C3D-E1A5F71D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Progresso do trabalho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D3B24-508D-452D-AE9F-15A64634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Final de Seminários I</a:t>
            </a:r>
          </a:p>
          <a:p>
            <a:pPr lvl="1"/>
            <a:r>
              <a:rPr lang="pt-BR" dirty="0" err="1"/>
              <a:t>Leaflet</a:t>
            </a:r>
            <a:endParaRPr lang="pt-BR" dirty="0"/>
          </a:p>
          <a:p>
            <a:pPr lvl="1"/>
            <a:r>
              <a:rPr lang="pt-BR" dirty="0"/>
              <a:t>Visualizador de dados espaciais (http://www.dpi.ufv.br/projetos/OSM2diagram/manualVisualizador.html)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23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B0860-37B3-49D7-A1B6-CF20A1A6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5- Evolução do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D69DB-3BAA-4582-B017-F294E901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Vue</a:t>
            </a:r>
            <a:r>
              <a:rPr lang="pt-BR" dirty="0"/>
              <a:t> + </a:t>
            </a:r>
            <a:r>
              <a:rPr lang="pt-BR" dirty="0" err="1"/>
              <a:t>NodeJS</a:t>
            </a:r>
            <a:r>
              <a:rPr lang="pt-BR" dirty="0"/>
              <a:t> + PostgreSQL (Aprendizado)</a:t>
            </a:r>
          </a:p>
          <a:p>
            <a:r>
              <a:rPr lang="pt-BR" dirty="0"/>
              <a:t>Revisão de literatura</a:t>
            </a:r>
          </a:p>
        </p:txBody>
      </p:sp>
    </p:spTree>
    <p:extLst>
      <p:ext uri="{BB962C8B-B14F-4D97-AF65-F5344CB8AC3E}">
        <p14:creationId xmlns:p14="http://schemas.microsoft.com/office/powerpoint/2010/main" val="277386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A5EA2-EEAB-49B5-A52C-68B2A219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6- Calendário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83C0D-9CF5-4463-9DA2-133F0A83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20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25D02-69C4-4672-8EF0-F1C63F8E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Dúvidas ou sugestões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ABC03-D737-4EBF-9571-BAA76FA7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https://github.com/TavaresCarlos/TCC</a:t>
            </a:r>
          </a:p>
        </p:txBody>
      </p:sp>
    </p:spTree>
    <p:extLst>
      <p:ext uri="{BB962C8B-B14F-4D97-AF65-F5344CB8AC3E}">
        <p14:creationId xmlns:p14="http://schemas.microsoft.com/office/powerpoint/2010/main" val="151950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0709A-F905-4C11-988E-2134C74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E9B25-AD2C-4E47-8D05-026EAA9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Principais conceitos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ClickOnMap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Objetivos com 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Progresso do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Evolução do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Cronograma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81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098B1-A681-48C5-A691-3B0CD4B5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Principais 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EDD7B-E042-4C75-9581-584156AB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de Informação Geográfica Voluntária (VGI)</a:t>
            </a:r>
          </a:p>
          <a:p>
            <a:r>
              <a:rPr lang="pt-BR" dirty="0" err="1"/>
              <a:t>OpenStreetMap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53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93419-C761-4BD2-A699-E6A9A60D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</a:t>
            </a:r>
            <a:r>
              <a:rPr lang="pt-BR" dirty="0" err="1"/>
              <a:t>ClickOnMap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23346E-AFEF-43DA-837E-B78483D9F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Framework para desenvolvimento de sistemas web que utilizam Informação Geográfica Voluntária (VGI).</a:t>
            </a:r>
          </a:p>
          <a:p>
            <a:r>
              <a:rPr lang="pt-BR" dirty="0"/>
              <a:t>Desenvolvido por:</a:t>
            </a:r>
          </a:p>
          <a:p>
            <a:pPr lvl="1"/>
            <a:r>
              <a:rPr lang="pt-BR" dirty="0" err="1"/>
              <a:t>Jugurta</a:t>
            </a:r>
            <a:r>
              <a:rPr lang="pt-BR" dirty="0"/>
              <a:t> Lisboa filho</a:t>
            </a:r>
          </a:p>
          <a:p>
            <a:pPr lvl="1"/>
            <a:r>
              <a:rPr lang="pt-BR" dirty="0"/>
              <a:t>Wagner Dias de Souza</a:t>
            </a:r>
          </a:p>
          <a:p>
            <a:pPr lvl="1"/>
            <a:r>
              <a:rPr lang="pt-BR" dirty="0"/>
              <a:t>Jean Henrique de Sousa Câmara</a:t>
            </a:r>
          </a:p>
          <a:p>
            <a:pPr lvl="1"/>
            <a:r>
              <a:rPr lang="pt-BR" dirty="0"/>
              <a:t>Rafael Oliveira Pereira</a:t>
            </a:r>
          </a:p>
          <a:p>
            <a:r>
              <a:rPr lang="pt-BR" dirty="0"/>
              <a:t>Disponível em: http://www.dpi.ufv.br/projetos/clickonmap/</a:t>
            </a:r>
          </a:p>
        </p:txBody>
      </p:sp>
    </p:spTree>
    <p:extLst>
      <p:ext uri="{BB962C8B-B14F-4D97-AF65-F5344CB8AC3E}">
        <p14:creationId xmlns:p14="http://schemas.microsoft.com/office/powerpoint/2010/main" val="248631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C30AF-6206-4352-B960-2C5F6173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EEAB0-C161-4BDE-9C9D-E573B40D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A5E29F5-2966-41AA-9EDA-68A01DDE0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7788" y="7938"/>
            <a:ext cx="9885362" cy="638333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DC95D8D-59E8-4351-891E-7F986F691C06}"/>
              </a:ext>
            </a:extLst>
          </p:cNvPr>
          <p:cNvSpPr txBox="1"/>
          <p:nvPr/>
        </p:nvSpPr>
        <p:spPr>
          <a:xfrm>
            <a:off x="1227138" y="6391275"/>
            <a:ext cx="981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/>
              <a:t>(Imagem 01 – Cidadão Viçosa. Acesso em: 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17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BE406-4F4F-43FA-91ED-DEABA179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8497F-1DB7-4299-87EC-0C39B630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BD268D4-C8EC-405C-B349-A96972AD5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9416" y="-3308"/>
            <a:ext cx="9713167" cy="623470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6EB9476-8CC6-4DB1-86B0-BE2253DF5E7C}"/>
              </a:ext>
            </a:extLst>
          </p:cNvPr>
          <p:cNvSpPr txBox="1"/>
          <p:nvPr/>
        </p:nvSpPr>
        <p:spPr>
          <a:xfrm>
            <a:off x="1147665" y="6285839"/>
            <a:ext cx="1037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/>
              <a:t>(Imagem 02 – Mossoró Crimes.  Acesso em: 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71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7D4B-1B57-45C1-A0F0-D3A5815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Objetivos com 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924DB-59EC-4539-B090-BDA922E6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19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77673-7E51-4364-9F44-9F664369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C737684-7990-4659-8BF5-93CCF1F0E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0" y="0"/>
            <a:ext cx="9269903" cy="6229375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03B72-B865-48D2-9894-0C8F1D063919}"/>
              </a:ext>
            </a:extLst>
          </p:cNvPr>
          <p:cNvSpPr txBox="1"/>
          <p:nvPr/>
        </p:nvSpPr>
        <p:spPr>
          <a:xfrm>
            <a:off x="1292350" y="6308209"/>
            <a:ext cx="936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/>
              <a:t>(Imagem 03 – Formulário de colaboração do </a:t>
            </a:r>
            <a:r>
              <a:rPr lang="pt-BR" altLang="pt-BR" dirty="0" err="1"/>
              <a:t>ClickOnMap</a:t>
            </a:r>
            <a:r>
              <a:rPr lang="pt-BR" altLang="pt-BR" dirty="0"/>
              <a:t>.  Fonte: autor)</a:t>
            </a:r>
          </a:p>
        </p:txBody>
      </p:sp>
    </p:spTree>
    <p:extLst>
      <p:ext uri="{BB962C8B-B14F-4D97-AF65-F5344CB8AC3E}">
        <p14:creationId xmlns:p14="http://schemas.microsoft.com/office/powerpoint/2010/main" val="107027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BCBEA-DB64-45B3-8C8A-81B82B81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7464FB-5936-442C-8266-26A2FCED3149}"/>
              </a:ext>
            </a:extLst>
          </p:cNvPr>
          <p:cNvSpPr txBox="1"/>
          <p:nvPr/>
        </p:nvSpPr>
        <p:spPr>
          <a:xfrm>
            <a:off x="1158660" y="6191955"/>
            <a:ext cx="873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/>
              <a:t>(Imagem 04 – Tabela de colaborações do </a:t>
            </a:r>
            <a:r>
              <a:rPr lang="pt-BR" altLang="pt-BR" dirty="0" err="1"/>
              <a:t>ClickOnMap</a:t>
            </a:r>
            <a:r>
              <a:rPr lang="pt-BR" altLang="pt-BR" dirty="0"/>
              <a:t>.  Fonte: autor)</a:t>
            </a:r>
          </a:p>
          <a:p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F0E3ECCC-8AE7-45FD-9947-1E0DD6A88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60" y="19714"/>
            <a:ext cx="8311911" cy="6143022"/>
          </a:xfrm>
        </p:spPr>
      </p:pic>
    </p:spTree>
    <p:extLst>
      <p:ext uri="{BB962C8B-B14F-4D97-AF65-F5344CB8AC3E}">
        <p14:creationId xmlns:p14="http://schemas.microsoft.com/office/powerpoint/2010/main" val="749936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230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Um framework para desenvolvimento de sistemas VGI com base no OpenStreetMap</vt:lpstr>
      <vt:lpstr>Sumário</vt:lpstr>
      <vt:lpstr>1- Principais conceitos</vt:lpstr>
      <vt:lpstr>2- ClickOnMap</vt:lpstr>
      <vt:lpstr>Apresentação do PowerPoint</vt:lpstr>
      <vt:lpstr>Apresentação do PowerPoint</vt:lpstr>
      <vt:lpstr>3- Objetivos com o trabalho</vt:lpstr>
      <vt:lpstr>Apresentação do PowerPoint</vt:lpstr>
      <vt:lpstr>Apresentação do PowerPoint</vt:lpstr>
      <vt:lpstr>4- Progresso do trabalho </vt:lpstr>
      <vt:lpstr>5- Evolução do trabalho</vt:lpstr>
      <vt:lpstr>6- Calendário</vt:lpstr>
      <vt:lpstr>Dúvidas ou sugestões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framework para desenvolvimento de sistemas VGI com base no OpenStreetMap</dc:title>
  <dc:creator>Usuário</dc:creator>
  <cp:lastModifiedBy>Usuário</cp:lastModifiedBy>
  <cp:revision>11</cp:revision>
  <dcterms:created xsi:type="dcterms:W3CDTF">2021-02-03T19:29:59Z</dcterms:created>
  <dcterms:modified xsi:type="dcterms:W3CDTF">2021-02-05T14:42:09Z</dcterms:modified>
</cp:coreProperties>
</file>